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/>
              <a:t>Employee</a:t>
            </a:r>
            <a:r>
              <a:rPr lang="en-IN" sz="2000" b="1" baseline="0"/>
              <a:t> Performance Analysis</a:t>
            </a:r>
            <a:endParaRPr lang="en-IN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1615227246092815E-2"/>
          <c:y val="5.9366643209007752E-2"/>
          <c:w val="0.763600887611665"/>
          <c:h val="0.830293405442546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 VERY 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13-4FFD-B77E-4F62611753C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13-4FFD-B77E-4F62611753C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13-4FFD-B77E-4F62611753C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13-4FFD-B77E-4F6261175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02351"/>
        <c:axId val="1777802831"/>
      </c:barChart>
      <c:catAx>
        <c:axId val="1777802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02831"/>
        <c:crosses val="autoZero"/>
        <c:auto val="1"/>
        <c:lblAlgn val="ctr"/>
        <c:lblOffset val="100"/>
        <c:noMultiLvlLbl val="0"/>
      </c:catAx>
      <c:valAx>
        <c:axId val="1777802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0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V. </a:t>
            </a:r>
            <a:r>
              <a:rPr lang="en-IN" sz="2400" dirty="0" err="1"/>
              <a:t>Nandhini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IN" sz="2400" dirty="0"/>
              <a:t>312200991</a:t>
            </a:r>
            <a:r>
              <a:rPr lang="en-US" sz="2400" dirty="0"/>
              <a:t> (asunm109425</a:t>
            </a:r>
            <a:r>
              <a:rPr lang="en-IN" sz="2400" dirty="0"/>
              <a:t>49)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General</a:t>
            </a:r>
          </a:p>
          <a:p>
            <a:r>
              <a:rPr lang="en-US" sz="2400" dirty="0"/>
              <a:t>COLLEGE: DRBCCC HINDU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2BB92-3A60-DA48-3F39-2769462B81DE}"/>
              </a:ext>
            </a:extLst>
          </p:cNvPr>
          <p:cNvSpPr txBox="1"/>
          <p:nvPr/>
        </p:nvSpPr>
        <p:spPr>
          <a:xfrm>
            <a:off x="1153315" y="1342727"/>
            <a:ext cx="8610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/>
          </a:p>
          <a:p>
            <a:pPr marL="457200" indent="-457200">
              <a:buAutoNum type="arabicPeriod"/>
            </a:pPr>
            <a:r>
              <a:rPr lang="en-IN" sz="2000" b="1" dirty="0"/>
              <a:t>Data collection</a:t>
            </a:r>
          </a:p>
          <a:p>
            <a:pPr marL="457200" indent="-457200">
              <a:buAutoNum type="arabicPeriod"/>
            </a:pPr>
            <a:r>
              <a:rPr lang="en-IN" sz="2000" b="1" dirty="0"/>
              <a:t>Data entry </a:t>
            </a:r>
          </a:p>
          <a:p>
            <a:pPr marL="457200" indent="-457200">
              <a:buAutoNum type="arabicPeriod"/>
            </a:pPr>
            <a:r>
              <a:rPr lang="en-IN" sz="2000" b="1" dirty="0"/>
              <a:t>Calculate metrics</a:t>
            </a:r>
          </a:p>
          <a:p>
            <a:pPr marL="457200" indent="-457200">
              <a:buAutoNum type="arabicPeriod"/>
            </a:pPr>
            <a:r>
              <a:rPr lang="en-IN" sz="2000" b="1" dirty="0"/>
              <a:t>Create pivot table</a:t>
            </a:r>
          </a:p>
          <a:p>
            <a:pPr marL="457200" indent="-457200">
              <a:buAutoNum type="arabicPeriod"/>
            </a:pPr>
            <a:r>
              <a:rPr lang="en-IN" sz="2000" b="1" dirty="0"/>
              <a:t>Visualized data</a:t>
            </a:r>
          </a:p>
          <a:p>
            <a:pPr marL="457200" indent="-457200">
              <a:buAutoNum type="arabicPeriod"/>
            </a:pPr>
            <a:r>
              <a:rPr lang="en-IN" sz="2000" b="1" dirty="0" err="1"/>
              <a:t>Analyze</a:t>
            </a:r>
            <a:r>
              <a:rPr lang="en-IN" sz="2000" b="1" dirty="0"/>
              <a:t> Results</a:t>
            </a:r>
          </a:p>
          <a:p>
            <a:pPr marL="457200" indent="-457200">
              <a:buAutoNum type="arabicPeriod"/>
            </a:pPr>
            <a:r>
              <a:rPr lang="en-IN" sz="2000" b="1" dirty="0"/>
              <a:t>Generate Reports</a:t>
            </a:r>
          </a:p>
          <a:p>
            <a:pPr marL="457200" indent="-457200">
              <a:buAutoNum type="arabicPeriod"/>
            </a:pPr>
            <a:r>
              <a:rPr lang="en-IN" sz="2000" b="1" dirty="0"/>
              <a:t>Review and plan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0A16DBE-9479-E896-D0CB-F0B42A13E2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380814"/>
              </p:ext>
            </p:extLst>
          </p:nvPr>
        </p:nvGraphicFramePr>
        <p:xfrm>
          <a:off x="1143000" y="2057547"/>
          <a:ext cx="7619999" cy="4511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2289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EE0C0-9E5B-8B88-ED01-5983665334EA}"/>
              </a:ext>
            </a:extLst>
          </p:cNvPr>
          <p:cNvSpPr txBox="1"/>
          <p:nvPr/>
        </p:nvSpPr>
        <p:spPr>
          <a:xfrm>
            <a:off x="5185675" y="252071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BC6A7-0C5C-55FC-A55D-A5B8B1766EAD}"/>
              </a:ext>
            </a:extLst>
          </p:cNvPr>
          <p:cNvSpPr txBox="1"/>
          <p:nvPr/>
        </p:nvSpPr>
        <p:spPr>
          <a:xfrm>
            <a:off x="363070" y="2258062"/>
            <a:ext cx="96452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</a:t>
            </a:r>
          </a:p>
          <a:p>
            <a:r>
              <a:rPr lang="en-IN" dirty="0"/>
              <a:t>In conclusion, using Excel for employee performance analysis is a practical and efficient method for many organizations. Excel offers various tools, such as pivot tables, charts, and functions, that allow users to </a:t>
            </a:r>
            <a:r>
              <a:rPr lang="en-IN" dirty="0" err="1"/>
              <a:t>analyze</a:t>
            </a:r>
            <a:r>
              <a:rPr lang="en-IN" dirty="0"/>
              <a:t> and visualize performance data effectively. With its ability to handle large datasets, Excel enables HR managers to track key performance indicators, identify trends, and make data-driven decisions.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4F71B-DC6B-8145-9574-B042C1AC231A}"/>
              </a:ext>
            </a:extLst>
          </p:cNvPr>
          <p:cNvSpPr txBox="1"/>
          <p:nvPr/>
        </p:nvSpPr>
        <p:spPr>
          <a:xfrm>
            <a:off x="1600200" y="3595687"/>
            <a:ext cx="5410200" cy="444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F52787C-CA41-1649-B4BB-9E23AABD8BB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76275" y="1625896"/>
            <a:ext cx="52282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5BC99-634C-1778-74A9-E45F8C8A5059}"/>
              </a:ext>
            </a:extLst>
          </p:cNvPr>
          <p:cNvSpPr txBox="1"/>
          <p:nvPr/>
        </p:nvSpPr>
        <p:spPr>
          <a:xfrm>
            <a:off x="1320257" y="2019300"/>
            <a:ext cx="76208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474747"/>
                </a:solidFill>
                <a:effectLst/>
                <a:latin typeface="Google Sans"/>
              </a:rPr>
              <a:t>        The goal of this analysis is to identify factors influencing  </a:t>
            </a:r>
          </a:p>
          <a:p>
            <a:r>
              <a:rPr lang="en-IN" sz="2400" dirty="0">
                <a:solidFill>
                  <a:srgbClr val="474747"/>
                </a:solidFill>
                <a:latin typeface="Google Sans"/>
              </a:rPr>
              <a:t>Employee performance within the  organization. This will </a:t>
            </a:r>
          </a:p>
          <a:p>
            <a:r>
              <a:rPr lang="en-IN" sz="2400" dirty="0">
                <a:solidFill>
                  <a:srgbClr val="474747"/>
                </a:solidFill>
                <a:latin typeface="Google Sans"/>
              </a:rPr>
              <a:t>Help in improving productivity, employee retention, and</a:t>
            </a:r>
          </a:p>
          <a:p>
            <a:r>
              <a:rPr lang="en-IN" sz="2400" dirty="0">
                <a:solidFill>
                  <a:srgbClr val="474747"/>
                </a:solidFill>
                <a:latin typeface="Google Sans"/>
              </a:rPr>
              <a:t>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15562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This project aims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employee performance 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different departments to identify the key drivers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barriers to high performance.  Insights from the analysis 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guide management in improving workforce productivity,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employee satisfaction, and reducing turnover.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0C787-36E8-6F5D-B477-FF63F5FC2CD9}"/>
              </a:ext>
            </a:extLst>
          </p:cNvPr>
          <p:cNvSpPr txBox="1"/>
          <p:nvPr/>
        </p:nvSpPr>
        <p:spPr>
          <a:xfrm>
            <a:off x="1066800" y="2046339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Employees</a:t>
            </a:r>
          </a:p>
          <a:p>
            <a:pPr marL="342900" indent="-342900">
              <a:buAutoNum type="arabicPeriod"/>
            </a:pPr>
            <a:r>
              <a:rPr lang="en-IN" b="1" dirty="0"/>
              <a:t>Managers and Supervisors</a:t>
            </a:r>
          </a:p>
          <a:p>
            <a:pPr marL="342900" indent="-342900">
              <a:buAutoNum type="arabicPeriod"/>
            </a:pPr>
            <a:r>
              <a:rPr lang="en-IN" b="1" dirty="0"/>
              <a:t>Human resource Department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F6A068-2BDC-8C4B-E1BA-419F0DFEA003}"/>
              </a:ext>
            </a:extLst>
          </p:cNvPr>
          <p:cNvSpPr txBox="1"/>
          <p:nvPr/>
        </p:nvSpPr>
        <p:spPr>
          <a:xfrm>
            <a:off x="3505200" y="2667000"/>
            <a:ext cx="495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Conditional Formatting- To highlight the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Filter- To remove blanks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Formula- To calculate the employee performance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Pivot table- To summarize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Graph- To visualize the data</a:t>
            </a:r>
          </a:p>
          <a:p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3600F-20D1-8533-F684-C4F7F359318A}"/>
              </a:ext>
            </a:extLst>
          </p:cNvPr>
          <p:cNvSpPr txBox="1"/>
          <p:nvPr/>
        </p:nvSpPr>
        <p:spPr>
          <a:xfrm>
            <a:off x="1219200" y="1600200"/>
            <a:ext cx="701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dataset </a:t>
            </a:r>
          </a:p>
          <a:p>
            <a:r>
              <a:rPr lang="en-IN" dirty="0"/>
              <a:t>    The data consist of 26 features, here features used are</a:t>
            </a:r>
          </a:p>
          <a:p>
            <a:pPr marL="342900" indent="-342900">
              <a:buAutoNum type="arabicPeriod"/>
            </a:pPr>
            <a:r>
              <a:rPr lang="en-IN" dirty="0"/>
              <a:t>Employee Id- which has numerical values</a:t>
            </a:r>
          </a:p>
          <a:p>
            <a:pPr marL="342900" indent="-342900">
              <a:buAutoNum type="arabicPeriod"/>
            </a:pPr>
            <a:r>
              <a:rPr lang="en-IN" dirty="0"/>
              <a:t>Employee Name -which contains text</a:t>
            </a:r>
          </a:p>
          <a:p>
            <a:pPr marL="342900" indent="-342900">
              <a:buAutoNum type="arabicPeriod"/>
            </a:pPr>
            <a:r>
              <a:rPr lang="en-IN" dirty="0"/>
              <a:t>Employee Type-</a:t>
            </a:r>
          </a:p>
          <a:p>
            <a:pPr marL="342900" indent="-342900">
              <a:buAutoNum type="arabicPeriod"/>
            </a:pPr>
            <a:r>
              <a:rPr lang="en-IN" dirty="0"/>
              <a:t>Performance Level of the Employee  </a:t>
            </a:r>
          </a:p>
          <a:p>
            <a:pPr marL="342900" indent="-342900">
              <a:buAutoNum type="arabicPeriod"/>
            </a:pPr>
            <a:r>
              <a:rPr lang="en-IN" dirty="0"/>
              <a:t>Gender of the employee </a:t>
            </a:r>
          </a:p>
          <a:p>
            <a:pPr marL="342900" indent="-342900">
              <a:buAutoNum type="arabicPeriod"/>
            </a:pPr>
            <a:r>
              <a:rPr lang="en-IN" dirty="0"/>
              <a:t>Employee rating – which has numerical values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33600" y="2095500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=IFS(Z8&gt;=5,”VERY HIGH”,Z8&gt;=4,”HIGH”, Z8&gt;=3, “MEDIUM”,TRUE,”LOW”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419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vinodhini s</cp:lastModifiedBy>
  <cp:revision>21</cp:revision>
  <dcterms:created xsi:type="dcterms:W3CDTF">2024-03-29T15:07:22Z</dcterms:created>
  <dcterms:modified xsi:type="dcterms:W3CDTF">2024-09-06T06:18:36Z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