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2" d="100"/>
          <a:sy n="5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771856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92487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282560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24135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112633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11350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15865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93318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853445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156733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207531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41138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2634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0796545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957756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038932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726504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815781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86667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17786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945967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809325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832640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50408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799328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522913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580440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B. Nandhini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a:t>
            </a:r>
            <a:r>
              <a:rPr lang="en-US" altLang="zh-CN" sz="2400" b="0" i="0" u="none" strike="noStrike" kern="1200" cap="none" spc="0" baseline="0">
                <a:solidFill>
                  <a:schemeClr val="tx1"/>
                </a:solidFill>
                <a:latin typeface="Calibri" pitchFamily="0" charset="0"/>
                <a:ea typeface="宋体" pitchFamily="0" charset="0"/>
                <a:cs typeface="Calibri" pitchFamily="0" charset="0"/>
              </a:rPr>
              <a:t>1861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a:t>
            </a:r>
            <a:r>
              <a:rPr lang="en-US" altLang="zh-CN" sz="2400" b="0" i="0" u="none" strike="noStrike" kern="1200" cap="none" spc="0" baseline="0">
                <a:solidFill>
                  <a:schemeClr val="tx1"/>
                </a:solidFill>
                <a:latin typeface="Calibri" pitchFamily="0" charset="0"/>
                <a:ea typeface="宋体" pitchFamily="0" charset="0"/>
                <a:cs typeface="Calibri" pitchFamily="0" charset="0"/>
              </a:rPr>
              <a:t>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SINDHI</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814412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39774" y="1443841"/>
            <a:ext cx="8404225" cy="46183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This dataset contains employee performance data including: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1.Employee Information: Employee ID, Name, Job Title , Department, Location.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2.Performance Metrics: Sales Performance , Customer Satisfaction ,Quality Ratings , Attendance , Training Completion.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3.Goal Setting: Individual Goals, Teams Goals , Company Goals.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4.Feedback and Coaching : Manager Feedback , peer Feedback, Self- Assessment.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5.Development Planning: Training Needs, Career Development Plans Succession Planning.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6. Performance Evaluations; Regular Performance Reviews, 360-Degree.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153877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685800" y="1371600"/>
            <a:ext cx="8077200" cy="4841826"/>
          </a:xfrm>
          <a:prstGeom prst="rect"/>
          <a:noFill/>
          <a:ln w="12700" cmpd="sng" cap="flat">
            <a:noFill/>
            <a:prstDash val="solid"/>
            <a:round/>
          </a:ln>
        </p:spPr>
      </p:pic>
    </p:spTree>
    <p:extLst>
      <p:ext uri="{BB962C8B-B14F-4D97-AF65-F5344CB8AC3E}">
        <p14:creationId xmlns:p14="http://schemas.microsoft.com/office/powerpoint/2010/main" val="171835994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62000" y="1524000"/>
            <a:ext cx="8382000"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zh-CN" altLang="en-US" sz="2800" b="0" i="0" u="none" strike="noStrike" kern="1200" cap="none" spc="0" baseline="0">
                <a:solidFill>
                  <a:schemeClr val="tx1"/>
                </a:solidFill>
                <a:latin typeface="Times New Roman" pitchFamily="18" charset="0"/>
                <a:ea typeface="宋体" pitchFamily="0" charset="0"/>
                <a:cs typeface="Times New Roman" pitchFamily="18" charset="0"/>
              </a:rPr>
            </a:br>
            <a:br>
              <a:rPr lang="zh-CN" altLang="en-US" sz="2800" b="0"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30068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799914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990949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828800" y="2209800"/>
            <a:ext cx="5715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029713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The objective is to develop an Excel-based tool for efficient employee performance analysis, automating calculations, and providing visual dashboards to enable data-driven decision-making and improve productivity.</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481904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441503" y="1866819"/>
            <a:ext cx="5648935" cy="3891915"/>
          </a:xfrm>
          <a:prstGeom prst="rect"/>
          <a:noFill/>
          <a:ln w="12700" cmpd="sng" cap="flat">
            <a:noFill/>
            <a:prstDash val="solid"/>
            <a:miter/>
          </a:ln>
        </p:spPr>
        <p:txBody>
          <a:bodyPr vert="horz" wrap="none" lIns="91440" tIns="45720" rIns="91440" bIns="45720" anchor="t" anchorCtr="0">
            <a:prstTxWarp prst="textNoShape"/>
            <a:spAutoFit/>
          </a:bodyPr>
          <a:lstStyle/>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HR Managers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Line Managers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Team Leads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Training and Development Professionals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Senior Leaders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88239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352800" y="2209800"/>
            <a:ext cx="5998758" cy="341631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SOLUTION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system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VALUE PROPOSITION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1.Streamline Performance Management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2.Data-Driven Insights</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3.Improved Employee Engagement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4.Talent Optimization</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5.Scalability and Flexibility</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2553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627927" y="1219200"/>
            <a:ext cx="8592273"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DATASET NAME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Employee performance Data</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DESCRIPTION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This dataset contains employee performance data including: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1.Employee Information: Employee ID, Name, Job Title , Department, Location.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2.Performance Metrics: Sales Performance , Customer Satisfaction ,Quality Ratings , Attendance , Training Completion.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3.Goal Setting: Individual Goals, Teams Goals , Company Goals.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4.Feedback and Coaching : Manager Feedback , peer Feedback, Self- Assessment.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5.Development Planning: Training Needs, Career Development Plans Succession Planning.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6. Performance Evaluations; Regular Performance Reviews, 360-Degree.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63096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829640" y="1857375"/>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371600" y="1447800"/>
            <a:ext cx="8534019" cy="637097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q"/>
            </a:pP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Focusing on the “WOW” factor in your solution can help highlight its unique value proposition and different it from other solutions. Here are some potential “WOW” factor for the Employee Performance Analysis System.</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1.Predictive Analytics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2. Real-time Feedback</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3.Personalized Development Plans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4.360- Degree Visibility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5.Automation and Efficiency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6.User-Friendly Interface</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7.Integration and scalability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8.Integration and Scalability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9.Actionable Recommendations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10.Continuous Improvement</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a:t>
            </a:r>
            <a:br>
              <a:rPr lang="zh-CN" altLang="en-US" sz="4800" b="0" i="0" u="none" strike="noStrike" kern="1200" cap="none" spc="20" baseline="0">
                <a:solidFill>
                  <a:schemeClr val="tx1"/>
                </a:solidFill>
                <a:latin typeface="Calibri" pitchFamily="0" charset="0"/>
                <a:ea typeface="宋体" pitchFamily="0" charset="0"/>
                <a:cs typeface="Calibri" pitchFamily="0" charset="0"/>
              </a:rPr>
            </a:b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495084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20</cp:revision>
  <dcterms:created xsi:type="dcterms:W3CDTF">2024-03-29T15:07:22Z</dcterms:created>
  <dcterms:modified xsi:type="dcterms:W3CDTF">2024-09-15T06:35:39Z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