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IN"/>
          </a:p>
        </p:txBody>
      </p:sp>
      <p:sp>
        <p:nvSpPr>
          <p:cNvPr id="104866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4" name=""/>
        <p:cNvGrpSpPr/>
        <p:nvPr/>
      </p:nvGrpSpPr>
      <p:grpSpPr>
        <a:xfrm>
          <a:off x="0" y="0"/>
          <a:ext cx="0" cy="0"/>
          <a:chOff x="0" y="0"/>
          <a:chExt cx="0" cy="0"/>
        </a:xfrm>
      </p:grpSpPr>
      <p:sp>
        <p:nvSpPr>
          <p:cNvPr id="104865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65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1"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3" name="TextBox 13"/>
          <p:cNvSpPr txBox="1"/>
          <p:nvPr/>
        </p:nvSpPr>
        <p:spPr>
          <a:xfrm>
            <a:off x="2554542" y="3314150"/>
            <a:ext cx="8610600" cy="2059940"/>
          </a:xfrm>
          <a:prstGeom prst="rect"/>
          <a:noFill/>
        </p:spPr>
        <p:txBody>
          <a:bodyPr rtlCol="0" wrap="square">
            <a:spAutoFit/>
          </a:bodyPr>
          <a:p>
            <a:r>
              <a:rPr sz="2400" lang="en-US"/>
              <a:t>STUDENT NAME:</a:t>
            </a:r>
            <a:r>
              <a:rPr sz="2400" lang="en-US"/>
              <a:t>M</a:t>
            </a:r>
            <a:r>
              <a:rPr sz="2400" lang="en-US"/>
              <a:t>.</a:t>
            </a:r>
            <a:r>
              <a:rPr sz="2400" lang="en-US"/>
              <a:t>n</a:t>
            </a:r>
            <a:r>
              <a:rPr sz="2400" lang="en-US"/>
              <a:t>a</a:t>
            </a:r>
            <a:r>
              <a:rPr sz="2400" lang="en-US"/>
              <a:t>n</a:t>
            </a:r>
            <a:r>
              <a:rPr sz="2400" lang="en-US"/>
              <a:t>d</a:t>
            </a:r>
            <a:r>
              <a:rPr sz="2400" lang="en-US"/>
              <a:t>h</a:t>
            </a:r>
            <a:r>
              <a:rPr sz="2400" lang="en-US"/>
              <a:t>i</a:t>
            </a:r>
            <a:r>
              <a:rPr sz="2400" lang="en-US"/>
              <a:t>ni</a:t>
            </a:r>
            <a:r>
              <a:rPr sz="2400" lang="en-US"/>
              <a:t> </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1</a:t>
            </a:r>
            <a:r>
              <a:rPr dirty="0" sz="2400" lang="en-US"/>
              <a:t>6</a:t>
            </a:r>
            <a:r>
              <a:rPr dirty="0" sz="2400" lang="en-US"/>
              <a:t>4</a:t>
            </a:r>
            <a:r>
              <a:rPr dirty="0" sz="2400" lang="en-US"/>
              <a:t>4</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a:t>
            </a:r>
            <a:r>
              <a:rPr dirty="0" sz="2400" lang="en-US"/>
              <a:t> </a:t>
            </a:r>
            <a:endParaRPr altLang="en-US" lang="zh-CN"/>
          </a:p>
          <a:p>
            <a:r>
              <a:rPr dirty="0" sz="2400" lang="en-US"/>
              <a:t>COLLEGE</a:t>
            </a:r>
            <a:r>
              <a:rPr dirty="0" sz="2400" lang="en-US"/>
              <a:t>:</a:t>
            </a:r>
            <a:r>
              <a:rPr dirty="0" sz="2400" lang="en-US"/>
              <a:t>Prof</a:t>
            </a:r>
            <a:r>
              <a:rPr dirty="0" sz="2400" lang="en-US"/>
              <a:t> </a:t>
            </a:r>
            <a:r>
              <a:rPr dirty="0" sz="2400" lang="en-US"/>
              <a:t>Dhanapalan</a:t>
            </a:r>
            <a:r>
              <a:rPr dirty="0" sz="2400" lang="en-US"/>
              <a:t> </a:t>
            </a:r>
            <a:r>
              <a:rPr dirty="0" sz="2400" lang="en-US"/>
              <a:t>college</a:t>
            </a:r>
            <a:r>
              <a:rPr dirty="0" sz="2400" lang="en-US"/>
              <a:t> </a:t>
            </a:r>
            <a:r>
              <a:rPr dirty="0" sz="2400" lang="en-US"/>
              <a:t>of</a:t>
            </a:r>
            <a:r>
              <a:rPr dirty="0" sz="2400" lang="en-US"/>
              <a:t> </a:t>
            </a:r>
            <a:r>
              <a:rPr dirty="0" sz="2400" lang="en-US"/>
              <a:t>science</a:t>
            </a:r>
            <a:r>
              <a:rPr dirty="0" sz="2400" lang="en-US"/>
              <a:t> </a:t>
            </a:r>
            <a:r>
              <a:rPr dirty="0" sz="2400" lang="en-US"/>
              <a:t>and</a:t>
            </a:r>
            <a:r>
              <a:rPr dirty="0" sz="2400" lang="en-US"/>
              <a:t> </a:t>
            </a:r>
            <a:r>
              <a:rPr dirty="0" sz="2400" lang="en-US"/>
              <a:t>management</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8134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1" name=""/>
          <p:cNvSpPr txBox="1"/>
          <p:nvPr/>
        </p:nvSpPr>
        <p:spPr>
          <a:xfrm>
            <a:off x="443181" y="1104580"/>
            <a:ext cx="9892712" cy="1920240"/>
          </a:xfrm>
          <a:prstGeom prst="rect"/>
        </p:spPr>
        <p:txBody>
          <a:bodyPr rtlCol="0" wrap="square">
            <a:spAutoFit/>
          </a:bodyPr>
          <a:p>
            <a:r>
              <a:rPr sz="2800" lang="en-GB">
                <a:solidFill>
                  <a:srgbClr val="000000"/>
                </a:solidFill>
              </a:rPr>
              <a:t>Modelling in the context of a project typically refers to creating a representation or simulation of a system, process, or phenomenon to understand, analyze, or predict its behavior. Here’s a breakdown of key aspects: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2437130" cy="8134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2" name=""/>
          <p:cNvSpPr txBox="1"/>
          <p:nvPr/>
        </p:nvSpPr>
        <p:spPr>
          <a:xfrm>
            <a:off x="416593" y="1198878"/>
            <a:ext cx="9949602" cy="1463040"/>
          </a:xfrm>
          <a:prstGeom prst="rect"/>
        </p:spPr>
        <p:txBody>
          <a:bodyPr rtlCol="0" wrap="square">
            <a:spAutoFit/>
          </a:bodyPr>
          <a:p>
            <a:r>
              <a:rPr sz="2800" lang="en-GB">
                <a:solidFill>
                  <a:srgbClr val="000000"/>
                </a:solidFill>
              </a:rPr>
              <a:t>Results in a project or model context refer to the outcomes or findings derived from the implemented solution, analysis, or experiment. Here’s how to structure the presentation of results:</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3" name=""/>
          <p:cNvSpPr txBox="1"/>
          <p:nvPr/>
        </p:nvSpPr>
        <p:spPr>
          <a:xfrm>
            <a:off x="755331" y="2468879"/>
            <a:ext cx="10547852" cy="1920241"/>
          </a:xfrm>
          <a:prstGeom prst="rect"/>
        </p:spPr>
        <p:txBody>
          <a:bodyPr rtlCol="0" wrap="square">
            <a:spAutoFit/>
          </a:bodyPr>
          <a:p>
            <a:r>
              <a:rPr sz="2800" lang="en-GB">
                <a:solidFill>
                  <a:srgbClr val="000000"/>
                </a:solidFill>
              </a:rPr>
              <a:t>Conclusion provides a summary of the key findings, implications, and recommendations based on the results of the project or analysis. It wraps up the main points and outlines the next steps or actions. Here’s how to structure a conclusion</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6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1"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8134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4663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0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9"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1" name=""/>
          <p:cNvSpPr txBox="1"/>
          <p:nvPr/>
        </p:nvSpPr>
        <p:spPr>
          <a:xfrm>
            <a:off x="435274" y="1695450"/>
            <a:ext cx="7329070" cy="2377441"/>
          </a:xfrm>
          <a:prstGeom prst="rect"/>
        </p:spPr>
        <p:txBody>
          <a:bodyPr rtlCol="0" wrap="square">
            <a:spAutoFit/>
          </a:bodyPr>
          <a:p>
            <a:r>
              <a:rPr sz="2800" lang="en-GB">
                <a:solidFill>
                  <a:srgbClr val="000000"/>
                </a:solidFill>
              </a:rPr>
              <a:t>The problem is primarily affecting the marketing and sales departments. The focus will be on analyzing performance metrics, employee feedback, and management practices within these departments.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0" name="TextBox 10"/>
          <p:cNvSpPr txBox="1"/>
          <p:nvPr/>
        </p:nvSpPr>
        <p:spPr>
          <a:xfrm>
            <a:off x="990600" y="2133600"/>
            <a:ext cx="7924800" cy="878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TextBox 10"/>
          <p:cNvSpPr txBox="1"/>
          <p:nvPr/>
        </p:nvSpPr>
        <p:spPr>
          <a:xfrm>
            <a:off x="1143000" y="2286000"/>
            <a:ext cx="7924800" cy="8788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6" name=""/>
          <p:cNvSpPr txBox="1"/>
          <p:nvPr/>
        </p:nvSpPr>
        <p:spPr>
          <a:xfrm>
            <a:off x="372861" y="1695450"/>
            <a:ext cx="9330940" cy="3291840"/>
          </a:xfrm>
          <a:prstGeom prst="rect"/>
        </p:spPr>
        <p:txBody>
          <a:bodyPr rtlCol="0" wrap="square">
            <a:spAutoFit/>
          </a:bodyPr>
          <a:p>
            <a:r>
              <a:rPr sz="2800" lang="en-GB">
                <a:solidFill>
                  <a:srgbClr val="000000"/>
                </a:solidFill>
              </a:rPr>
              <a:t>The objective of this project is to develop a new customer relationship management (CRM) system to streamline client interactions and improve data management. Specifically, the project aims to implement a system that reduces client response time by 30% and increases customer satisfaction scores by 15% within the first six months of deployment. This will be achieved by integrating</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4" name="object 5"/>
          <p:cNvSpPr txBox="1">
            <a:spLocks noGrp="1"/>
          </p:cNvSpPr>
          <p:nvPr>
            <p:ph type="title"/>
          </p:nvPr>
        </p:nvSpPr>
        <p:spPr>
          <a:xfrm>
            <a:off x="699452" y="891793"/>
            <a:ext cx="5014595"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7" name=""/>
          <p:cNvSpPr txBox="1"/>
          <p:nvPr/>
        </p:nvSpPr>
        <p:spPr>
          <a:xfrm>
            <a:off x="699452" y="2273047"/>
            <a:ext cx="7935715" cy="1920241"/>
          </a:xfrm>
          <a:prstGeom prst="rect"/>
        </p:spPr>
        <p:txBody>
          <a:bodyPr rtlCol="0" wrap="square">
            <a:spAutoFit/>
          </a:bodyPr>
          <a:p>
            <a:r>
              <a:rPr sz="2800" lang="en-GB">
                <a:solidFill>
                  <a:srgbClr val="000000"/>
                </a:solidFill>
              </a:rPr>
              <a:t>The end users are the individuals or groups who will ultimately use or benefit from the project's deliverables. Identifying them helps ensure that the project's outcomes align with their needs and expectations.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5" name="object 6"/>
          <p:cNvSpPr txBox="1">
            <a:spLocks noGrp="1"/>
          </p:cNvSpPr>
          <p:nvPr>
            <p:ph type="title"/>
          </p:nvPr>
        </p:nvSpPr>
        <p:spPr>
          <a:xfrm>
            <a:off x="558165" y="857885"/>
            <a:ext cx="9763125" cy="6102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a:off x="255387" y="1857375"/>
            <a:ext cx="8198802" cy="1463040"/>
          </a:xfrm>
          <a:prstGeom prst="rect"/>
        </p:spPr>
        <p:txBody>
          <a:bodyPr rtlCol="0" wrap="square">
            <a:spAutoFit/>
          </a:bodyPr>
          <a:p>
            <a:r>
              <a:rPr sz="2800" lang="en-GB">
                <a:solidFill>
                  <a:srgbClr val="000000"/>
                </a:solidFill>
              </a:rPr>
              <a:t>Our solution specifically addresses the key needs of [identify the target audience or end users], providing [mention the primary benefits or features].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4" name="Title 1"/>
          <p:cNvSpPr>
            <a:spLocks noGrp="1"/>
          </p:cNvSpPr>
          <p:nvPr>
            <p:ph type="title"/>
          </p:nvPr>
        </p:nvSpPr>
        <p:spPr>
          <a:xfrm>
            <a:off x="755332" y="385444"/>
            <a:ext cx="10681335" cy="800100"/>
          </a:xfrm>
        </p:spPr>
        <p:txBody>
          <a:bodyPr/>
          <a:p>
            <a:r>
              <a:rPr dirty="0" lang="en-IN"/>
              <a:t>Dataset Description</a:t>
            </a:r>
          </a:p>
        </p:txBody>
      </p:sp>
      <p:sp>
        <p:nvSpPr>
          <p:cNvPr id="1048709" name=""/>
          <p:cNvSpPr txBox="1"/>
          <p:nvPr/>
        </p:nvSpPr>
        <p:spPr>
          <a:xfrm>
            <a:off x="404101" y="1406073"/>
            <a:ext cx="8310449" cy="1463041"/>
          </a:xfrm>
          <a:prstGeom prst="rect"/>
        </p:spPr>
        <p:txBody>
          <a:bodyPr rtlCol="0" wrap="square">
            <a:spAutoFit/>
          </a:bodyPr>
          <a:p>
            <a:r>
              <a:rPr sz="2800" lang="en-GB">
                <a:solidFill>
                  <a:srgbClr val="000000"/>
                </a:solidFill>
              </a:rPr>
              <a:t>A dataset description provides an overview of the data, including its content, structure, and purpose. Here’s a structured way to describe a dataset: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3" y="6450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1005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369751" y="1369947"/>
            <a:ext cx="9220471" cy="1920241"/>
          </a:xfrm>
          <a:prstGeom prst="rect"/>
        </p:spPr>
        <p:txBody>
          <a:bodyPr rtlCol="0" wrap="square">
            <a:spAutoFit/>
          </a:bodyPr>
          <a:p>
            <a:r>
              <a:rPr sz="2800" lang="en-GB">
                <a:solidFill>
                  <a:srgbClr val="000000"/>
                </a:solidFill>
              </a:rPr>
              <a:t>The "wow" factor in your solution is the unique aspect that distinguishes it from competitors and makes it particularly compelling. It’s the standout feature or benefit that generates excitement and interest. Here’s how to articulate it:</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2024-09-02T05:15:06Z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0d1064cbf0054eb59e75615f155c1671</vt:lpwstr>
  </property>
</Properties>
</file>