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152"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dirty="0" err="1" smtClean="0">
                <a:solidFill>
                  <a:srgbClr val="002060"/>
                </a:solidFill>
                <a:latin typeface="Times New Roman" pitchFamily="18" charset="0"/>
                <a:cs typeface="Times New Roman" pitchFamily="18" charset="0"/>
              </a:rPr>
              <a:t>G.Nandhini</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xmlns=""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xmlns=""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endParaRPr lang="en-IN" sz="2800" dirty="0" smtClean="0">
              <a:solidFill>
                <a:srgbClr val="0F0F0F"/>
              </a:solidFill>
              <a:latin typeface="Times New Roman" pitchFamily="18" charset="0"/>
              <a:ea typeface="+mn-lt"/>
              <a:cs typeface="Times New Roman" pitchFamily="18" charset="0"/>
            </a:endParaRP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a:t>
            </a:r>
            <a:r>
              <a:rPr lang="en-IN" sz="1800" dirty="0" smtClean="0">
                <a:solidFill>
                  <a:srgbClr val="0F0F0F"/>
                </a:solidFill>
                <a:latin typeface="Times New Roman" pitchFamily="18" charset="0"/>
                <a:ea typeface="+mn-lt"/>
                <a:cs typeface="Times New Roman" pitchFamily="18" charset="0"/>
              </a:rPr>
              <a:t>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xmlns=""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xmlns=""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a:t>
            </a:r>
            <a:r>
              <a:rPr lang="en-IN" sz="1800" dirty="0" smtClean="0">
                <a:solidFill>
                  <a:srgbClr val="0F0F0F"/>
                </a:solidFill>
                <a:latin typeface="Times New Roman" pitchFamily="18" charset="0"/>
                <a:ea typeface="+mn-lt"/>
                <a:cs typeface="Times New Roman" pitchFamily="18" charset="0"/>
              </a:rPr>
              <a:t>"System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a:t>
            </a:r>
            <a:r>
              <a:rPr lang="en-IN" sz="2000" dirty="0" smtClean="0">
                <a:solidFill>
                  <a:srgbClr val="0F0F0F"/>
                </a:solidFill>
                <a:latin typeface="Times New Roman" pitchFamily="18" charset="0"/>
                <a:ea typeface="+mn-lt"/>
                <a:cs typeface="Times New Roman" pitchFamily="18" charset="0"/>
              </a:rPr>
              <a:t>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55</TotalTime>
  <Words>584</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19</cp:revision>
  <dcterms:created xsi:type="dcterms:W3CDTF">2024-04-02T05:41:25Z</dcterms:created>
  <dcterms:modified xsi:type="dcterms:W3CDTF">2024-04-04T06:48:32Z</dcterms:modified>
</cp:coreProperties>
</file>