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a:t>
            </a:r>
            <a:r>
              <a:rPr lang="en-US" sz="2000" b="1">
                <a:latin typeface="Calibri" panose="020F0502020204030204" pitchFamily="34" charset="0"/>
                <a:ea typeface="Calibri" panose="020F0502020204030204" pitchFamily="34" charset="0"/>
                <a:cs typeface="Calibri" panose="020F0502020204030204" pitchFamily="34" charset="0"/>
              </a:rPr>
              <a:t>Name :NANDHINI M</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au613021104055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36</cp:revision>
  <dcterms:created xsi:type="dcterms:W3CDTF">2024-04-08T08:29:47Z</dcterms:created>
  <dcterms:modified xsi:type="dcterms:W3CDTF">2024-04-10T05:21:51Z</dcterms:modified>
</cp:coreProperties>
</file>