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3"/>
  </p:notesMasterIdLst>
  <p:sldIdLst>
    <p:sldId id="257" r:id="rId5"/>
    <p:sldId id="258" r:id="rId6"/>
    <p:sldId id="262" r:id="rId7"/>
    <p:sldId id="259"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 Veludurthi" initials="SV" lastIdx="1" clrIdx="0">
    <p:extLst>
      <p:ext uri="{19B8F6BF-5375-455C-9EA6-DF929625EA0E}">
        <p15:presenceInfo xmlns:p15="http://schemas.microsoft.com/office/powerpoint/2012/main" userId="8f9a543e6e9fe9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70410C-6767-449E-BA8A-C651D366B0DA}" v="1" dt="2025-09-25T18:10:09.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19" autoAdjust="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inikondu9@outlook.com" userId="e18d0bfc43931693" providerId="LiveId" clId="{DEEADED7-E34E-4C14-B4A2-97FBFAC7C2E0}"/>
    <pc:docChg chg="modSld">
      <pc:chgData name="nandinikondu9@outlook.com" userId="e18d0bfc43931693" providerId="LiveId" clId="{DEEADED7-E34E-4C14-B4A2-97FBFAC7C2E0}" dt="2025-09-25T18:10:31.990" v="21" actId="20577"/>
      <pc:docMkLst>
        <pc:docMk/>
      </pc:docMkLst>
      <pc:sldChg chg="modSp mod">
        <pc:chgData name="nandinikondu9@outlook.com" userId="e18d0bfc43931693" providerId="LiveId" clId="{DEEADED7-E34E-4C14-B4A2-97FBFAC7C2E0}" dt="2025-09-25T18:10:31.990" v="21" actId="20577"/>
        <pc:sldMkLst>
          <pc:docMk/>
          <pc:sldMk cId="2475805559" sldId="257"/>
        </pc:sldMkLst>
        <pc:spChg chg="mod">
          <ac:chgData name="nandinikondu9@outlook.com" userId="e18d0bfc43931693" providerId="LiveId" clId="{DEEADED7-E34E-4C14-B4A2-97FBFAC7C2E0}" dt="2025-09-25T18:10:31.990" v="21" actId="20577"/>
          <ac:spMkLst>
            <pc:docMk/>
            <pc:sldMk cId="2475805559" sldId="257"/>
            <ac:spMk id="4" creationId="{E4890120-B28C-533B-B3F5-47FCD1A5907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Lst>
  <dgm:cxnLst>
    <dgm:cxn modelId="{84C67813-55CE-4EBC-9032-03BD847DC17E}" type="presOf" srcId="{6A70FD8F-0050-42E3-8B3A-6ED7CFB9852E}" destId="{AB52B3CC-6563-466D-BFC3-9B6B5AFA0881}" srcOrd="0"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07726-351B-4BC3-854E-8473DE2887B8}" type="datetimeFigureOut">
              <a:rPr lang="en-IN" smtClean="0"/>
              <a:t>25-09-2025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673FE-860A-42FA-A166-66B8EB1A657F}" type="slidenum">
              <a:rPr lang="en-IN" smtClean="0"/>
              <a:t>‹#›</a:t>
            </a:fld>
            <a:endParaRPr lang="en-IN"/>
          </a:p>
        </p:txBody>
      </p:sp>
    </p:spTree>
    <p:extLst>
      <p:ext uri="{BB962C8B-B14F-4D97-AF65-F5344CB8AC3E}">
        <p14:creationId xmlns:p14="http://schemas.microsoft.com/office/powerpoint/2010/main" val="1619396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5673FE-860A-42FA-A166-66B8EB1A657F}" type="slidenum">
              <a:rPr lang="en-IN" smtClean="0"/>
              <a:t>4</a:t>
            </a:fld>
            <a:endParaRPr lang="en-IN"/>
          </a:p>
        </p:txBody>
      </p:sp>
    </p:spTree>
    <p:extLst>
      <p:ext uri="{BB962C8B-B14F-4D97-AF65-F5344CB8AC3E}">
        <p14:creationId xmlns:p14="http://schemas.microsoft.com/office/powerpoint/2010/main" val="67097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9/25/2025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9/25/2025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9/25/2025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9/25/2025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9/25/2025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9/25/2025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9/25/2025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internshala.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730175"/>
            <a:ext cx="10993549" cy="1110923"/>
          </a:xfrm>
        </p:spPr>
        <p:txBody>
          <a:bodyPr>
            <a:normAutofit/>
          </a:bodyPr>
          <a:lstStyle/>
          <a:p>
            <a:r>
              <a:rPr lang="en-US" b="1" dirty="0">
                <a:solidFill>
                  <a:schemeClr val="accent2"/>
                </a:solidFill>
                <a:latin typeface="Times New Roman" panose="02020603050405020304" pitchFamily="18" charset="0"/>
                <a:cs typeface="Times New Roman" panose="02020603050405020304" pitchFamily="18" charset="0"/>
              </a:rPr>
              <a:t>PROJECT TITLE: </a:t>
            </a:r>
            <a:r>
              <a:rPr lang="en-US" b="1" dirty="0">
                <a:solidFill>
                  <a:schemeClr val="tx1"/>
                </a:solidFill>
                <a:latin typeface="Times New Roman" panose="02020603050405020304" pitchFamily="18" charset="0"/>
                <a:cs typeface="Times New Roman" panose="02020603050405020304" pitchFamily="18" charset="0"/>
              </a:rPr>
              <a:t>PLACEMENT HUB</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2261327"/>
            <a:ext cx="10611742" cy="939073"/>
          </a:xfrm>
        </p:spPr>
        <p:txBody>
          <a:bodyPr>
            <a:normAutofit/>
          </a:bodyPr>
          <a:lstStyle/>
          <a:p>
            <a:r>
              <a:rPr lang="en-US" sz="1800" b="1" dirty="0">
                <a:solidFill>
                  <a:schemeClr val="accent2"/>
                </a:solidFill>
                <a:latin typeface="Times New Roman" panose="02020603050405020304" pitchFamily="18" charset="0"/>
                <a:cs typeface="Times New Roman" panose="02020603050405020304" pitchFamily="18" charset="0"/>
              </a:rPr>
              <a:t>DESCRIPTION: </a:t>
            </a:r>
            <a:r>
              <a:rPr lang="en-US" b="1" dirty="0">
                <a:solidFill>
                  <a:schemeClr val="tx1"/>
                </a:solidFill>
                <a:latin typeface="Times New Roman" panose="02020603050405020304" pitchFamily="18" charset="0"/>
                <a:cs typeface="Times New Roman" panose="02020603050405020304" pitchFamily="18" charset="0"/>
              </a:rPr>
              <a:t>A web application for students to register, upload resumes, explore job opportunities, and get placement notifications.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E4890120-B28C-533B-B3F5-47FCD1A5907F}"/>
              </a:ext>
            </a:extLst>
          </p:cNvPr>
          <p:cNvSpPr txBox="1"/>
          <p:nvPr/>
        </p:nvSpPr>
        <p:spPr>
          <a:xfrm>
            <a:off x="6748463" y="4001240"/>
            <a:ext cx="4902474" cy="230832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Team Leader Name : </a:t>
            </a:r>
          </a:p>
          <a:p>
            <a:r>
              <a:rPr lang="en-IN" dirty="0">
                <a:latin typeface="Times New Roman" panose="02020603050405020304" pitchFamily="18" charset="0"/>
                <a:cs typeface="Times New Roman" panose="02020603050405020304" pitchFamily="18" charset="0"/>
              </a:rPr>
              <a:t>K. Nandhini(23R91A05F7)</a:t>
            </a:r>
          </a:p>
          <a:p>
            <a:r>
              <a:rPr lang="en-IN" b="1">
                <a:latin typeface="Times New Roman" panose="02020603050405020304" pitchFamily="18" charset="0"/>
                <a:cs typeface="Times New Roman" panose="02020603050405020304" pitchFamily="18" charset="0"/>
              </a:rPr>
              <a:t>GitHub link: </a:t>
            </a:r>
            <a:r>
              <a:rPr lang="en-IN" dirty="0">
                <a:latin typeface="Times New Roman" panose="02020603050405020304" pitchFamily="18" charset="0"/>
                <a:cs typeface="Times New Roman" panose="02020603050405020304" pitchFamily="18" charset="0"/>
              </a:rPr>
              <a:t>https://github.com/Nandhini989</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Team members :</a:t>
            </a:r>
          </a:p>
          <a:p>
            <a:r>
              <a:rPr lang="en-IN" dirty="0">
                <a:latin typeface="Times New Roman" panose="02020603050405020304" pitchFamily="18" charset="0"/>
                <a:cs typeface="Times New Roman" panose="02020603050405020304" pitchFamily="18" charset="0"/>
              </a:rPr>
              <a:t>1.K. Poojitha(23R91A05G6)</a:t>
            </a:r>
          </a:p>
          <a:p>
            <a:r>
              <a:rPr lang="en-IN" dirty="0">
                <a:latin typeface="Times New Roman" panose="02020603050405020304" pitchFamily="18" charset="0"/>
                <a:cs typeface="Times New Roman" panose="02020603050405020304" pitchFamily="18" charset="0"/>
              </a:rPr>
              <a:t>2.K. Sruthi(24R91A0516)</a:t>
            </a:r>
          </a:p>
          <a:p>
            <a:r>
              <a:rPr lang="en-IN" dirty="0">
                <a:latin typeface="Times New Roman" panose="02020603050405020304" pitchFamily="18" charset="0"/>
                <a:cs typeface="Times New Roman" panose="02020603050405020304" pitchFamily="18" charset="0"/>
              </a:rPr>
              <a:t>3.P. Mani Priya(23R91A05R0)</a:t>
            </a:r>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D37649-4F3B-2E7A-E721-32A4B180CD09}"/>
              </a:ext>
            </a:extLst>
          </p:cNvPr>
          <p:cNvSpPr>
            <a:spLocks noGrp="1"/>
          </p:cNvSpPr>
          <p:nvPr>
            <p:ph type="title"/>
          </p:nvPr>
        </p:nvSpPr>
        <p:spPr>
          <a:xfrm>
            <a:off x="581359" y="882650"/>
            <a:ext cx="11029616" cy="758113"/>
          </a:xfrm>
        </p:spPr>
        <p:txBody>
          <a:bodyPr/>
          <a:lstStyle/>
          <a:p>
            <a:r>
              <a:rPr lang="en-IN" b="1" dirty="0">
                <a:solidFill>
                  <a:schemeClr val="tx1"/>
                </a:solidFill>
                <a:latin typeface="Times New Roman" panose="02020603050405020304" pitchFamily="18" charset="0"/>
                <a:cs typeface="Times New Roman" panose="02020603050405020304" pitchFamily="18" charset="0"/>
              </a:rPr>
              <a:t>PROBLEM STATEMENT</a:t>
            </a:r>
          </a:p>
        </p:txBody>
      </p:sp>
      <p:sp>
        <p:nvSpPr>
          <p:cNvPr id="7" name="Content Placeholder 6">
            <a:extLst>
              <a:ext uri="{FF2B5EF4-FFF2-40B4-BE49-F238E27FC236}">
                <a16:creationId xmlns:a16="http://schemas.microsoft.com/office/drawing/2014/main" id="{65232405-9761-C604-A581-AE1DCB4B16F3}"/>
              </a:ext>
            </a:extLst>
          </p:cNvPr>
          <p:cNvSpPr>
            <a:spLocks noGrp="1"/>
          </p:cNvSpPr>
          <p:nvPr>
            <p:ph idx="1"/>
          </p:nvPr>
        </p:nvSpPr>
        <p:spPr>
          <a:xfrm>
            <a:off x="581359" y="2006598"/>
            <a:ext cx="9655008" cy="3012017"/>
          </a:xfrm>
        </p:spPr>
        <p:txBody>
          <a:bodyPr>
            <a:norm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Students and placement cells face challenges in managing recruitment information, eligibility, and communication. A centralized Placement Hub is needed to streamline placement activities, provide real-time updates, and connect students, recruiters, and administrators efficiently.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6E3A3-4F94-47B9-B74D-E6118F4CB5F2}"/>
            </a:ext>
          </a:extLst>
        </p:cNvPr>
        <p:cNvGrpSpPr/>
        <p:nvPr/>
      </p:nvGrpSpPr>
      <p:grpSpPr>
        <a:xfrm>
          <a:off x="0" y="0"/>
          <a:ext cx="0" cy="0"/>
          <a:chOff x="0" y="0"/>
          <a:chExt cx="0" cy="0"/>
        </a:xfrm>
      </p:grpSpPr>
      <p:graphicFrame>
        <p:nvGraphicFramePr>
          <p:cNvPr id="4" name="Content Placeholder 2" descr="timeline">
            <a:extLst>
              <a:ext uri="{FF2B5EF4-FFF2-40B4-BE49-F238E27FC236}">
                <a16:creationId xmlns:a16="http://schemas.microsoft.com/office/drawing/2014/main" id="{B5B856D9-CA47-8FCA-A866-6820A312A900}"/>
              </a:ext>
            </a:extLst>
          </p:cNvPr>
          <p:cNvGraphicFramePr>
            <a:graphicFrameLocks noGrp="1"/>
          </p:cNvGraphicFramePr>
          <p:nvPr>
            <p:ph idx="1"/>
            <p:extLst>
              <p:ext uri="{D42A27DB-BD31-4B8C-83A1-F6EECF244321}">
                <p14:modId xmlns:p14="http://schemas.microsoft.com/office/powerpoint/2010/main" val="370032005"/>
              </p:ext>
            </p:extLst>
          </p:nvPr>
        </p:nvGraphicFramePr>
        <p:xfrm>
          <a:off x="9406467" y="3691467"/>
          <a:ext cx="2204508" cy="2283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89C7630A-87B9-8CB1-DC74-13FCF793488D}"/>
              </a:ext>
            </a:extLst>
          </p:cNvPr>
          <p:cNvSpPr>
            <a:spLocks noGrp="1"/>
          </p:cNvSpPr>
          <p:nvPr>
            <p:ph type="title"/>
          </p:nvPr>
        </p:nvSpPr>
        <p:spPr>
          <a:xfrm>
            <a:off x="479426" y="657225"/>
            <a:ext cx="3347174" cy="612775"/>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CASE STUDY</a:t>
            </a:r>
          </a:p>
        </p:txBody>
      </p:sp>
      <p:sp>
        <p:nvSpPr>
          <p:cNvPr id="8" name="TextBox 7">
            <a:extLst>
              <a:ext uri="{FF2B5EF4-FFF2-40B4-BE49-F238E27FC236}">
                <a16:creationId xmlns:a16="http://schemas.microsoft.com/office/drawing/2014/main" id="{A003D464-0CF2-A2F5-54CC-F28E4A8190FF}"/>
              </a:ext>
            </a:extLst>
          </p:cNvPr>
          <p:cNvSpPr txBox="1"/>
          <p:nvPr/>
        </p:nvSpPr>
        <p:spPr>
          <a:xfrm>
            <a:off x="479426" y="1567808"/>
            <a:ext cx="10688108" cy="4247317"/>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Problem:</a:t>
            </a:r>
          </a:p>
          <a:p>
            <a:r>
              <a:rPr lang="en-IN" dirty="0">
                <a:latin typeface="Times New Roman" panose="02020603050405020304" pitchFamily="18" charset="0"/>
                <a:cs typeface="Times New Roman" panose="02020603050405020304" pitchFamily="18" charset="0"/>
              </a:rPr>
              <a:t>Manual placement processes cause delays, miscommunication, and poor tracking of resumes &amp; job postings.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Proposed Solution:</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Placement Hub – a web-based platform where:</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Students register, upload resumes, and get job notifications.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Admins/recruiters post jobs and manage applications.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Technology Used:</a:t>
            </a:r>
          </a:p>
          <a:p>
            <a:r>
              <a:rPr lang="en-IN" dirty="0">
                <a:latin typeface="Times New Roman" panose="02020603050405020304" pitchFamily="18" charset="0"/>
                <a:cs typeface="Times New Roman" panose="02020603050405020304" pitchFamily="18" charset="0"/>
              </a:rPr>
              <a:t>Python (Django), HTML, CSS, JavaScript, SQLite/PostgreSQL.</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Impact:</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Centralized placement management.</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Faster communication.</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Easy job tracking and resume handling.</a:t>
            </a:r>
          </a:p>
        </p:txBody>
      </p:sp>
    </p:spTree>
    <p:extLst>
      <p:ext uri="{BB962C8B-B14F-4D97-AF65-F5344CB8AC3E}">
        <p14:creationId xmlns:p14="http://schemas.microsoft.com/office/powerpoint/2010/main" val="1591279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08A46-98FA-0D19-2A6E-1ED65D234EB7}"/>
              </a:ext>
            </a:extLst>
          </p:cNvPr>
          <p:cNvSpPr txBox="1"/>
          <p:nvPr/>
        </p:nvSpPr>
        <p:spPr>
          <a:xfrm>
            <a:off x="372532" y="514663"/>
            <a:ext cx="10993546"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LANDING PAGE</a:t>
            </a:r>
          </a:p>
        </p:txBody>
      </p:sp>
      <p:sp>
        <p:nvSpPr>
          <p:cNvPr id="5" name="Subtitle 2">
            <a:extLst>
              <a:ext uri="{FF2B5EF4-FFF2-40B4-BE49-F238E27FC236}">
                <a16:creationId xmlns:a16="http://schemas.microsoft.com/office/drawing/2014/main" id="{2A1888BB-2DDC-E9CE-843B-7EDFD0BED307}"/>
              </a:ext>
            </a:extLst>
          </p:cNvPr>
          <p:cNvSpPr txBox="1">
            <a:spLocks/>
          </p:cNvSpPr>
          <p:nvPr/>
        </p:nvSpPr>
        <p:spPr>
          <a:xfrm>
            <a:off x="11455400" y="1932715"/>
            <a:ext cx="276334" cy="468233"/>
          </a:xfrm>
          <a:prstGeom prst="rect">
            <a:avLst/>
          </a:prstGeom>
        </p:spPr>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b="1" dirty="0">
              <a:solidFill>
                <a:srgbClr val="7030A0"/>
              </a:solidFill>
              <a:latin typeface="Times New Roman" panose="02020603050405020304" pitchFamily="18" charset="0"/>
              <a:cs typeface="Times New Roman" panose="02020603050405020304" pitchFamily="18" charset="0"/>
            </a:endParaRPr>
          </a:p>
        </p:txBody>
      </p:sp>
      <p:pic>
        <p:nvPicPr>
          <p:cNvPr id="4" name="Picture 3" descr="A hand touching a magnifying glass&#10;&#10;AI-generated content may be incorrect.">
            <a:extLst>
              <a:ext uri="{FF2B5EF4-FFF2-40B4-BE49-F238E27FC236}">
                <a16:creationId xmlns:a16="http://schemas.microsoft.com/office/drawing/2014/main" id="{5DEA57D6-FBE6-DD4D-12EC-D9B22C46298F}"/>
              </a:ext>
            </a:extLst>
          </p:cNvPr>
          <p:cNvPicPr>
            <a:picLocks noChangeAspect="1"/>
          </p:cNvPicPr>
          <p:nvPr/>
        </p:nvPicPr>
        <p:blipFill>
          <a:blip r:embed="rId3"/>
          <a:stretch>
            <a:fillRect/>
          </a:stretch>
        </p:blipFill>
        <p:spPr>
          <a:xfrm>
            <a:off x="372532" y="976328"/>
            <a:ext cx="11540067" cy="5881672"/>
          </a:xfrm>
          <a:prstGeom prst="rect">
            <a:avLst/>
          </a:prstGeom>
        </p:spPr>
      </p:pic>
    </p:spTree>
    <p:extLst>
      <p:ext uri="{BB962C8B-B14F-4D97-AF65-F5344CB8AC3E}">
        <p14:creationId xmlns:p14="http://schemas.microsoft.com/office/powerpoint/2010/main" val="2712238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7B6E5-9899-6227-F4B1-850AA0F9D73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1CB47FE-5D65-BD8E-62BD-61C07AB0E308}"/>
              </a:ext>
            </a:extLst>
          </p:cNvPr>
          <p:cNvSpPr txBox="1"/>
          <p:nvPr/>
        </p:nvSpPr>
        <p:spPr>
          <a:xfrm>
            <a:off x="441855" y="753533"/>
            <a:ext cx="355441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REGISTRATION PAGE</a:t>
            </a:r>
          </a:p>
        </p:txBody>
      </p:sp>
      <p:pic>
        <p:nvPicPr>
          <p:cNvPr id="3" name="Picture 2" descr="A screen shot of a registration form&#10;&#10;AI-generated content may be incorrect.">
            <a:extLst>
              <a:ext uri="{FF2B5EF4-FFF2-40B4-BE49-F238E27FC236}">
                <a16:creationId xmlns:a16="http://schemas.microsoft.com/office/drawing/2014/main" id="{5284886D-51D0-454B-D477-38F00055C6A8}"/>
              </a:ext>
            </a:extLst>
          </p:cNvPr>
          <p:cNvPicPr>
            <a:picLocks noChangeAspect="1"/>
          </p:cNvPicPr>
          <p:nvPr/>
        </p:nvPicPr>
        <p:blipFill>
          <a:blip r:embed="rId2"/>
          <a:stretch>
            <a:fillRect/>
          </a:stretch>
        </p:blipFill>
        <p:spPr>
          <a:xfrm>
            <a:off x="4250267" y="592666"/>
            <a:ext cx="6096000" cy="6265333"/>
          </a:xfrm>
          <a:prstGeom prst="rect">
            <a:avLst/>
          </a:prstGeom>
        </p:spPr>
      </p:pic>
    </p:spTree>
    <p:extLst>
      <p:ext uri="{BB962C8B-B14F-4D97-AF65-F5344CB8AC3E}">
        <p14:creationId xmlns:p14="http://schemas.microsoft.com/office/powerpoint/2010/main" val="793183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68E3D-F6D4-732C-4EA8-922A17ED70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1D19492-4453-1A2A-9972-1D31C4D1E25B}"/>
              </a:ext>
            </a:extLst>
          </p:cNvPr>
          <p:cNvSpPr txBox="1"/>
          <p:nvPr/>
        </p:nvSpPr>
        <p:spPr>
          <a:xfrm>
            <a:off x="501121" y="677333"/>
            <a:ext cx="535781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LOGIN PAGE</a:t>
            </a:r>
          </a:p>
        </p:txBody>
      </p:sp>
      <p:sp>
        <p:nvSpPr>
          <p:cNvPr id="5" name="Subtitle 2">
            <a:extLst>
              <a:ext uri="{FF2B5EF4-FFF2-40B4-BE49-F238E27FC236}">
                <a16:creationId xmlns:a16="http://schemas.microsoft.com/office/drawing/2014/main" id="{FAEC37FF-9F52-164B-CE04-7A3463F329AB}"/>
              </a:ext>
            </a:extLst>
          </p:cNvPr>
          <p:cNvSpPr txBox="1">
            <a:spLocks/>
          </p:cNvSpPr>
          <p:nvPr/>
        </p:nvSpPr>
        <p:spPr>
          <a:xfrm>
            <a:off x="11514666" y="1932715"/>
            <a:ext cx="217067" cy="468233"/>
          </a:xfrm>
          <a:prstGeom prst="rect">
            <a:avLst/>
          </a:prstGeom>
        </p:spPr>
        <p:txBody>
          <a:bodyP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b="1" dirty="0">
              <a:solidFill>
                <a:srgbClr val="7030A0"/>
              </a:solidFill>
              <a:latin typeface="Times New Roman" panose="02020603050405020304" pitchFamily="18" charset="0"/>
              <a:cs typeface="Times New Roman" panose="02020603050405020304" pitchFamily="18" charset="0"/>
            </a:endParaRPr>
          </a:p>
        </p:txBody>
      </p:sp>
      <p:pic>
        <p:nvPicPr>
          <p:cNvPr id="8" name="Picture 7" descr="A screenshot of a login form&#10;&#10;AI-generated content may be incorrect.">
            <a:extLst>
              <a:ext uri="{FF2B5EF4-FFF2-40B4-BE49-F238E27FC236}">
                <a16:creationId xmlns:a16="http://schemas.microsoft.com/office/drawing/2014/main" id="{89A67C73-112A-ED07-43D3-FF8CD6246ECF}"/>
              </a:ext>
            </a:extLst>
          </p:cNvPr>
          <p:cNvPicPr>
            <a:picLocks noChangeAspect="1"/>
          </p:cNvPicPr>
          <p:nvPr/>
        </p:nvPicPr>
        <p:blipFill>
          <a:blip r:embed="rId2"/>
          <a:stretch>
            <a:fillRect/>
          </a:stretch>
        </p:blipFill>
        <p:spPr>
          <a:xfrm>
            <a:off x="1561621" y="1282931"/>
            <a:ext cx="7963379" cy="5342467"/>
          </a:xfrm>
          <a:prstGeom prst="rect">
            <a:avLst/>
          </a:prstGeom>
        </p:spPr>
      </p:pic>
    </p:spTree>
    <p:extLst>
      <p:ext uri="{BB962C8B-B14F-4D97-AF65-F5344CB8AC3E}">
        <p14:creationId xmlns:p14="http://schemas.microsoft.com/office/powerpoint/2010/main" val="167326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4D910-F7B7-C732-22BC-6F5A2ED6502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B64924C-E90E-0E4A-060C-EB931CE9AD73}"/>
              </a:ext>
            </a:extLst>
          </p:cNvPr>
          <p:cNvSpPr txBox="1"/>
          <p:nvPr/>
        </p:nvSpPr>
        <p:spPr>
          <a:xfrm>
            <a:off x="738188" y="985838"/>
            <a:ext cx="535781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FB08B3D6-3BF0-30A3-D3FB-4B142E593BED}"/>
              </a:ext>
            </a:extLst>
          </p:cNvPr>
          <p:cNvSpPr txBox="1"/>
          <p:nvPr/>
        </p:nvSpPr>
        <p:spPr>
          <a:xfrm>
            <a:off x="738187" y="1759635"/>
            <a:ext cx="7838545" cy="1754326"/>
          </a:xfrm>
          <a:prstGeom prst="rect">
            <a:avLst/>
          </a:prstGeom>
          <a:noFill/>
        </p:spPr>
        <p:txBody>
          <a:bodyPr wrap="square">
            <a:spAutoFit/>
          </a:bodyPr>
          <a:lstStyle/>
          <a:p>
            <a:pPr marL="285750" indent="-285750">
              <a:buFont typeface="Arial" panose="020B0604020202020204" pitchFamily="34" charset="0"/>
              <a:buChar char="•"/>
            </a:pPr>
            <a:r>
              <a:rPr lang="en-IN" dirty="0" err="1"/>
              <a:t>Internshala</a:t>
            </a:r>
            <a:r>
              <a:rPr lang="en-IN" dirty="0"/>
              <a:t> – Internships &amp; Training, </a:t>
            </a:r>
            <a:r>
              <a:rPr lang="en-IN" dirty="0">
                <a:hlinkClick r:id="rId2"/>
              </a:rPr>
              <a:t>https://internshala.com/</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LinkedIn – Professional Networking &amp; Job Portal, </a:t>
            </a:r>
            <a:r>
              <a:rPr lang="en-US" dirty="0">
                <a:hlinkClick r:id="rId3"/>
              </a:rPr>
              <a:t>https://www.linkedin.com/</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AI Tools</a:t>
            </a:r>
          </a:p>
          <a:p>
            <a:r>
              <a:rPr lang="en-IN" dirty="0"/>
              <a:t> </a:t>
            </a:r>
          </a:p>
        </p:txBody>
      </p:sp>
    </p:spTree>
    <p:extLst>
      <p:ext uri="{BB962C8B-B14F-4D97-AF65-F5344CB8AC3E}">
        <p14:creationId xmlns:p14="http://schemas.microsoft.com/office/powerpoint/2010/main" val="558763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B3718-7E40-7012-E384-08446B71F5D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E47E0F6-5F96-2400-7866-E4AEEDAF8B53}"/>
              </a:ext>
            </a:extLst>
          </p:cNvPr>
          <p:cNvSpPr txBox="1"/>
          <p:nvPr/>
        </p:nvSpPr>
        <p:spPr>
          <a:xfrm>
            <a:off x="366713" y="3105834"/>
            <a:ext cx="11458574" cy="646331"/>
          </a:xfrm>
          <a:prstGeom prst="rect">
            <a:avLst/>
          </a:prstGeom>
          <a:noFill/>
        </p:spPr>
        <p:txBody>
          <a:bodyPr wrap="square" rtlCol="0">
            <a:spAutoFit/>
          </a:bodyPr>
          <a:lstStyle/>
          <a:p>
            <a:pPr algn="ctr"/>
            <a:r>
              <a:rPr lang="en-IN" sz="3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05464523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{D6A53017-1C82-4118-A7F9-9BF180D92E5F}tf33552983_win32</Template>
  <TotalTime>355</TotalTime>
  <Words>244</Words>
  <Application>Microsoft Office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Aptos</vt:lpstr>
      <vt:lpstr>Arial</vt:lpstr>
      <vt:lpstr>Franklin Gothic Book</vt:lpstr>
      <vt:lpstr>Franklin Gothic Demi</vt:lpstr>
      <vt:lpstr>Times New Roman</vt:lpstr>
      <vt:lpstr>Wingdings</vt:lpstr>
      <vt:lpstr>Wingdings 2</vt:lpstr>
      <vt:lpstr>DividendVTI</vt:lpstr>
      <vt:lpstr>PROJECT TITLE: PLACEMENT HUB</vt:lpstr>
      <vt:lpstr>PROBLEM STATEMENT</vt:lpstr>
      <vt:lpstr>CASE STUDY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 Veludurthi</dc:creator>
  <cp:lastModifiedBy>nandinikondu9@outlook.com</cp:lastModifiedBy>
  <cp:revision>2</cp:revision>
  <dcterms:created xsi:type="dcterms:W3CDTF">2025-09-25T08:09:20Z</dcterms:created>
  <dcterms:modified xsi:type="dcterms:W3CDTF">2025-09-25T18:10:34Z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