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29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29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2160400" y="3426300"/>
            <a:ext cx="77007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NANDHINI. 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312220259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Commerce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Jeppiaar college of Arts and science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lang="en-US" sz="4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900" y="1330250"/>
            <a:ext cx="9318625" cy="514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6" name="Google Shape;1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511" y="1320055"/>
            <a:ext cx="8039100" cy="46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7"/>
          <p:cNvSpPr txBox="1"/>
          <p:nvPr/>
        </p:nvSpPr>
        <p:spPr>
          <a:xfrm>
            <a:off x="394980" y="462633"/>
            <a:ext cx="9753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527997" y="-1"/>
            <a:ext cx="9883500" cy="15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en-US" sz="2700" u="sng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7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"By leveraging Excel to analyze employee performance, organizations can unlock powerful insights, drive business success, and foster a culture of continuous improvement. With automated data collection, visualization, and analysis, HR professionals and managers can: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- Make data-driven decisions about talent management and development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- Identify top performers and areas for recognition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- Address weaknesses and opportunities for growth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- Inform training and development initiatives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- Reduce turnover and improve employee engagement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0" y="0"/>
            <a:ext cx="11338560" cy="9824085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3" name="Google Shape;73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" name="Google Shape;86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7" name="Google Shape;87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8"/>
          <p:cNvSpPr txBox="1"/>
          <p:nvPr/>
        </p:nvSpPr>
        <p:spPr>
          <a:xfrm>
            <a:off x="0" y="636225"/>
            <a:ext cx="12192000" cy="87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400"/>
              <a:buFont typeface="Times New Roman"/>
              <a:buNone/>
            </a:pPr>
            <a:r>
              <a:rPr b="1" lang="en-US" sz="4400" u="sng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r>
              <a:rPr b="1" lang="en-US" sz="44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4400">
              <a:solidFill>
                <a:srgbClr val="0F0F0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rgbClr val="0F0F0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400"/>
              <a:buFont typeface="Times New Roman"/>
              <a:buChar char="●"/>
            </a:pPr>
            <a:r>
              <a:rPr b="1" lang="en-US" sz="44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 performance data in Excel using array formula and dynamic range name methods. </a:t>
            </a:r>
            <a:endParaRPr b="1" sz="4400">
              <a:solidFill>
                <a:srgbClr val="0F0F0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400"/>
              <a:buFont typeface="Times New Roman"/>
              <a:buChar char="●"/>
            </a:pPr>
            <a:r>
              <a:rPr b="1" lang="en-US" sz="44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recording and analysis of performance data is the quintessential spreadsheet application.</a:t>
            </a:r>
            <a:endParaRPr b="1" sz="4400">
              <a:solidFill>
                <a:srgbClr val="0F0F0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400"/>
              <a:buFont typeface="Times New Roman"/>
              <a:buChar char="●"/>
            </a:pPr>
            <a:r>
              <a:rPr b="1" lang="en-US" sz="44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every company, probably in every department, performance data is collected in Excel.</a:t>
            </a:r>
            <a:endParaRPr b="1" sz="4400">
              <a:solidFill>
                <a:srgbClr val="0F0F0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/>
          <p:nvPr/>
        </p:nvSpPr>
        <p:spPr>
          <a:xfrm>
            <a:off x="-76200" y="28579"/>
            <a:ext cx="124968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9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97" name="Google Shape;97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9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12" name="Google Shape;112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9"/>
            <p:cNvSpPr/>
            <p:nvPr/>
          </p:nvSpPr>
          <p:spPr>
            <a:xfrm>
              <a:off x="47625" y="3819523"/>
              <a:ext cx="1733400" cy="3009900"/>
            </a:xfrm>
            <a:prstGeom prst="rect">
              <a:avLst/>
            </a:prstGeom>
            <a:noFill/>
            <a:ln>
              <a:noFill/>
            </a:ln>
          </p:spPr>
        </p:sp>
      </p:grpSp>
      <p:sp>
        <p:nvSpPr>
          <p:cNvPr id="114" name="Google Shape;114;p9"/>
          <p:cNvSpPr txBox="1"/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5" name="Google Shape;115;p9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9"/>
          <p:cNvSpPr txBox="1"/>
          <p:nvPr/>
        </p:nvSpPr>
        <p:spPr>
          <a:xfrm>
            <a:off x="2509807" y="1041533"/>
            <a:ext cx="5029200" cy="44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1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b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1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0"/>
          <p:cNvGrpSpPr/>
          <p:nvPr/>
        </p:nvGrpSpPr>
        <p:grpSpPr>
          <a:xfrm>
            <a:off x="8530444" y="2933596"/>
            <a:ext cx="2929367" cy="2484859"/>
            <a:chOff x="7991475" y="2933700"/>
            <a:chExt cx="2762251" cy="3257550"/>
          </a:xfrm>
        </p:grpSpPr>
        <p:sp>
          <p:nvSpPr>
            <p:cNvPr id="122" name="Google Shape;122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4" name="Google Shape;124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/>
          <p:cNvSpPr txBox="1"/>
          <p:nvPr>
            <p:ph type="title"/>
          </p:nvPr>
        </p:nvSpPr>
        <p:spPr>
          <a:xfrm>
            <a:off x="297945" y="0"/>
            <a:ext cx="10434000" cy="10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 u="sng"/>
              <a:t>PROBLEM	STATEMENT</a:t>
            </a:r>
            <a:endParaRPr sz="4250" u="sng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t/>
            </a:r>
            <a:endParaRPr sz="4250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Char char="●"/>
            </a:pPr>
            <a:r>
              <a:rPr lang="en-US" sz="4250"/>
              <a:t> The solution should be built using Microsoft Excel and utilize features such as pivot tables, charts, and conditional formatting.</a:t>
            </a:r>
            <a:endParaRPr sz="42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t/>
            </a:r>
            <a:endParaRPr sz="4250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Char char="●"/>
            </a:pPr>
            <a:r>
              <a:rPr lang="en-US" sz="4250"/>
              <a:t>The tool should be able to handle large datasets and perform calculations efficiently.</a:t>
            </a:r>
            <a:endParaRPr sz="425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t/>
            </a:r>
            <a:endParaRPr sz="4250"/>
          </a:p>
        </p:txBody>
      </p:sp>
      <p:pic>
        <p:nvPicPr>
          <p:cNvPr id="127" name="Google Shape;12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0"/>
          <p:cNvSpPr txBox="1"/>
          <p:nvPr>
            <p:ph idx="12" type="sldNum"/>
          </p:nvPr>
        </p:nvSpPr>
        <p:spPr>
          <a:xfrm>
            <a:off x="11048313" y="8882046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4" name="Google Shape;134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6" name="Google Shape;136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1"/>
          <p:cNvSpPr txBox="1"/>
          <p:nvPr>
            <p:ph type="title"/>
          </p:nvPr>
        </p:nvSpPr>
        <p:spPr>
          <a:xfrm>
            <a:off x="1054200" y="829498"/>
            <a:ext cx="59562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 u="sng"/>
              <a:t>PROJECT	 OVERVIEW</a:t>
            </a:r>
            <a:endParaRPr sz="4250" u="sng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1"/>
          <p:cNvSpPr txBox="1"/>
          <p:nvPr/>
        </p:nvSpPr>
        <p:spPr>
          <a:xfrm flipH="1">
            <a:off x="676200" y="1695450"/>
            <a:ext cx="80985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 and integrate employee performance data from various sources</a:t>
            </a:r>
            <a:endParaRPr b="1"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 user-friendly dashboard for visualization and analysis</a:t>
            </a:r>
            <a:endParaRPr b="1"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automated calculations and metrics for performance evaluation</a:t>
            </a:r>
            <a:endParaRPr b="1"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data validation and error handling for accuracy and consistency</a:t>
            </a:r>
            <a:endParaRPr b="1"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user guide for easy adoption and usage.</a:t>
            </a:r>
            <a:endParaRPr b="1"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2"/>
          <p:cNvSpPr txBox="1"/>
          <p:nvPr>
            <p:ph type="title"/>
          </p:nvPr>
        </p:nvSpPr>
        <p:spPr>
          <a:xfrm>
            <a:off x="723900" y="402750"/>
            <a:ext cx="8202600" cy="54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lang="en-US" sz="3300" u="sng">
                <a:latin typeface="Times New Roman"/>
                <a:ea typeface="Times New Roman"/>
                <a:cs typeface="Times New Roman"/>
                <a:sym typeface="Times New Roman"/>
              </a:rPr>
              <a:t>Who are the end user of an employee 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rebuchet MS"/>
              <a:buNone/>
            </a:pPr>
            <a:r>
              <a:t/>
            </a:r>
            <a:endParaRPr sz="33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Char char="●"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HR Managers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Char char="●"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Department Manager 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Char char="●"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 Team Leads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Char char="●"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 Employees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Char char="●"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 Senior Leadership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Char char="●"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Talent Management Specialists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Char char="●"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Business Analysts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466200"/>
            <a:ext cx="2181225" cy="19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/>
          <p:nvPr/>
        </p:nvSpPr>
        <p:spPr>
          <a:xfrm>
            <a:off x="9534525" y="1433200"/>
            <a:ext cx="2695500" cy="32481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3"/>
          <p:cNvSpPr txBox="1"/>
          <p:nvPr>
            <p:ph type="title"/>
          </p:nvPr>
        </p:nvSpPr>
        <p:spPr>
          <a:xfrm>
            <a:off x="317300" y="378325"/>
            <a:ext cx="9958800" cy="79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 u="sng"/>
              <a:t>OUR SOLUTION AND ITS VALUE PROPOSITION</a:t>
            </a:r>
            <a:endParaRPr sz="3600" u="sng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t/>
            </a:r>
            <a:endParaRPr sz="36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Our Employee Performance Analysis solution is a comprehensive Excel-based tool designed to streamline and enhance employee performance evaluation:-</a:t>
            </a:r>
            <a:endParaRPr sz="36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 u="sng"/>
              <a:t>Value Proposition</a:t>
            </a:r>
            <a:r>
              <a:rPr lang="en-US" sz="3600"/>
              <a:t>:</a:t>
            </a:r>
            <a:endParaRPr sz="36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1. </a:t>
            </a:r>
            <a:r>
              <a:rPr lang="en-US" sz="3500"/>
              <a:t>Streamline performance tracking</a:t>
            </a:r>
            <a:endParaRPr sz="35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ebuchet MS"/>
              <a:buNone/>
            </a:pPr>
            <a:r>
              <a:rPr lang="en-US" sz="3500"/>
              <a:t>2. Gain actionable insights </a:t>
            </a:r>
            <a:endParaRPr sz="35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ebuchet MS"/>
              <a:buNone/>
            </a:pPr>
            <a:r>
              <a:rPr lang="en-US" sz="3500"/>
              <a:t>3. Make data-driven decisions</a:t>
            </a:r>
            <a:endParaRPr sz="35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ebuchet MS"/>
              <a:buNone/>
            </a:pPr>
            <a:r>
              <a:rPr lang="en-US" sz="3500"/>
              <a:t>4. Enhance employee engagement</a:t>
            </a:r>
            <a:endParaRPr sz="35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t/>
            </a:r>
            <a:endParaRPr sz="3600"/>
          </a:p>
        </p:txBody>
      </p:sp>
      <p:pic>
        <p:nvPicPr>
          <p:cNvPr id="161" name="Google Shape;1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>
            <p:ph type="title"/>
          </p:nvPr>
        </p:nvSpPr>
        <p:spPr>
          <a:xfrm>
            <a:off x="593600" y="373925"/>
            <a:ext cx="10719600" cy="6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 u="sng"/>
              <a:t>Dataset Description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Trebuchet MS"/>
              <a:buNone/>
            </a:pPr>
            <a:r>
              <a:rPr lang="en-US" sz="4600"/>
              <a:t>Description</a:t>
            </a:r>
            <a:r>
              <a:rPr lang="en-US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Trebuchet MS"/>
              <a:buNone/>
            </a:pPr>
            <a:r>
              <a:rPr lang="en-US" sz="3800"/>
              <a:t>This dataset contains employees performance metrics and attributes, used to evaluate and analyse individual and team performance:-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                  - </a:t>
            </a:r>
            <a:r>
              <a:rPr lang="en-US" sz="3500"/>
              <a:t>Data sources 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ebuchet MS"/>
              <a:buNone/>
            </a:pPr>
            <a:r>
              <a:rPr lang="en-US" sz="3500"/>
              <a:t>                         - Data Fields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ebuchet MS"/>
              <a:buNone/>
            </a:pPr>
            <a:r>
              <a:rPr lang="en-US" sz="3500"/>
              <a:t>                         - Data frequency 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9810750" y="654950"/>
            <a:ext cx="2124900" cy="29454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15"/>
          <p:cNvSpPr txBox="1"/>
          <p:nvPr>
            <p:ph type="title"/>
          </p:nvPr>
        </p:nvSpPr>
        <p:spPr>
          <a:xfrm>
            <a:off x="1208225" y="292900"/>
            <a:ext cx="8326200" cy="150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 u="sng"/>
              <a:t>THE "WOW" IN OUR SOLUTION</a:t>
            </a:r>
            <a:endParaRPr sz="425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t/>
            </a:r>
            <a:endParaRPr sz="425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en-US" sz="1900"/>
              <a:t>Automated Data Integration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en-US" sz="1900"/>
              <a:t>Real-time Performance Dashboards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en-US" sz="1900"/>
              <a:t>AI-powered Insights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en-US" sz="1900"/>
              <a:t>Customizable Performance Templates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en-US" sz="1900"/>
              <a:t>Collaborative Feedback Tools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en-US" sz="1900"/>
              <a:t>Employee Performance Scorecards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en-US" sz="1900"/>
              <a:t>Predictive Analytic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en-US" sz="1900"/>
              <a:t>Integration with Existing HR Systems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</a:pPr>
            <a:r>
              <a:t/>
            </a:r>
            <a:endParaRPr sz="19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</a:pPr>
            <a:r>
              <a:t/>
            </a:r>
            <a:endParaRPr sz="17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t/>
            </a:r>
            <a:endParaRPr sz="4250"/>
          </a:p>
        </p:txBody>
      </p:sp>
      <p:sp>
        <p:nvSpPr>
          <p:cNvPr id="177" name="Google Shape;177;p1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