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60" r:id="rId5"/>
    <p:sldId id="270" r:id="rId6"/>
    <p:sldId id="269" r:id="rId7"/>
    <p:sldId id="272" r:id="rId8"/>
    <p:sldId id="268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meuser/fun-fact-generator" TargetMode="External"/><Relationship Id="rId2" Type="http://schemas.openxmlformats.org/officeDocument/2006/relationships/hyperlink" Target="https://www.geeksforgeeks.org/fun-fact-generator-web-app-in-pyth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utorialspoint.com/fun-fact-generator-web-app-in-pyth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92261" y="1012862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Fact Generator web App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JEEVASHRE.G  :  23ITR071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NANDHINI.E      :  23ITR108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JEENAS DEEPA : 23ITR070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lang="en-US" sz="1700" b="1" i="0" u="none" strike="noStrike" cap="none" dirty="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66" y="495249"/>
            <a:ext cx="7029297" cy="1072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C426F-530C-1179-83FD-9D631C87E5DB}"/>
              </a:ext>
            </a:extLst>
          </p:cNvPr>
          <p:cNvSpPr txBox="1"/>
          <p:nvPr/>
        </p:nvSpPr>
        <p:spPr>
          <a:xfrm>
            <a:off x="1573161" y="1568238"/>
            <a:ext cx="9743767" cy="567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8309" indent="-33434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The goal is to develop a highly engaging Fun Fact  Generator web application that delivers random, interesting facts to users  at the click of a button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 </a:t>
            </a:r>
          </a:p>
          <a:p>
            <a:pPr marL="798309" indent="-33434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4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98284" marR="822033" indent="-334683" rtl="0">
              <a:spcBef>
                <a:spcPts val="79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✓ Users can explore facts through various categories such as Science,  History, and Technology, and apply filters for a more personalized  experience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 </a:t>
            </a:r>
          </a:p>
          <a:p>
            <a:pPr marL="798284" marR="822033" indent="-334683" rtl="0">
              <a:spcBef>
                <a:spcPts val="79"/>
              </a:spcBef>
              <a:spcAft>
                <a:spcPts val="0"/>
              </a:spcAft>
            </a:pPr>
            <a:endParaRPr lang="en-US" sz="4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98284" marR="514807" indent="-325831" rtl="0">
              <a:spcBef>
                <a:spcPts val="84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✓ This web app will include advanced filtering options, enabling users to  tailor their fact feed according to their preferences or specific themes.</a:t>
            </a:r>
            <a:endParaRPr lang="en-US" sz="4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55044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To create an interactive fun facts to users, enhancing their 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knowledge in a fun and engaging way.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To provide a simple user-friendly platform for quick 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entertainment and learning.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Fun facts can be used to educate users in a light-hearted manner,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making learning more enjoyable and memorable.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155F1-D815-8368-A53A-554BE01094D8}"/>
              </a:ext>
            </a:extLst>
          </p:cNvPr>
          <p:cNvSpPr txBox="1"/>
          <p:nvPr/>
        </p:nvSpPr>
        <p:spPr>
          <a:xfrm>
            <a:off x="1634613" y="1290075"/>
            <a:ext cx="78903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Tools: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           :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for backend development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                :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Framework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           :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Management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33C05-59F5-DF63-495B-533B48111EE0}"/>
              </a:ext>
            </a:extLst>
          </p:cNvPr>
          <p:cNvSpPr txBox="1"/>
          <p:nvPr/>
        </p:nvSpPr>
        <p:spPr>
          <a:xfrm>
            <a:off x="1477296" y="3722250"/>
            <a:ext cx="101159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Fronted Tools:</a:t>
            </a:r>
          </a:p>
          <a:p>
            <a:endParaRPr lang="en-US" sz="24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:       It provides a structure content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:	It is used to style and layout HTML elements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:	Dynamic and enabling real time user interactions.  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7E620-B7AA-4940-B3F0-1C1774FB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336" y="2821186"/>
            <a:ext cx="1208267" cy="1101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3DAA2-6537-6A57-BBD6-F7AF4B3EE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470" y="1633296"/>
            <a:ext cx="1295107" cy="941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B93EB-5A2B-69CA-170A-36B4857E6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747" y="1670785"/>
            <a:ext cx="883990" cy="883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7A1ABB-EC2C-EA96-F557-37572DFE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97" y="1503559"/>
            <a:ext cx="9645445" cy="5039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216F1B-4350-4436-DA16-075907AC9813}"/>
              </a:ext>
            </a:extLst>
          </p:cNvPr>
          <p:cNvSpPr txBox="1"/>
          <p:nvPr/>
        </p:nvSpPr>
        <p:spPr>
          <a:xfrm>
            <a:off x="3962400" y="31463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MODULE 1: FUN FACT GENERATOR 			IMPLEMENTATION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8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172D77-56FE-4564-9F53-63F42FFD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889819"/>
            <a:ext cx="10435630" cy="5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0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C5A5F-BAEE-0994-BBDA-C1894C73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25" r="14986"/>
          <a:stretch/>
        </p:blipFill>
        <p:spPr>
          <a:xfrm>
            <a:off x="865241" y="2102873"/>
            <a:ext cx="5492108" cy="3451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7CE76-4754-DACA-CC07-44FE2D7B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5669"/>
            <a:ext cx="5778721" cy="3925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6F3F-0652-1B0A-0DAC-6551B87AB1C3}"/>
              </a:ext>
            </a:extLst>
          </p:cNvPr>
          <p:cNvSpPr txBox="1"/>
          <p:nvPr/>
        </p:nvSpPr>
        <p:spPr>
          <a:xfrm>
            <a:off x="4267200" y="363793"/>
            <a:ext cx="599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MODULE 2: LOGIN AND SIGN UP PAGE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2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BCD81-8FEB-FB74-BAD4-3CD1FE4AB733}"/>
              </a:ext>
            </a:extLst>
          </p:cNvPr>
          <p:cNvSpPr txBox="1"/>
          <p:nvPr/>
        </p:nvSpPr>
        <p:spPr>
          <a:xfrm>
            <a:off x="2541639" y="934067"/>
            <a:ext cx="78559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		Reference</a:t>
            </a:r>
          </a:p>
          <a:p>
            <a:endParaRPr lang="en-US" sz="3600" dirty="0">
              <a:solidFill>
                <a:srgbClr val="C00000"/>
              </a:solidFill>
            </a:endParaRPr>
          </a:p>
          <a:p>
            <a:r>
              <a:rPr lang="en-US" sz="24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https://www.geeksforgeeks.org/fun-fact-generator-web-app-in-python/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24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https://github.com/someuser/fun-fact-generator</a:t>
            </a:r>
            <a:endParaRPr lang="en-US" sz="2400" u="sng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https://www.tutorialspoint.com/fun-fact-generator-web-app-in-python</a:t>
            </a:r>
            <a:endParaRPr lang="en-US" sz="2400" u="sng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https://pypi.org/project/randfacts/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288</Words>
  <Application>Microsoft Office PowerPoint</Application>
  <PresentationFormat>Widescreen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Wingdings</vt:lpstr>
      <vt:lpstr>Flow</vt:lpstr>
      <vt:lpstr>Fun Fact Generator web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Nandhini Iniya</cp:lastModifiedBy>
  <cp:revision>14</cp:revision>
  <dcterms:created xsi:type="dcterms:W3CDTF">2021-04-21T15:36:00Z</dcterms:created>
  <dcterms:modified xsi:type="dcterms:W3CDTF">2024-10-18T05:57:09Z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