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58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8" r:id="rId19"/>
    <p:sldId id="273" r:id="rId20"/>
    <p:sldId id="274" r:id="rId21"/>
    <p:sldId id="276" r:id="rId22"/>
    <p:sldId id="277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6" r:id="rId33"/>
    <p:sldId id="287" r:id="rId34"/>
    <p:sldId id="288" r:id="rId35"/>
    <p:sldId id="304" r:id="rId36"/>
    <p:sldId id="305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308" r:id="rId47"/>
    <p:sldId id="298" r:id="rId48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B3241-FDB0-4420-A12F-3AB6F41875B4}" type="doc">
      <dgm:prSet loTypeId="urn:microsoft.com/office/officeart/2005/8/layout/vList5" loCatId="list" qsTypeId="urn:microsoft.com/office/officeart/2005/8/quickstyle/3d1" qsCatId="3D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7D959D72-F69F-429C-A533-8C0A911ADECB}">
      <dgm:prSet/>
      <dgm:spPr/>
      <dgm:t>
        <a:bodyPr/>
        <a:lstStyle/>
        <a:p>
          <a:pPr rtl="0"/>
          <a:r>
            <a:rPr lang="en-US"/>
            <a:t>Machine Generated Data</a:t>
          </a:r>
        </a:p>
      </dgm:t>
    </dgm:pt>
    <dgm:pt modelId="{51B99BBB-E9A9-4E23-90E1-8A5954A79647}" cxnId="{329C115A-AD57-4B50-8B2B-75A5DFDD9CFB}" type="parTrans">
      <dgm:prSet/>
      <dgm:spPr/>
      <dgm:t>
        <a:bodyPr/>
        <a:lstStyle/>
        <a:p>
          <a:endParaRPr lang="en-US"/>
        </a:p>
      </dgm:t>
    </dgm:pt>
    <dgm:pt modelId="{44585EC5-E5A8-4ED6-9921-7B3428E9669D}" cxnId="{329C115A-AD57-4B50-8B2B-75A5DFDD9CFB}" type="sibTrans">
      <dgm:prSet/>
      <dgm:spPr/>
      <dgm:t>
        <a:bodyPr/>
        <a:lstStyle/>
        <a:p>
          <a:endParaRPr lang="en-US"/>
        </a:p>
      </dgm:t>
    </dgm:pt>
    <dgm:pt modelId="{EAB12851-FE19-479D-B7D0-9814EA5478A9}">
      <dgm:prSet custT="1"/>
      <dgm:spPr/>
      <dgm:t>
        <a:bodyPr/>
        <a:lstStyle/>
        <a:p>
          <a:pPr rtl="0"/>
          <a:r>
            <a:rPr lang="en-US" sz="1200"/>
            <a:t>More machine forms, sensors &amp; data</a:t>
          </a:r>
        </a:p>
      </dgm:t>
    </dgm:pt>
    <dgm:pt modelId="{1647D94B-FABD-41BE-8F32-A241B273F03E}" cxnId="{6F7B5D49-1449-40CF-988B-CD19755A7E11}" type="parTrans">
      <dgm:prSet/>
      <dgm:spPr/>
      <dgm:t>
        <a:bodyPr/>
        <a:lstStyle/>
        <a:p>
          <a:endParaRPr lang="en-US"/>
        </a:p>
      </dgm:t>
    </dgm:pt>
    <dgm:pt modelId="{E956DE8A-5751-42F0-B5A9-7A20DAF71D87}" cxnId="{6F7B5D49-1449-40CF-988B-CD19755A7E11}" type="sibTrans">
      <dgm:prSet/>
      <dgm:spPr/>
      <dgm:t>
        <a:bodyPr/>
        <a:lstStyle/>
        <a:p>
          <a:endParaRPr lang="en-US"/>
        </a:p>
      </dgm:t>
    </dgm:pt>
    <dgm:pt modelId="{767D20D5-0F5C-4F2E-A1CE-308B20CE0863}">
      <dgm:prSet custT="1"/>
      <dgm:spPr/>
      <dgm:t>
        <a:bodyPr/>
        <a:lstStyle/>
        <a:p>
          <a:pPr rtl="0"/>
          <a:r>
            <a:rPr lang="en-US" sz="1200"/>
            <a:t>Variably structured</a:t>
          </a:r>
        </a:p>
      </dgm:t>
    </dgm:pt>
    <dgm:pt modelId="{B86215CA-3D8B-43A3-86E7-348165A94D6E}" cxnId="{D614063C-239B-44A2-A8B8-CCDD144510F1}" type="parTrans">
      <dgm:prSet/>
      <dgm:spPr/>
      <dgm:t>
        <a:bodyPr/>
        <a:lstStyle/>
        <a:p>
          <a:endParaRPr lang="en-US"/>
        </a:p>
      </dgm:t>
    </dgm:pt>
    <dgm:pt modelId="{59B987C7-E894-464B-8376-D85D3252ABE4}" cxnId="{D614063C-239B-44A2-A8B8-CCDD144510F1}" type="sibTrans">
      <dgm:prSet/>
      <dgm:spPr/>
      <dgm:t>
        <a:bodyPr/>
        <a:lstStyle/>
        <a:p>
          <a:endParaRPr lang="en-US"/>
        </a:p>
      </dgm:t>
    </dgm:pt>
    <dgm:pt modelId="{C6E2C167-8F23-4CF7-BD4C-0B88F4DC7166}">
      <dgm:prSet/>
      <dgm:spPr/>
      <dgm:t>
        <a:bodyPr/>
        <a:lstStyle/>
        <a:p>
          <a:pPr rtl="0"/>
          <a:r>
            <a:rPr lang="en-US"/>
            <a:t>Securities Data</a:t>
          </a:r>
        </a:p>
      </dgm:t>
    </dgm:pt>
    <dgm:pt modelId="{81C49D02-B174-41EC-86FB-10E7143C135E}" cxnId="{C7337313-40C0-4599-93F3-7AA0C6F9D9A9}" type="parTrans">
      <dgm:prSet/>
      <dgm:spPr/>
      <dgm:t>
        <a:bodyPr/>
        <a:lstStyle/>
        <a:p>
          <a:endParaRPr lang="en-US"/>
        </a:p>
      </dgm:t>
    </dgm:pt>
    <dgm:pt modelId="{9D913897-1C24-43DF-9315-F9AB0609BA0E}" cxnId="{C7337313-40C0-4599-93F3-7AA0C6F9D9A9}" type="sibTrans">
      <dgm:prSet/>
      <dgm:spPr/>
      <dgm:t>
        <a:bodyPr/>
        <a:lstStyle/>
        <a:p>
          <a:endParaRPr lang="en-US"/>
        </a:p>
      </dgm:t>
    </dgm:pt>
    <dgm:pt modelId="{9D7A88B2-A913-4550-98E7-8F206432E2CF}">
      <dgm:prSet custT="1"/>
      <dgm:spPr/>
      <dgm:t>
        <a:bodyPr/>
        <a:lstStyle/>
        <a:p>
          <a:pPr rtl="0"/>
          <a:r>
            <a:rPr lang="en-US" sz="1200"/>
            <a:t>High frequency trading</a:t>
          </a:r>
        </a:p>
      </dgm:t>
    </dgm:pt>
    <dgm:pt modelId="{A0A42CF8-A05F-4409-9C19-19C091648CC5}" cxnId="{60A41F25-5E3A-4A1E-BD16-FCF40EEDE0B6}" type="parTrans">
      <dgm:prSet/>
      <dgm:spPr/>
      <dgm:t>
        <a:bodyPr/>
        <a:lstStyle/>
        <a:p>
          <a:endParaRPr lang="en-US"/>
        </a:p>
      </dgm:t>
    </dgm:pt>
    <dgm:pt modelId="{7AD9212A-9EE2-467D-BBAB-A8ACA65DE955}" cxnId="{60A41F25-5E3A-4A1E-BD16-FCF40EEDE0B6}" type="sibTrans">
      <dgm:prSet/>
      <dgm:spPr/>
      <dgm:t>
        <a:bodyPr/>
        <a:lstStyle/>
        <a:p>
          <a:endParaRPr lang="en-US"/>
        </a:p>
      </dgm:t>
    </dgm:pt>
    <dgm:pt modelId="{507C60D7-522E-40A5-976B-4F1930722697}">
      <dgm:prSet custT="1"/>
      <dgm:spPr/>
      <dgm:t>
        <a:bodyPr/>
        <a:lstStyle/>
        <a:p>
          <a:pPr rtl="0"/>
          <a:r>
            <a:rPr lang="en-US" sz="1200"/>
            <a:t>Daily closing price</a:t>
          </a:r>
        </a:p>
      </dgm:t>
    </dgm:pt>
    <dgm:pt modelId="{CDB1DF5B-5AF8-44E2-A9D9-2FB1C08F40FF}" cxnId="{A27FA80C-46FF-458C-8F91-119CB1B980A1}" type="parTrans">
      <dgm:prSet/>
      <dgm:spPr/>
      <dgm:t>
        <a:bodyPr/>
        <a:lstStyle/>
        <a:p>
          <a:endParaRPr lang="en-US"/>
        </a:p>
      </dgm:t>
    </dgm:pt>
    <dgm:pt modelId="{54A1C332-0DED-4FBB-8C9B-E54C4D633E4B}" cxnId="{A27FA80C-46FF-458C-8F91-119CB1B980A1}" type="sibTrans">
      <dgm:prSet/>
      <dgm:spPr/>
      <dgm:t>
        <a:bodyPr/>
        <a:lstStyle/>
        <a:p>
          <a:endParaRPr lang="en-US"/>
        </a:p>
      </dgm:t>
    </dgm:pt>
    <dgm:pt modelId="{E64BF428-DDC3-4D65-BAEF-CC907C3D964A}">
      <dgm:prSet/>
      <dgm:spPr/>
      <dgm:t>
        <a:bodyPr/>
        <a:lstStyle/>
        <a:p>
          <a:pPr rtl="0"/>
          <a:r>
            <a:rPr lang="en-US"/>
            <a:t>Social media/ General Public</a:t>
          </a:r>
        </a:p>
      </dgm:t>
    </dgm:pt>
    <dgm:pt modelId="{7A28FFB2-5D86-4A6E-894A-B96AEBCF71B9}" cxnId="{7B7686ED-744D-42A5-83BD-CD2B0A647DD5}" type="parTrans">
      <dgm:prSet/>
      <dgm:spPr/>
      <dgm:t>
        <a:bodyPr/>
        <a:lstStyle/>
        <a:p>
          <a:endParaRPr lang="en-US"/>
        </a:p>
      </dgm:t>
    </dgm:pt>
    <dgm:pt modelId="{AC803CB9-6F99-4B53-8978-3B363683721B}" cxnId="{7B7686ED-744D-42A5-83BD-CD2B0A647DD5}" type="sibTrans">
      <dgm:prSet/>
      <dgm:spPr/>
      <dgm:t>
        <a:bodyPr/>
        <a:lstStyle/>
        <a:p>
          <a:endParaRPr lang="en-US"/>
        </a:p>
      </dgm:t>
    </dgm:pt>
    <dgm:pt modelId="{28050DEE-4935-471E-8D3C-F9A6E5EFF48F}">
      <dgm:prSet custT="1"/>
      <dgm:spPr/>
      <dgm:t>
        <a:bodyPr/>
        <a:lstStyle/>
        <a:p>
          <a:pPr rtl="0"/>
          <a:r>
            <a:rPr lang="en-US" sz="1200"/>
            <a:t>Multiple Data sources which changes their format consistently</a:t>
          </a:r>
        </a:p>
      </dgm:t>
    </dgm:pt>
    <dgm:pt modelId="{E7E2770F-7E91-4ADD-BA1C-79F4F636BFEB}" cxnId="{2FB15E54-0406-4FA6-8D1F-09830E418FF4}" type="parTrans">
      <dgm:prSet/>
      <dgm:spPr/>
      <dgm:t>
        <a:bodyPr/>
        <a:lstStyle/>
        <a:p>
          <a:endParaRPr lang="en-US"/>
        </a:p>
      </dgm:t>
    </dgm:pt>
    <dgm:pt modelId="{21488C67-5007-44B8-98E2-619EF7B35259}" cxnId="{2FB15E54-0406-4FA6-8D1F-09830E418FF4}" type="sibTrans">
      <dgm:prSet/>
      <dgm:spPr/>
      <dgm:t>
        <a:bodyPr/>
        <a:lstStyle/>
        <a:p>
          <a:endParaRPr lang="en-US"/>
        </a:p>
      </dgm:t>
    </dgm:pt>
    <dgm:pt modelId="{C5D85B6A-E86A-40B7-AAEC-8339F38DCE58}">
      <dgm:prSet custT="1"/>
      <dgm:spPr/>
      <dgm:t>
        <a:bodyPr/>
        <a:lstStyle/>
        <a:p>
          <a:pPr rtl="0"/>
          <a:r>
            <a:rPr lang="en-US" sz="1200"/>
            <a:t>Usage logs</a:t>
          </a:r>
        </a:p>
      </dgm:t>
    </dgm:pt>
    <dgm:pt modelId="{FB57AEC9-23FD-46C1-AA29-17A110ED5A70}" cxnId="{136F125E-2200-4EEB-BAE5-A5578CB9A13B}" type="parTrans">
      <dgm:prSet/>
      <dgm:spPr/>
      <dgm:t>
        <a:bodyPr/>
        <a:lstStyle/>
        <a:p>
          <a:endParaRPr lang="en-US"/>
        </a:p>
      </dgm:t>
    </dgm:pt>
    <dgm:pt modelId="{04BB4CCC-3875-44B3-B283-207DED10BCFB}" cxnId="{136F125E-2200-4EEB-BAE5-A5578CB9A13B}" type="sibTrans">
      <dgm:prSet/>
      <dgm:spPr/>
      <dgm:t>
        <a:bodyPr/>
        <a:lstStyle/>
        <a:p>
          <a:endParaRPr lang="en-US"/>
        </a:p>
      </dgm:t>
    </dgm:pt>
    <dgm:pt modelId="{7C544EFA-58E7-4403-A4A2-E350EBF6DE4B}">
      <dgm:prSet/>
      <dgm:spPr/>
      <dgm:t>
        <a:bodyPr/>
        <a:lstStyle/>
        <a:p>
          <a:pPr rtl="0"/>
          <a:r>
            <a:rPr lang="en-US"/>
            <a:t>Ad Targeting</a:t>
          </a:r>
        </a:p>
      </dgm:t>
    </dgm:pt>
    <dgm:pt modelId="{B53725C0-2BEF-40EC-9E29-D00CBC04B68C}" cxnId="{B9E8FF4A-72B4-494B-A2EE-5780A323A8F1}" type="parTrans">
      <dgm:prSet/>
      <dgm:spPr/>
      <dgm:t>
        <a:bodyPr/>
        <a:lstStyle/>
        <a:p>
          <a:endParaRPr lang="en-US"/>
        </a:p>
      </dgm:t>
    </dgm:pt>
    <dgm:pt modelId="{761A0E03-3FFE-4F85-A48C-2DFC71585E49}" cxnId="{B9E8FF4A-72B4-494B-A2EE-5780A323A8F1}" type="sibTrans">
      <dgm:prSet/>
      <dgm:spPr/>
      <dgm:t>
        <a:bodyPr/>
        <a:lstStyle/>
        <a:p>
          <a:endParaRPr lang="en-US"/>
        </a:p>
      </dgm:t>
    </dgm:pt>
    <dgm:pt modelId="{15541180-36FA-445A-BDF1-28F69A9D9FE5}">
      <dgm:prSet custT="1"/>
      <dgm:spPr/>
      <dgm:t>
        <a:bodyPr/>
        <a:lstStyle/>
        <a:p>
          <a:pPr rtl="0"/>
          <a:r>
            <a:rPr lang="en-US" sz="1200" dirty="0"/>
            <a:t>Large volume of users</a:t>
          </a:r>
        </a:p>
      </dgm:t>
    </dgm:pt>
    <dgm:pt modelId="{E1FB4651-DA1E-49D7-B935-BB9060736A02}" cxnId="{E28F6D26-4B89-4705-A9AA-61E61356E351}" type="parTrans">
      <dgm:prSet/>
      <dgm:spPr/>
      <dgm:t>
        <a:bodyPr/>
        <a:lstStyle/>
        <a:p>
          <a:endParaRPr lang="en-US"/>
        </a:p>
      </dgm:t>
    </dgm:pt>
    <dgm:pt modelId="{38AAD489-2683-451A-ACAC-4913C3121815}" cxnId="{E28F6D26-4B89-4705-A9AA-61E61356E351}" type="sibTrans">
      <dgm:prSet/>
      <dgm:spPr/>
      <dgm:t>
        <a:bodyPr/>
        <a:lstStyle/>
        <a:p>
          <a:endParaRPr lang="en-US"/>
        </a:p>
      </dgm:t>
    </dgm:pt>
    <dgm:pt modelId="{992390C7-648F-4D06-8A62-17614AFF6D58}">
      <dgm:prSet custT="1"/>
      <dgm:spPr/>
      <dgm:t>
        <a:bodyPr/>
        <a:lstStyle/>
        <a:p>
          <a:pPr rtl="0"/>
          <a:r>
            <a:rPr lang="en-US" sz="1200"/>
            <a:t>Very strict latency requirements</a:t>
          </a:r>
        </a:p>
      </dgm:t>
    </dgm:pt>
    <dgm:pt modelId="{FB633225-C8BD-45C1-8197-921EDDD9DCD9}" cxnId="{B756BAD8-21C3-4D19-8A85-BE738E888C7D}" type="parTrans">
      <dgm:prSet/>
      <dgm:spPr/>
      <dgm:t>
        <a:bodyPr/>
        <a:lstStyle/>
        <a:p>
          <a:endParaRPr lang="en-US"/>
        </a:p>
      </dgm:t>
    </dgm:pt>
    <dgm:pt modelId="{0A325839-C457-4EC4-B34F-7F38DB66578D}" cxnId="{B756BAD8-21C3-4D19-8A85-BE738E888C7D}" type="sibTrans">
      <dgm:prSet/>
      <dgm:spPr/>
      <dgm:t>
        <a:bodyPr/>
        <a:lstStyle/>
        <a:p>
          <a:endParaRPr lang="en-US"/>
        </a:p>
      </dgm:t>
    </dgm:pt>
    <dgm:pt modelId="{D57EA65F-F4AB-447A-BA9B-E513CF1862C2}">
      <dgm:prSet custT="1"/>
      <dgm:spPr/>
      <dgm:t>
        <a:bodyPr/>
        <a:lstStyle/>
        <a:p>
          <a:pPr rtl="0"/>
          <a:r>
            <a:rPr lang="en-US" sz="1200"/>
            <a:t>Sentiment Analysis</a:t>
          </a:r>
        </a:p>
      </dgm:t>
    </dgm:pt>
    <dgm:pt modelId="{05EE9FFF-4E0D-43C0-B129-1FF1F054A890}" cxnId="{E2DC0B12-169C-4101-9A89-ED5F1F9448E1}" type="parTrans">
      <dgm:prSet/>
      <dgm:spPr/>
      <dgm:t>
        <a:bodyPr/>
        <a:lstStyle/>
        <a:p>
          <a:endParaRPr lang="en-US"/>
        </a:p>
      </dgm:t>
    </dgm:pt>
    <dgm:pt modelId="{57C69CBF-6094-4526-89CE-37DF29F6C217}" cxnId="{E2DC0B12-169C-4101-9A89-ED5F1F9448E1}" type="sibTrans">
      <dgm:prSet/>
      <dgm:spPr/>
      <dgm:t>
        <a:bodyPr/>
        <a:lstStyle/>
        <a:p>
          <a:endParaRPr lang="en-US"/>
        </a:p>
      </dgm:t>
    </dgm:pt>
    <dgm:pt modelId="{60BCDDAE-D1F2-4A71-AA00-807826FF5D49}">
      <dgm:prSet/>
      <dgm:spPr/>
      <dgm:t>
        <a:bodyPr/>
        <a:lstStyle/>
        <a:p>
          <a:pPr rtl="0"/>
          <a:r>
            <a:rPr lang="en-US"/>
            <a:t>Real time dashboards</a:t>
          </a:r>
        </a:p>
      </dgm:t>
    </dgm:pt>
    <dgm:pt modelId="{C6FB035B-5621-476E-99D8-82AAF5918EED}" cxnId="{3E4C834B-CF02-4509-9975-6CFB55B9D683}" type="parTrans">
      <dgm:prSet/>
      <dgm:spPr/>
      <dgm:t>
        <a:bodyPr/>
        <a:lstStyle/>
        <a:p>
          <a:endParaRPr lang="en-US"/>
        </a:p>
      </dgm:t>
    </dgm:pt>
    <dgm:pt modelId="{06C1561B-1EEC-4001-AF2B-0DB9C1C80AAA}" cxnId="{3E4C834B-CF02-4509-9975-6CFB55B9D683}" type="sibTrans">
      <dgm:prSet/>
      <dgm:spPr/>
      <dgm:t>
        <a:bodyPr/>
        <a:lstStyle/>
        <a:p>
          <a:endParaRPr lang="en-US"/>
        </a:p>
      </dgm:t>
    </dgm:pt>
    <dgm:pt modelId="{AC6558C1-317C-40E2-89E1-E35B098CFA3F}">
      <dgm:prSet custT="1"/>
      <dgm:spPr/>
      <dgm:t>
        <a:bodyPr/>
        <a:lstStyle/>
        <a:p>
          <a:pPr rtl="0"/>
          <a:r>
            <a:rPr lang="en-US" sz="1200"/>
            <a:t>Expose data to millions of customers</a:t>
          </a:r>
        </a:p>
      </dgm:t>
    </dgm:pt>
    <dgm:pt modelId="{2E9C4D5F-06F4-432C-B00D-AE729127B7E6}" cxnId="{BAC25BE2-0A31-43F4-B2E6-F0F4942BF76C}" type="parTrans">
      <dgm:prSet/>
      <dgm:spPr/>
      <dgm:t>
        <a:bodyPr/>
        <a:lstStyle/>
        <a:p>
          <a:endParaRPr lang="en-US"/>
        </a:p>
      </dgm:t>
    </dgm:pt>
    <dgm:pt modelId="{DB993ED6-F86F-4CE8-8621-EACD9496EFD4}" cxnId="{BAC25BE2-0A31-43F4-B2E6-F0F4942BF76C}" type="sibTrans">
      <dgm:prSet/>
      <dgm:spPr/>
      <dgm:t>
        <a:bodyPr/>
        <a:lstStyle/>
        <a:p>
          <a:endParaRPr lang="en-US"/>
        </a:p>
      </dgm:t>
    </dgm:pt>
    <dgm:pt modelId="{C6894539-1A7F-4ABE-89D7-19983C29D886}">
      <dgm:prSet custT="1"/>
      <dgm:spPr/>
      <dgm:t>
        <a:bodyPr/>
        <a:lstStyle/>
        <a:p>
          <a:pPr rtl="0"/>
          <a:r>
            <a:rPr lang="en-US" sz="1200" dirty="0"/>
            <a:t>Reports on large volumes of data </a:t>
          </a:r>
        </a:p>
      </dgm:t>
    </dgm:pt>
    <dgm:pt modelId="{E25C619A-A180-4D4E-8316-846816CA020E}" cxnId="{3CDBBD88-D6BE-41D5-A989-49721F921D9D}" type="parTrans">
      <dgm:prSet/>
      <dgm:spPr/>
      <dgm:t>
        <a:bodyPr/>
        <a:lstStyle/>
        <a:p>
          <a:endParaRPr lang="en-US"/>
        </a:p>
      </dgm:t>
    </dgm:pt>
    <dgm:pt modelId="{4F0064A3-1B48-44A3-BB87-63698662020D}" cxnId="{3CDBBD88-D6BE-41D5-A989-49721F921D9D}" type="sibTrans">
      <dgm:prSet/>
      <dgm:spPr/>
      <dgm:t>
        <a:bodyPr/>
        <a:lstStyle/>
        <a:p>
          <a:endParaRPr lang="en-US"/>
        </a:p>
      </dgm:t>
    </dgm:pt>
    <dgm:pt modelId="{97980E5E-3084-42C9-9BBB-27DD213947C4}">
      <dgm:prSet custT="1"/>
      <dgm:spPr/>
      <dgm:t>
        <a:bodyPr/>
        <a:lstStyle/>
        <a:p>
          <a:pPr rtl="0"/>
          <a:r>
            <a:rPr lang="en-US" sz="1200"/>
            <a:t>Reports that update real time</a:t>
          </a:r>
        </a:p>
      </dgm:t>
    </dgm:pt>
    <dgm:pt modelId="{BD430222-F5FD-4C12-A1F5-0CEB52A2B5B9}" cxnId="{FBFF074D-F147-4FCD-8988-19C8DD84953D}" type="parTrans">
      <dgm:prSet/>
      <dgm:spPr/>
      <dgm:t>
        <a:bodyPr/>
        <a:lstStyle/>
        <a:p>
          <a:endParaRPr lang="en-US"/>
        </a:p>
      </dgm:t>
    </dgm:pt>
    <dgm:pt modelId="{DBB0DE31-1E2A-43E2-B722-592AACD4AA84}" cxnId="{FBFF074D-F147-4FCD-8988-19C8DD84953D}" type="sibTrans">
      <dgm:prSet/>
      <dgm:spPr/>
      <dgm:t>
        <a:bodyPr/>
        <a:lstStyle/>
        <a:p>
          <a:endParaRPr lang="en-US"/>
        </a:p>
      </dgm:t>
    </dgm:pt>
    <dgm:pt modelId="{61E165B2-9D68-45D9-B799-C050EE7BF65C}">
      <dgm:prSet/>
      <dgm:spPr/>
      <dgm:t>
        <a:bodyPr/>
        <a:lstStyle/>
        <a:p>
          <a:pPr rtl="0"/>
          <a:r>
            <a:rPr lang="en-US"/>
            <a:t>Social media Monitoring</a:t>
          </a:r>
        </a:p>
      </dgm:t>
    </dgm:pt>
    <dgm:pt modelId="{36E709E8-1A3F-42D5-B7CB-6F843BF291B0}" cxnId="{8D93BE51-BB40-4B09-BEC7-B0FF8673C78D}" type="parTrans">
      <dgm:prSet/>
      <dgm:spPr/>
      <dgm:t>
        <a:bodyPr/>
        <a:lstStyle/>
        <a:p>
          <a:endParaRPr lang="en-US"/>
        </a:p>
      </dgm:t>
    </dgm:pt>
    <dgm:pt modelId="{551D2AEF-FBA9-400E-B946-A0BA290C7E3B}" cxnId="{8D93BE51-BB40-4B09-BEC7-B0FF8673C78D}" type="sibTrans">
      <dgm:prSet/>
      <dgm:spPr/>
      <dgm:t>
        <a:bodyPr/>
        <a:lstStyle/>
        <a:p>
          <a:endParaRPr lang="en-US"/>
        </a:p>
      </dgm:t>
    </dgm:pt>
    <dgm:pt modelId="{E9A94185-E97E-4336-AD98-17675F28425C}">
      <dgm:prSet custT="1"/>
      <dgm:spPr/>
      <dgm:t>
        <a:bodyPr/>
        <a:lstStyle/>
        <a:p>
          <a:pPr rtl="0"/>
          <a:r>
            <a:rPr lang="en-US" sz="1200"/>
            <a:t>Join the conversation</a:t>
          </a:r>
        </a:p>
      </dgm:t>
    </dgm:pt>
    <dgm:pt modelId="{23B5C22D-BDAC-4029-A6F8-B51417BBB57C}" cxnId="{0D4B3B77-E877-4741-A01E-EE5913FCE694}" type="parTrans">
      <dgm:prSet/>
      <dgm:spPr/>
      <dgm:t>
        <a:bodyPr/>
        <a:lstStyle/>
        <a:p>
          <a:endParaRPr lang="en-US"/>
        </a:p>
      </dgm:t>
    </dgm:pt>
    <dgm:pt modelId="{130D16AB-9BEE-44ED-89AA-4AF58C4DE8A5}" cxnId="{0D4B3B77-E877-4741-A01E-EE5913FCE694}" type="sibTrans">
      <dgm:prSet/>
      <dgm:spPr/>
      <dgm:t>
        <a:bodyPr/>
        <a:lstStyle/>
        <a:p>
          <a:endParaRPr lang="en-US"/>
        </a:p>
      </dgm:t>
    </dgm:pt>
    <dgm:pt modelId="{B3967069-B5C5-4F75-AE06-C39D53A0C967}">
      <dgm:prSet custT="1"/>
      <dgm:spPr/>
      <dgm:t>
        <a:bodyPr/>
        <a:lstStyle/>
        <a:p>
          <a:pPr rtl="0"/>
          <a:r>
            <a:rPr lang="en-US" sz="1200"/>
            <a:t>Games</a:t>
          </a:r>
        </a:p>
      </dgm:t>
    </dgm:pt>
    <dgm:pt modelId="{AF5E6B27-EA8B-4EFD-952B-C54536719A97}" cxnId="{B6EC877D-F048-4F95-9F01-410DE3F60CEF}" type="parTrans">
      <dgm:prSet/>
      <dgm:spPr/>
      <dgm:t>
        <a:bodyPr/>
        <a:lstStyle/>
        <a:p>
          <a:endParaRPr lang="en-US"/>
        </a:p>
      </dgm:t>
    </dgm:pt>
    <dgm:pt modelId="{7BCE71BA-46B6-4662-A414-5EAC612A74FC}" cxnId="{B6EC877D-F048-4F95-9F01-410DE3F60CEF}" type="sibTrans">
      <dgm:prSet/>
      <dgm:spPr/>
      <dgm:t>
        <a:bodyPr/>
        <a:lstStyle/>
        <a:p>
          <a:endParaRPr lang="en-US"/>
        </a:p>
      </dgm:t>
    </dgm:pt>
    <dgm:pt modelId="{D5EBDF99-DFCA-40BB-80D9-E65548CFFB6A}">
      <dgm:prSet custT="1"/>
      <dgm:spPr/>
      <dgm:t>
        <a:bodyPr/>
        <a:lstStyle/>
        <a:p>
          <a:pPr rtl="0"/>
          <a:r>
            <a:rPr lang="en-US" sz="1200"/>
            <a:t>Customized Surveys</a:t>
          </a:r>
        </a:p>
      </dgm:t>
    </dgm:pt>
    <dgm:pt modelId="{75565485-C57B-4057-9A31-EBCDCEDD404A}" cxnId="{7DED909A-6845-4490-9F84-E2F69D076F64}" type="parTrans">
      <dgm:prSet/>
      <dgm:spPr/>
      <dgm:t>
        <a:bodyPr/>
        <a:lstStyle/>
        <a:p>
          <a:endParaRPr lang="en-US"/>
        </a:p>
      </dgm:t>
    </dgm:pt>
    <dgm:pt modelId="{E11D2CFD-3F41-47B4-9957-2E9D2A3DB365}" cxnId="{7DED909A-6845-4490-9F84-E2F69D076F64}" type="sibTrans">
      <dgm:prSet/>
      <dgm:spPr/>
      <dgm:t>
        <a:bodyPr/>
        <a:lstStyle/>
        <a:p>
          <a:endParaRPr lang="en-US"/>
        </a:p>
      </dgm:t>
    </dgm:pt>
    <dgm:pt modelId="{64EF65EE-8D6F-4E0D-883E-0820B0699D22}" type="pres">
      <dgm:prSet presAssocID="{8D5B3241-FDB0-4420-A12F-3AB6F41875B4}" presName="Name0" presStyleCnt="0">
        <dgm:presLayoutVars>
          <dgm:dir/>
          <dgm:animLvl val="lvl"/>
          <dgm:resizeHandles val="exact"/>
        </dgm:presLayoutVars>
      </dgm:prSet>
      <dgm:spPr/>
    </dgm:pt>
    <dgm:pt modelId="{3EF80F2D-E1D6-45C8-A1DE-A1DC4F87EF49}" type="pres">
      <dgm:prSet presAssocID="{7D959D72-F69F-429C-A533-8C0A911ADECB}" presName="linNode" presStyleCnt="0"/>
      <dgm:spPr/>
    </dgm:pt>
    <dgm:pt modelId="{B83C2B8D-4FBE-4328-9D36-FD6508ED6CD8}" type="pres">
      <dgm:prSet presAssocID="{7D959D72-F69F-429C-A533-8C0A911ADEC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43B70E5-2030-4BED-9752-9BC7AD0D4DB6}" type="pres">
      <dgm:prSet presAssocID="{7D959D72-F69F-429C-A533-8C0A911ADECB}" presName="descendantText" presStyleLbl="alignAccFollowNode1" presStyleIdx="0" presStyleCnt="6">
        <dgm:presLayoutVars>
          <dgm:bulletEnabled val="1"/>
        </dgm:presLayoutVars>
      </dgm:prSet>
      <dgm:spPr/>
    </dgm:pt>
    <dgm:pt modelId="{1E59F7AE-6995-4AA0-B052-FDE4B122021F}" type="pres">
      <dgm:prSet presAssocID="{44585EC5-E5A8-4ED6-9921-7B3428E9669D}" presName="sp" presStyleCnt="0"/>
      <dgm:spPr/>
    </dgm:pt>
    <dgm:pt modelId="{3A74A0DE-30F1-4FB5-96DD-4FF3C1F707C0}" type="pres">
      <dgm:prSet presAssocID="{C6E2C167-8F23-4CF7-BD4C-0B88F4DC7166}" presName="linNode" presStyleCnt="0"/>
      <dgm:spPr/>
    </dgm:pt>
    <dgm:pt modelId="{BE77272C-4EBF-4C4E-AB1B-1F6ACC6E2469}" type="pres">
      <dgm:prSet presAssocID="{C6E2C167-8F23-4CF7-BD4C-0B88F4DC716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76DCC1D-2EDD-4AEA-B823-FBE08547958C}" type="pres">
      <dgm:prSet presAssocID="{C6E2C167-8F23-4CF7-BD4C-0B88F4DC7166}" presName="descendantText" presStyleLbl="alignAccFollowNode1" presStyleIdx="1" presStyleCnt="6">
        <dgm:presLayoutVars>
          <dgm:bulletEnabled val="1"/>
        </dgm:presLayoutVars>
      </dgm:prSet>
      <dgm:spPr/>
    </dgm:pt>
    <dgm:pt modelId="{57E72C2A-85CD-416F-92B8-02777255A41A}" type="pres">
      <dgm:prSet presAssocID="{9D913897-1C24-43DF-9315-F9AB0609BA0E}" presName="sp" presStyleCnt="0"/>
      <dgm:spPr/>
    </dgm:pt>
    <dgm:pt modelId="{D7013740-B2CC-452C-8322-D0129CCC0FE0}" type="pres">
      <dgm:prSet presAssocID="{E64BF428-DDC3-4D65-BAEF-CC907C3D964A}" presName="linNode" presStyleCnt="0"/>
      <dgm:spPr/>
    </dgm:pt>
    <dgm:pt modelId="{9F6B5873-3266-4CD6-9452-324936E92E97}" type="pres">
      <dgm:prSet presAssocID="{E64BF428-DDC3-4D65-BAEF-CC907C3D964A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B2E565D-1138-4AA9-8EE1-CEE2CD685F0B}" type="pres">
      <dgm:prSet presAssocID="{E64BF428-DDC3-4D65-BAEF-CC907C3D964A}" presName="descendantText" presStyleLbl="alignAccFollowNode1" presStyleIdx="2" presStyleCnt="6">
        <dgm:presLayoutVars>
          <dgm:bulletEnabled val="1"/>
        </dgm:presLayoutVars>
      </dgm:prSet>
      <dgm:spPr/>
    </dgm:pt>
    <dgm:pt modelId="{199ED9B2-E6A0-433F-B0BD-DD637D1559A6}" type="pres">
      <dgm:prSet presAssocID="{AC803CB9-6F99-4B53-8978-3B363683721B}" presName="sp" presStyleCnt="0"/>
      <dgm:spPr/>
    </dgm:pt>
    <dgm:pt modelId="{04BD4991-B3D3-4AA1-A918-4287BC06739E}" type="pres">
      <dgm:prSet presAssocID="{7C544EFA-58E7-4403-A4A2-E350EBF6DE4B}" presName="linNode" presStyleCnt="0"/>
      <dgm:spPr/>
    </dgm:pt>
    <dgm:pt modelId="{D3968B51-FBDB-4AE2-8E58-1CE83CA534CB}" type="pres">
      <dgm:prSet presAssocID="{7C544EFA-58E7-4403-A4A2-E350EBF6DE4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B435115-E1BC-4B08-AD38-E589EE0600BA}" type="pres">
      <dgm:prSet presAssocID="{7C544EFA-58E7-4403-A4A2-E350EBF6DE4B}" presName="descendantText" presStyleLbl="alignAccFollowNode1" presStyleIdx="3" presStyleCnt="6">
        <dgm:presLayoutVars>
          <dgm:bulletEnabled val="1"/>
        </dgm:presLayoutVars>
      </dgm:prSet>
      <dgm:spPr/>
    </dgm:pt>
    <dgm:pt modelId="{8B8C9A49-4476-4F76-9DC6-6374DE44C174}" type="pres">
      <dgm:prSet presAssocID="{761A0E03-3FFE-4F85-A48C-2DFC71585E49}" presName="sp" presStyleCnt="0"/>
      <dgm:spPr/>
    </dgm:pt>
    <dgm:pt modelId="{07E073BF-CB9A-4903-9A6A-6CB0B8321653}" type="pres">
      <dgm:prSet presAssocID="{60BCDDAE-D1F2-4A71-AA00-807826FF5D49}" presName="linNode" presStyleCnt="0"/>
      <dgm:spPr/>
    </dgm:pt>
    <dgm:pt modelId="{51B2BCCD-CBB5-4DA1-8E0B-B018A39A8E70}" type="pres">
      <dgm:prSet presAssocID="{60BCDDAE-D1F2-4A71-AA00-807826FF5D4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C4F7BFE-233A-4A41-895F-368ED232F54F}" type="pres">
      <dgm:prSet presAssocID="{60BCDDAE-D1F2-4A71-AA00-807826FF5D49}" presName="descendantText" presStyleLbl="alignAccFollowNode1" presStyleIdx="4" presStyleCnt="6">
        <dgm:presLayoutVars>
          <dgm:bulletEnabled val="1"/>
        </dgm:presLayoutVars>
      </dgm:prSet>
      <dgm:spPr/>
    </dgm:pt>
    <dgm:pt modelId="{CA5F845A-D6FD-4131-8923-971797E9F75D}" type="pres">
      <dgm:prSet presAssocID="{06C1561B-1EEC-4001-AF2B-0DB9C1C80AAA}" presName="sp" presStyleCnt="0"/>
      <dgm:spPr/>
    </dgm:pt>
    <dgm:pt modelId="{C6FF417F-3395-47E2-8657-2730BB732DED}" type="pres">
      <dgm:prSet presAssocID="{61E165B2-9D68-45D9-B799-C050EE7BF65C}" presName="linNode" presStyleCnt="0"/>
      <dgm:spPr/>
    </dgm:pt>
    <dgm:pt modelId="{9B731B60-4D8B-47B3-A2FE-DF7EA9A8E761}" type="pres">
      <dgm:prSet presAssocID="{61E165B2-9D68-45D9-B799-C050EE7BF65C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C5D1BBDF-3548-46F1-BF7A-9783B30615BE}" type="pres">
      <dgm:prSet presAssocID="{61E165B2-9D68-45D9-B799-C050EE7BF65C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8FA100-B3BA-410E-B62E-43F0063E3033}" type="presOf" srcId="{28050DEE-4935-471E-8D3C-F9A6E5EFF48F}" destId="{9B2E565D-1138-4AA9-8EE1-CEE2CD685F0B}" srcOrd="0" destOrd="0" presId="urn:microsoft.com/office/officeart/2005/8/layout/vList5"/>
    <dgm:cxn modelId="{600F4007-F1CD-43E9-BE54-29046EDAEE9F}" type="presOf" srcId="{B3967069-B5C5-4F75-AE06-C39D53A0C967}" destId="{C5D1BBDF-3548-46F1-BF7A-9783B30615BE}" srcOrd="0" destOrd="1" presId="urn:microsoft.com/office/officeart/2005/8/layout/vList5"/>
    <dgm:cxn modelId="{A27FA80C-46FF-458C-8F91-119CB1B980A1}" srcId="{C6E2C167-8F23-4CF7-BD4C-0B88F4DC7166}" destId="{507C60D7-522E-40A5-976B-4F1930722697}" srcOrd="1" destOrd="0" parTransId="{CDB1DF5B-5AF8-44E2-A9D9-2FB1C08F40FF}" sibTransId="{54A1C332-0DED-4FBB-8C9B-E54C4D633E4B}"/>
    <dgm:cxn modelId="{26B96A11-DA9C-46AC-A723-BB7141C654C2}" type="presOf" srcId="{EAB12851-FE19-479D-B7D0-9814EA5478A9}" destId="{A43B70E5-2030-4BED-9752-9BC7AD0D4DB6}" srcOrd="0" destOrd="0" presId="urn:microsoft.com/office/officeart/2005/8/layout/vList5"/>
    <dgm:cxn modelId="{E2DC0B12-169C-4101-9A89-ED5F1F9448E1}" srcId="{7C544EFA-58E7-4403-A4A2-E350EBF6DE4B}" destId="{D57EA65F-F4AB-447A-BA9B-E513CF1862C2}" srcOrd="2" destOrd="0" parTransId="{05EE9FFF-4E0D-43C0-B129-1FF1F054A890}" sibTransId="{57C69CBF-6094-4526-89CE-37DF29F6C217}"/>
    <dgm:cxn modelId="{C7337313-40C0-4599-93F3-7AA0C6F9D9A9}" srcId="{8D5B3241-FDB0-4420-A12F-3AB6F41875B4}" destId="{C6E2C167-8F23-4CF7-BD4C-0B88F4DC7166}" srcOrd="1" destOrd="0" parTransId="{81C49D02-B174-41EC-86FB-10E7143C135E}" sibTransId="{9D913897-1C24-43DF-9315-F9AB0609BA0E}"/>
    <dgm:cxn modelId="{5216571B-1218-412A-97EF-44B103AD740A}" type="presOf" srcId="{E9A94185-E97E-4336-AD98-17675F28425C}" destId="{C5D1BBDF-3548-46F1-BF7A-9783B30615BE}" srcOrd="0" destOrd="0" presId="urn:microsoft.com/office/officeart/2005/8/layout/vList5"/>
    <dgm:cxn modelId="{60A41F25-5E3A-4A1E-BD16-FCF40EEDE0B6}" srcId="{C6E2C167-8F23-4CF7-BD4C-0B88F4DC7166}" destId="{9D7A88B2-A913-4550-98E7-8F206432E2CF}" srcOrd="0" destOrd="0" parTransId="{A0A42CF8-A05F-4409-9C19-19C091648CC5}" sibTransId="{7AD9212A-9EE2-467D-BBAB-A8ACA65DE955}"/>
    <dgm:cxn modelId="{E28F6D26-4B89-4705-A9AA-61E61356E351}" srcId="{7C544EFA-58E7-4403-A4A2-E350EBF6DE4B}" destId="{15541180-36FA-445A-BDF1-28F69A9D9FE5}" srcOrd="0" destOrd="0" parTransId="{E1FB4651-DA1E-49D7-B935-BB9060736A02}" sibTransId="{38AAD489-2683-451A-ACAC-4913C3121815}"/>
    <dgm:cxn modelId="{640F122B-EA69-4600-82E0-2C900BCC9D42}" type="presOf" srcId="{D57EA65F-F4AB-447A-BA9B-E513CF1862C2}" destId="{0B435115-E1BC-4B08-AD38-E589EE0600BA}" srcOrd="0" destOrd="2" presId="urn:microsoft.com/office/officeart/2005/8/layout/vList5"/>
    <dgm:cxn modelId="{02EA2E2B-2324-4557-8575-9A30E3F35B96}" type="presOf" srcId="{C6894539-1A7F-4ABE-89D7-19983C29D886}" destId="{BC4F7BFE-233A-4A41-895F-368ED232F54F}" srcOrd="0" destOrd="1" presId="urn:microsoft.com/office/officeart/2005/8/layout/vList5"/>
    <dgm:cxn modelId="{D614063C-239B-44A2-A8B8-CCDD144510F1}" srcId="{7D959D72-F69F-429C-A533-8C0A911ADECB}" destId="{767D20D5-0F5C-4F2E-A1CE-308B20CE0863}" srcOrd="1" destOrd="0" parTransId="{B86215CA-3D8B-43A3-86E7-348165A94D6E}" sibTransId="{59B987C7-E894-464B-8376-D85D3252ABE4}"/>
    <dgm:cxn modelId="{136F125E-2200-4EEB-BAE5-A5578CB9A13B}" srcId="{E64BF428-DDC3-4D65-BAEF-CC907C3D964A}" destId="{C5D85B6A-E86A-40B7-AAEC-8339F38DCE58}" srcOrd="1" destOrd="0" parTransId="{FB57AEC9-23FD-46C1-AA29-17A110ED5A70}" sibTransId="{04BB4CCC-3875-44B3-B283-207DED10BCFB}"/>
    <dgm:cxn modelId="{2F40FA42-DBEE-4E61-9A41-ABA3D708DC1E}" type="presOf" srcId="{E64BF428-DDC3-4D65-BAEF-CC907C3D964A}" destId="{9F6B5873-3266-4CD6-9452-324936E92E97}" srcOrd="0" destOrd="0" presId="urn:microsoft.com/office/officeart/2005/8/layout/vList5"/>
    <dgm:cxn modelId="{6F7B5D49-1449-40CF-988B-CD19755A7E11}" srcId="{7D959D72-F69F-429C-A533-8C0A911ADECB}" destId="{EAB12851-FE19-479D-B7D0-9814EA5478A9}" srcOrd="0" destOrd="0" parTransId="{1647D94B-FABD-41BE-8F32-A241B273F03E}" sibTransId="{E956DE8A-5751-42F0-B5A9-7A20DAF71D87}"/>
    <dgm:cxn modelId="{611FC66A-2BBF-405B-9A83-EA9E2D22A8E3}" type="presOf" srcId="{767D20D5-0F5C-4F2E-A1CE-308B20CE0863}" destId="{A43B70E5-2030-4BED-9752-9BC7AD0D4DB6}" srcOrd="0" destOrd="1" presId="urn:microsoft.com/office/officeart/2005/8/layout/vList5"/>
    <dgm:cxn modelId="{B9E8FF4A-72B4-494B-A2EE-5780A323A8F1}" srcId="{8D5B3241-FDB0-4420-A12F-3AB6F41875B4}" destId="{7C544EFA-58E7-4403-A4A2-E350EBF6DE4B}" srcOrd="3" destOrd="0" parTransId="{B53725C0-2BEF-40EC-9E29-D00CBC04B68C}" sibTransId="{761A0E03-3FFE-4F85-A48C-2DFC71585E49}"/>
    <dgm:cxn modelId="{3E4C834B-CF02-4509-9975-6CFB55B9D683}" srcId="{8D5B3241-FDB0-4420-A12F-3AB6F41875B4}" destId="{60BCDDAE-D1F2-4A71-AA00-807826FF5D49}" srcOrd="4" destOrd="0" parTransId="{C6FB035B-5621-476E-99D8-82AAF5918EED}" sibTransId="{06C1561B-1EEC-4001-AF2B-0DB9C1C80AAA}"/>
    <dgm:cxn modelId="{FBFF074D-F147-4FCD-8988-19C8DD84953D}" srcId="{60BCDDAE-D1F2-4A71-AA00-807826FF5D49}" destId="{97980E5E-3084-42C9-9BBB-27DD213947C4}" srcOrd="2" destOrd="0" parTransId="{BD430222-F5FD-4C12-A1F5-0CEB52A2B5B9}" sibTransId="{DBB0DE31-1E2A-43E2-B722-592AACD4AA84}"/>
    <dgm:cxn modelId="{B93F9F70-C35D-43B5-B05E-28BE5ED31491}" type="presOf" srcId="{C5D85B6A-E86A-40B7-AAEC-8339F38DCE58}" destId="{9B2E565D-1138-4AA9-8EE1-CEE2CD685F0B}" srcOrd="0" destOrd="1" presId="urn:microsoft.com/office/officeart/2005/8/layout/vList5"/>
    <dgm:cxn modelId="{8D93BE51-BB40-4B09-BEC7-B0FF8673C78D}" srcId="{8D5B3241-FDB0-4420-A12F-3AB6F41875B4}" destId="{61E165B2-9D68-45D9-B799-C050EE7BF65C}" srcOrd="5" destOrd="0" parTransId="{36E709E8-1A3F-42D5-B7CB-6F843BF291B0}" sibTransId="{551D2AEF-FBA9-400E-B946-A0BA290C7E3B}"/>
    <dgm:cxn modelId="{2FB15E54-0406-4FA6-8D1F-09830E418FF4}" srcId="{E64BF428-DDC3-4D65-BAEF-CC907C3D964A}" destId="{28050DEE-4935-471E-8D3C-F9A6E5EFF48F}" srcOrd="0" destOrd="0" parTransId="{E7E2770F-7E91-4ADD-BA1C-79F4F636BFEB}" sibTransId="{21488C67-5007-44B8-98E2-619EF7B35259}"/>
    <dgm:cxn modelId="{0D4B3B77-E877-4741-A01E-EE5913FCE694}" srcId="{61E165B2-9D68-45D9-B799-C050EE7BF65C}" destId="{E9A94185-E97E-4336-AD98-17675F28425C}" srcOrd="0" destOrd="0" parTransId="{23B5C22D-BDAC-4029-A6F8-B51417BBB57C}" sibTransId="{130D16AB-9BEE-44ED-89AA-4AF58C4DE8A5}"/>
    <dgm:cxn modelId="{EA2F9A78-795E-4444-96B4-2DEAC9DCF71C}" type="presOf" srcId="{15541180-36FA-445A-BDF1-28F69A9D9FE5}" destId="{0B435115-E1BC-4B08-AD38-E589EE0600BA}" srcOrd="0" destOrd="0" presId="urn:microsoft.com/office/officeart/2005/8/layout/vList5"/>
    <dgm:cxn modelId="{207FA459-E6F2-4BFF-871C-134B33A81B18}" type="presOf" srcId="{9D7A88B2-A913-4550-98E7-8F206432E2CF}" destId="{A76DCC1D-2EDD-4AEA-B823-FBE08547958C}" srcOrd="0" destOrd="0" presId="urn:microsoft.com/office/officeart/2005/8/layout/vList5"/>
    <dgm:cxn modelId="{329C115A-AD57-4B50-8B2B-75A5DFDD9CFB}" srcId="{8D5B3241-FDB0-4420-A12F-3AB6F41875B4}" destId="{7D959D72-F69F-429C-A533-8C0A911ADECB}" srcOrd="0" destOrd="0" parTransId="{51B99BBB-E9A9-4E23-90E1-8A5954A79647}" sibTransId="{44585EC5-E5A8-4ED6-9921-7B3428E9669D}"/>
    <dgm:cxn modelId="{B6EC877D-F048-4F95-9F01-410DE3F60CEF}" srcId="{61E165B2-9D68-45D9-B799-C050EE7BF65C}" destId="{B3967069-B5C5-4F75-AE06-C39D53A0C967}" srcOrd="1" destOrd="0" parTransId="{AF5E6B27-EA8B-4EFD-952B-C54536719A97}" sibTransId="{7BCE71BA-46B6-4662-A414-5EAC612A74FC}"/>
    <dgm:cxn modelId="{C82C217E-FF6A-4B1B-9E20-4BF9933A8CE5}" type="presOf" srcId="{97980E5E-3084-42C9-9BBB-27DD213947C4}" destId="{BC4F7BFE-233A-4A41-895F-368ED232F54F}" srcOrd="0" destOrd="2" presId="urn:microsoft.com/office/officeart/2005/8/layout/vList5"/>
    <dgm:cxn modelId="{3CDBBD88-D6BE-41D5-A989-49721F921D9D}" srcId="{60BCDDAE-D1F2-4A71-AA00-807826FF5D49}" destId="{C6894539-1A7F-4ABE-89D7-19983C29D886}" srcOrd="1" destOrd="0" parTransId="{E25C619A-A180-4D4E-8316-846816CA020E}" sibTransId="{4F0064A3-1B48-44A3-BB87-63698662020D}"/>
    <dgm:cxn modelId="{7DED909A-6845-4490-9F84-E2F69D076F64}" srcId="{61E165B2-9D68-45D9-B799-C050EE7BF65C}" destId="{D5EBDF99-DFCA-40BB-80D9-E65548CFFB6A}" srcOrd="2" destOrd="0" parTransId="{75565485-C57B-4057-9A31-EBCDCEDD404A}" sibTransId="{E11D2CFD-3F41-47B4-9957-2E9D2A3DB365}"/>
    <dgm:cxn modelId="{65C512A9-9F41-4424-8FB6-5E76A1E6953F}" type="presOf" srcId="{61E165B2-9D68-45D9-B799-C050EE7BF65C}" destId="{9B731B60-4D8B-47B3-A2FE-DF7EA9A8E761}" srcOrd="0" destOrd="0" presId="urn:microsoft.com/office/officeart/2005/8/layout/vList5"/>
    <dgm:cxn modelId="{BE164AB1-D0DB-437C-8F76-81A7BC4F347B}" type="presOf" srcId="{60BCDDAE-D1F2-4A71-AA00-807826FF5D49}" destId="{51B2BCCD-CBB5-4DA1-8E0B-B018A39A8E70}" srcOrd="0" destOrd="0" presId="urn:microsoft.com/office/officeart/2005/8/layout/vList5"/>
    <dgm:cxn modelId="{D4D77CB1-5B2B-4C30-BD89-4A5C678B9106}" type="presOf" srcId="{C6E2C167-8F23-4CF7-BD4C-0B88F4DC7166}" destId="{BE77272C-4EBF-4C4E-AB1B-1F6ACC6E2469}" srcOrd="0" destOrd="0" presId="urn:microsoft.com/office/officeart/2005/8/layout/vList5"/>
    <dgm:cxn modelId="{040FA4B5-94FE-4EE5-8B05-341F5382AD13}" type="presOf" srcId="{7C544EFA-58E7-4403-A4A2-E350EBF6DE4B}" destId="{D3968B51-FBDB-4AE2-8E58-1CE83CA534CB}" srcOrd="0" destOrd="0" presId="urn:microsoft.com/office/officeart/2005/8/layout/vList5"/>
    <dgm:cxn modelId="{53546FC8-9131-48B8-8642-A34BE5874E36}" type="presOf" srcId="{507C60D7-522E-40A5-976B-4F1930722697}" destId="{A76DCC1D-2EDD-4AEA-B823-FBE08547958C}" srcOrd="0" destOrd="1" presId="urn:microsoft.com/office/officeart/2005/8/layout/vList5"/>
    <dgm:cxn modelId="{CCE9A1CA-C3EA-4C8A-8086-6242B7830AC3}" type="presOf" srcId="{992390C7-648F-4D06-8A62-17614AFF6D58}" destId="{0B435115-E1BC-4B08-AD38-E589EE0600BA}" srcOrd="0" destOrd="1" presId="urn:microsoft.com/office/officeart/2005/8/layout/vList5"/>
    <dgm:cxn modelId="{8868A6D2-B44B-4922-B3EA-BC9F91DF7BF3}" type="presOf" srcId="{8D5B3241-FDB0-4420-A12F-3AB6F41875B4}" destId="{64EF65EE-8D6F-4E0D-883E-0820B0699D22}" srcOrd="0" destOrd="0" presId="urn:microsoft.com/office/officeart/2005/8/layout/vList5"/>
    <dgm:cxn modelId="{B756BAD8-21C3-4D19-8A85-BE738E888C7D}" srcId="{7C544EFA-58E7-4403-A4A2-E350EBF6DE4B}" destId="{992390C7-648F-4D06-8A62-17614AFF6D58}" srcOrd="1" destOrd="0" parTransId="{FB633225-C8BD-45C1-8197-921EDDD9DCD9}" sibTransId="{0A325839-C457-4EC4-B34F-7F38DB66578D}"/>
    <dgm:cxn modelId="{BAC25BE2-0A31-43F4-B2E6-F0F4942BF76C}" srcId="{60BCDDAE-D1F2-4A71-AA00-807826FF5D49}" destId="{AC6558C1-317C-40E2-89E1-E35B098CFA3F}" srcOrd="0" destOrd="0" parTransId="{2E9C4D5F-06F4-432C-B00D-AE729127B7E6}" sibTransId="{DB993ED6-F86F-4CE8-8621-EACD9496EFD4}"/>
    <dgm:cxn modelId="{7B7686ED-744D-42A5-83BD-CD2B0A647DD5}" srcId="{8D5B3241-FDB0-4420-A12F-3AB6F41875B4}" destId="{E64BF428-DDC3-4D65-BAEF-CC907C3D964A}" srcOrd="2" destOrd="0" parTransId="{7A28FFB2-5D86-4A6E-894A-B96AEBCF71B9}" sibTransId="{AC803CB9-6F99-4B53-8978-3B363683721B}"/>
    <dgm:cxn modelId="{EBAD02F2-6E4B-44D5-8BC7-17E7F316FE6E}" type="presOf" srcId="{7D959D72-F69F-429C-A533-8C0A911ADECB}" destId="{B83C2B8D-4FBE-4328-9D36-FD6508ED6CD8}" srcOrd="0" destOrd="0" presId="urn:microsoft.com/office/officeart/2005/8/layout/vList5"/>
    <dgm:cxn modelId="{FD9B55F6-6C71-41D7-84DF-3DE782239A0D}" type="presOf" srcId="{AC6558C1-317C-40E2-89E1-E35B098CFA3F}" destId="{BC4F7BFE-233A-4A41-895F-368ED232F54F}" srcOrd="0" destOrd="0" presId="urn:microsoft.com/office/officeart/2005/8/layout/vList5"/>
    <dgm:cxn modelId="{6729E2F8-3F75-4140-B633-B151B73E7980}" type="presOf" srcId="{D5EBDF99-DFCA-40BB-80D9-E65548CFFB6A}" destId="{C5D1BBDF-3548-46F1-BF7A-9783B30615BE}" srcOrd="0" destOrd="2" presId="urn:microsoft.com/office/officeart/2005/8/layout/vList5"/>
    <dgm:cxn modelId="{7DCC153F-98BE-4AD6-ACFD-745CD5918222}" type="presParOf" srcId="{64EF65EE-8D6F-4E0D-883E-0820B0699D22}" destId="{3EF80F2D-E1D6-45C8-A1DE-A1DC4F87EF49}" srcOrd="0" destOrd="0" presId="urn:microsoft.com/office/officeart/2005/8/layout/vList5"/>
    <dgm:cxn modelId="{424D1C0F-63FB-409B-9781-11FC9CBB2F75}" type="presParOf" srcId="{3EF80F2D-E1D6-45C8-A1DE-A1DC4F87EF49}" destId="{B83C2B8D-4FBE-4328-9D36-FD6508ED6CD8}" srcOrd="0" destOrd="0" presId="urn:microsoft.com/office/officeart/2005/8/layout/vList5"/>
    <dgm:cxn modelId="{C97438AB-57D5-4AC0-AB0D-324DBC5A77F3}" type="presParOf" srcId="{3EF80F2D-E1D6-45C8-A1DE-A1DC4F87EF49}" destId="{A43B70E5-2030-4BED-9752-9BC7AD0D4DB6}" srcOrd="1" destOrd="0" presId="urn:microsoft.com/office/officeart/2005/8/layout/vList5"/>
    <dgm:cxn modelId="{971C3C04-BE1A-4215-9E0F-5F27A63B9835}" type="presParOf" srcId="{64EF65EE-8D6F-4E0D-883E-0820B0699D22}" destId="{1E59F7AE-6995-4AA0-B052-FDE4B122021F}" srcOrd="1" destOrd="0" presId="urn:microsoft.com/office/officeart/2005/8/layout/vList5"/>
    <dgm:cxn modelId="{B1F94BB0-444F-4B0D-8191-80DBD8321FE5}" type="presParOf" srcId="{64EF65EE-8D6F-4E0D-883E-0820B0699D22}" destId="{3A74A0DE-30F1-4FB5-96DD-4FF3C1F707C0}" srcOrd="2" destOrd="0" presId="urn:microsoft.com/office/officeart/2005/8/layout/vList5"/>
    <dgm:cxn modelId="{FA2862B7-3670-4D87-B478-BBB6BE5FDFCE}" type="presParOf" srcId="{3A74A0DE-30F1-4FB5-96DD-4FF3C1F707C0}" destId="{BE77272C-4EBF-4C4E-AB1B-1F6ACC6E2469}" srcOrd="0" destOrd="0" presId="urn:microsoft.com/office/officeart/2005/8/layout/vList5"/>
    <dgm:cxn modelId="{B9F0C512-A59C-4142-916E-5BD2B03B707D}" type="presParOf" srcId="{3A74A0DE-30F1-4FB5-96DD-4FF3C1F707C0}" destId="{A76DCC1D-2EDD-4AEA-B823-FBE08547958C}" srcOrd="1" destOrd="0" presId="urn:microsoft.com/office/officeart/2005/8/layout/vList5"/>
    <dgm:cxn modelId="{B523043A-B949-4210-BB1F-12CCD23D1B42}" type="presParOf" srcId="{64EF65EE-8D6F-4E0D-883E-0820B0699D22}" destId="{57E72C2A-85CD-416F-92B8-02777255A41A}" srcOrd="3" destOrd="0" presId="urn:microsoft.com/office/officeart/2005/8/layout/vList5"/>
    <dgm:cxn modelId="{5C5FF153-63A3-43A5-A8AE-5390EBD6FD42}" type="presParOf" srcId="{64EF65EE-8D6F-4E0D-883E-0820B0699D22}" destId="{D7013740-B2CC-452C-8322-D0129CCC0FE0}" srcOrd="4" destOrd="0" presId="urn:microsoft.com/office/officeart/2005/8/layout/vList5"/>
    <dgm:cxn modelId="{F9B8AB6A-B6C9-4E66-83E1-CC5AF97B25C9}" type="presParOf" srcId="{D7013740-B2CC-452C-8322-D0129CCC0FE0}" destId="{9F6B5873-3266-4CD6-9452-324936E92E97}" srcOrd="0" destOrd="0" presId="urn:microsoft.com/office/officeart/2005/8/layout/vList5"/>
    <dgm:cxn modelId="{B799B97E-BE87-4967-A988-92DF9BE5701F}" type="presParOf" srcId="{D7013740-B2CC-452C-8322-D0129CCC0FE0}" destId="{9B2E565D-1138-4AA9-8EE1-CEE2CD685F0B}" srcOrd="1" destOrd="0" presId="urn:microsoft.com/office/officeart/2005/8/layout/vList5"/>
    <dgm:cxn modelId="{0DB84BFE-7851-476B-B571-372E85FE4669}" type="presParOf" srcId="{64EF65EE-8D6F-4E0D-883E-0820B0699D22}" destId="{199ED9B2-E6A0-433F-B0BD-DD637D1559A6}" srcOrd="5" destOrd="0" presId="urn:microsoft.com/office/officeart/2005/8/layout/vList5"/>
    <dgm:cxn modelId="{D8491EBF-67E3-48DA-9571-75D6753A8E9B}" type="presParOf" srcId="{64EF65EE-8D6F-4E0D-883E-0820B0699D22}" destId="{04BD4991-B3D3-4AA1-A918-4287BC06739E}" srcOrd="6" destOrd="0" presId="urn:microsoft.com/office/officeart/2005/8/layout/vList5"/>
    <dgm:cxn modelId="{7FD52C95-32B6-438B-AA07-9E19AA27FA35}" type="presParOf" srcId="{04BD4991-B3D3-4AA1-A918-4287BC06739E}" destId="{D3968B51-FBDB-4AE2-8E58-1CE83CA534CB}" srcOrd="0" destOrd="0" presId="urn:microsoft.com/office/officeart/2005/8/layout/vList5"/>
    <dgm:cxn modelId="{7D65FAEC-261F-4FD4-A87C-4007042A9614}" type="presParOf" srcId="{04BD4991-B3D3-4AA1-A918-4287BC06739E}" destId="{0B435115-E1BC-4B08-AD38-E589EE0600BA}" srcOrd="1" destOrd="0" presId="urn:microsoft.com/office/officeart/2005/8/layout/vList5"/>
    <dgm:cxn modelId="{55259C1B-E338-4F68-BB09-F2DFC0947794}" type="presParOf" srcId="{64EF65EE-8D6F-4E0D-883E-0820B0699D22}" destId="{8B8C9A49-4476-4F76-9DC6-6374DE44C174}" srcOrd="7" destOrd="0" presId="urn:microsoft.com/office/officeart/2005/8/layout/vList5"/>
    <dgm:cxn modelId="{FEB7A26B-EB3F-484F-A8A3-B463EBBD2168}" type="presParOf" srcId="{64EF65EE-8D6F-4E0D-883E-0820B0699D22}" destId="{07E073BF-CB9A-4903-9A6A-6CB0B8321653}" srcOrd="8" destOrd="0" presId="urn:microsoft.com/office/officeart/2005/8/layout/vList5"/>
    <dgm:cxn modelId="{DBFF8CC1-99F5-48A7-B1F3-FB38CE285288}" type="presParOf" srcId="{07E073BF-CB9A-4903-9A6A-6CB0B8321653}" destId="{51B2BCCD-CBB5-4DA1-8E0B-B018A39A8E70}" srcOrd="0" destOrd="0" presId="urn:microsoft.com/office/officeart/2005/8/layout/vList5"/>
    <dgm:cxn modelId="{E8457C0A-C105-4981-A8F1-4DA529EFD426}" type="presParOf" srcId="{07E073BF-CB9A-4903-9A6A-6CB0B8321653}" destId="{BC4F7BFE-233A-4A41-895F-368ED232F54F}" srcOrd="1" destOrd="0" presId="urn:microsoft.com/office/officeart/2005/8/layout/vList5"/>
    <dgm:cxn modelId="{30F68412-6CCF-4CD5-8FBC-6E0DF5800673}" type="presParOf" srcId="{64EF65EE-8D6F-4E0D-883E-0820B0699D22}" destId="{CA5F845A-D6FD-4131-8923-971797E9F75D}" srcOrd="9" destOrd="0" presId="urn:microsoft.com/office/officeart/2005/8/layout/vList5"/>
    <dgm:cxn modelId="{BF09CA7E-7750-496D-9E73-1D9690471EFD}" type="presParOf" srcId="{64EF65EE-8D6F-4E0D-883E-0820B0699D22}" destId="{C6FF417F-3395-47E2-8657-2730BB732DED}" srcOrd="10" destOrd="0" presId="urn:microsoft.com/office/officeart/2005/8/layout/vList5"/>
    <dgm:cxn modelId="{3F3DE8CD-6694-4A67-ACD8-4D6950F28055}" type="presParOf" srcId="{C6FF417F-3395-47E2-8657-2730BB732DED}" destId="{9B731B60-4D8B-47B3-A2FE-DF7EA9A8E761}" srcOrd="0" destOrd="0" presId="urn:microsoft.com/office/officeart/2005/8/layout/vList5"/>
    <dgm:cxn modelId="{C1CA4E18-6501-4BEC-A02D-E714EFAB39B3}" type="presParOf" srcId="{C6FF417F-3395-47E2-8657-2730BB732DED}" destId="{C5D1BBDF-3548-46F1-BF7A-9783B3061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70044-EF7D-4BAC-945B-BDF46B339766}" type="doc">
      <dgm:prSet loTypeId="urn:microsoft.com/office/officeart/2005/8/layout/vList5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5309DD3-9685-42A1-9671-7AA348C7B93E}">
      <dgm:prSet/>
      <dgm:spPr/>
      <dgm:t>
        <a:bodyPr/>
        <a:lstStyle/>
        <a:p>
          <a:pPr rtl="0"/>
          <a:r>
            <a:rPr lang="en-US"/>
            <a:t>News site</a:t>
          </a:r>
        </a:p>
      </dgm:t>
    </dgm:pt>
    <dgm:pt modelId="{77235670-C3C3-421E-A14D-A78E4E056CA0}" cxnId="{3D5DAFB2-9F16-4DF1-91FE-32EDF0FB7A85}" type="parTrans">
      <dgm:prSet/>
      <dgm:spPr/>
      <dgm:t>
        <a:bodyPr/>
        <a:lstStyle/>
        <a:p>
          <a:endParaRPr lang="en-US"/>
        </a:p>
      </dgm:t>
    </dgm:pt>
    <dgm:pt modelId="{CC37102D-2801-4818-9941-AF6D1FF8E951}" cxnId="{3D5DAFB2-9F16-4DF1-91FE-32EDF0FB7A85}" type="sibTrans">
      <dgm:prSet/>
      <dgm:spPr/>
      <dgm:t>
        <a:bodyPr/>
        <a:lstStyle/>
        <a:p>
          <a:endParaRPr lang="en-US"/>
        </a:p>
      </dgm:t>
    </dgm:pt>
    <dgm:pt modelId="{48D387B2-5DFB-429E-9B5C-FB4BF5632CA0}">
      <dgm:prSet/>
      <dgm:spPr/>
      <dgm:t>
        <a:bodyPr/>
        <a:lstStyle/>
        <a:p>
          <a:pPr rtl="0"/>
          <a:r>
            <a:rPr lang="en-US"/>
            <a:t>Comments and user generated content</a:t>
          </a:r>
        </a:p>
      </dgm:t>
    </dgm:pt>
    <dgm:pt modelId="{C6070549-8BDC-46B9-B44C-B35FE0036F6A}" cxnId="{7EE779C9-673E-4DD6-9BCF-5CA32EFC405A}" type="parTrans">
      <dgm:prSet/>
      <dgm:spPr/>
      <dgm:t>
        <a:bodyPr/>
        <a:lstStyle/>
        <a:p>
          <a:endParaRPr lang="en-US"/>
        </a:p>
      </dgm:t>
    </dgm:pt>
    <dgm:pt modelId="{44B787CD-A66F-4195-8EF0-74C2CA00FC9F}" cxnId="{7EE779C9-673E-4DD6-9BCF-5CA32EFC405A}" type="sibTrans">
      <dgm:prSet/>
      <dgm:spPr/>
      <dgm:t>
        <a:bodyPr/>
        <a:lstStyle/>
        <a:p>
          <a:endParaRPr lang="en-US"/>
        </a:p>
      </dgm:t>
    </dgm:pt>
    <dgm:pt modelId="{B659727C-1267-4DEB-AF2B-2F442C2947A7}">
      <dgm:prSet/>
      <dgm:spPr/>
      <dgm:t>
        <a:bodyPr/>
        <a:lstStyle/>
        <a:p>
          <a:pPr rtl="0"/>
          <a:r>
            <a:rPr lang="en-US"/>
            <a:t>Personalization of content and layout</a:t>
          </a:r>
        </a:p>
      </dgm:t>
    </dgm:pt>
    <dgm:pt modelId="{0EA7942E-189E-4F15-9A52-055253BBB37E}" cxnId="{38BEF44E-5DA9-49D7-9828-A04B07AAD76D}" type="parTrans">
      <dgm:prSet/>
      <dgm:spPr/>
      <dgm:t>
        <a:bodyPr/>
        <a:lstStyle/>
        <a:p>
          <a:endParaRPr lang="en-US"/>
        </a:p>
      </dgm:t>
    </dgm:pt>
    <dgm:pt modelId="{6CEB74CE-68DC-4100-B0FB-D07681BE42CE}" cxnId="{38BEF44E-5DA9-49D7-9828-A04B07AAD76D}" type="sibTrans">
      <dgm:prSet/>
      <dgm:spPr/>
      <dgm:t>
        <a:bodyPr/>
        <a:lstStyle/>
        <a:p>
          <a:endParaRPr lang="en-US"/>
        </a:p>
      </dgm:t>
    </dgm:pt>
    <dgm:pt modelId="{2594013A-6FF5-4274-9A4D-C786CCE17937}">
      <dgm:prSet/>
      <dgm:spPr/>
      <dgm:t>
        <a:bodyPr/>
        <a:lstStyle/>
        <a:p>
          <a:pPr rtl="0"/>
          <a:r>
            <a:rPr lang="en-US"/>
            <a:t>Multi-device rendering</a:t>
          </a:r>
        </a:p>
      </dgm:t>
    </dgm:pt>
    <dgm:pt modelId="{B4BE069F-ACD8-430C-9330-DE8C4F5A2271}" cxnId="{3C0ED8FC-4906-4EEA-9362-FD457FFDE68B}" type="parTrans">
      <dgm:prSet/>
      <dgm:spPr/>
      <dgm:t>
        <a:bodyPr/>
        <a:lstStyle/>
        <a:p>
          <a:endParaRPr lang="en-US"/>
        </a:p>
      </dgm:t>
    </dgm:pt>
    <dgm:pt modelId="{4F90B813-8C3D-482A-8C84-C635FA890A60}" cxnId="{3C0ED8FC-4906-4EEA-9362-FD457FFDE68B}" type="sibTrans">
      <dgm:prSet/>
      <dgm:spPr/>
      <dgm:t>
        <a:bodyPr/>
        <a:lstStyle/>
        <a:p>
          <a:endParaRPr lang="en-US"/>
        </a:p>
      </dgm:t>
    </dgm:pt>
    <dgm:pt modelId="{9EB7D751-2826-4F51-93BD-465AB52544FD}">
      <dgm:prSet/>
      <dgm:spPr/>
      <dgm:t>
        <a:bodyPr/>
        <a:lstStyle/>
        <a:p>
          <a:pPr rtl="0"/>
          <a:r>
            <a:rPr lang="en-US" dirty="0"/>
            <a:t>Generate layout on the fly</a:t>
          </a:r>
        </a:p>
      </dgm:t>
    </dgm:pt>
    <dgm:pt modelId="{258F4F36-8B66-45BB-A2D5-C3D61516B6BC}" cxnId="{6500DB68-9EBE-4182-85BC-11A253C3B096}" type="parTrans">
      <dgm:prSet/>
      <dgm:spPr/>
      <dgm:t>
        <a:bodyPr/>
        <a:lstStyle/>
        <a:p>
          <a:endParaRPr lang="en-US"/>
        </a:p>
      </dgm:t>
    </dgm:pt>
    <dgm:pt modelId="{C3B43AE6-FE17-44C8-A2EC-044D3536E062}" cxnId="{6500DB68-9EBE-4182-85BC-11A253C3B096}" type="sibTrans">
      <dgm:prSet/>
      <dgm:spPr/>
      <dgm:t>
        <a:bodyPr/>
        <a:lstStyle/>
        <a:p>
          <a:endParaRPr lang="en-US"/>
        </a:p>
      </dgm:t>
    </dgm:pt>
    <dgm:pt modelId="{B125FB39-2FF0-4FB7-B752-9752E3004325}">
      <dgm:prSet/>
      <dgm:spPr/>
      <dgm:t>
        <a:bodyPr/>
        <a:lstStyle/>
        <a:p>
          <a:pPr rtl="0"/>
          <a:r>
            <a:rPr lang="en-US"/>
            <a:t>No need to cache static pages</a:t>
          </a:r>
        </a:p>
      </dgm:t>
    </dgm:pt>
    <dgm:pt modelId="{3208295B-8AF1-4C29-AF3A-983CC088ADD7}" cxnId="{3D99E26F-488E-4D39-B4AD-6F089B02DB42}" type="parTrans">
      <dgm:prSet/>
      <dgm:spPr/>
      <dgm:t>
        <a:bodyPr/>
        <a:lstStyle/>
        <a:p>
          <a:endParaRPr lang="en-US"/>
        </a:p>
      </dgm:t>
    </dgm:pt>
    <dgm:pt modelId="{568095B6-3A8C-4BFE-8AB8-545D22348737}" cxnId="{3D99E26F-488E-4D39-B4AD-6F089B02DB42}" type="sibTrans">
      <dgm:prSet/>
      <dgm:spPr/>
      <dgm:t>
        <a:bodyPr/>
        <a:lstStyle/>
        <a:p>
          <a:endParaRPr lang="en-US"/>
        </a:p>
      </dgm:t>
    </dgm:pt>
    <dgm:pt modelId="{BEF600D8-518F-4077-81AE-B9D6F7A6D7A4}">
      <dgm:prSet/>
      <dgm:spPr/>
      <dgm:t>
        <a:bodyPr/>
        <a:lstStyle/>
        <a:p>
          <a:pPr rtl="0"/>
          <a:r>
            <a:rPr lang="en-US"/>
            <a:t>Sharing</a:t>
          </a:r>
        </a:p>
      </dgm:t>
    </dgm:pt>
    <dgm:pt modelId="{177A527A-8A6D-4F50-8572-4CB596CC9D8C}" cxnId="{73F21B59-B6E9-430E-A2A4-88AA38C88F1B}" type="parTrans">
      <dgm:prSet/>
      <dgm:spPr/>
      <dgm:t>
        <a:bodyPr/>
        <a:lstStyle/>
        <a:p>
          <a:endParaRPr lang="en-US"/>
        </a:p>
      </dgm:t>
    </dgm:pt>
    <dgm:pt modelId="{07236682-E569-4893-82A2-B43AFF9BDC84}" cxnId="{73F21B59-B6E9-430E-A2A4-88AA38C88F1B}" type="sibTrans">
      <dgm:prSet/>
      <dgm:spPr/>
      <dgm:t>
        <a:bodyPr/>
        <a:lstStyle/>
        <a:p>
          <a:endParaRPr lang="en-US"/>
        </a:p>
      </dgm:t>
    </dgm:pt>
    <dgm:pt modelId="{237B8C55-2EBB-439A-A7A4-F83131E53BE7}">
      <dgm:prSet/>
      <dgm:spPr/>
      <dgm:t>
        <a:bodyPr/>
        <a:lstStyle/>
        <a:p>
          <a:pPr rtl="0"/>
          <a:r>
            <a:rPr lang="en-US"/>
            <a:t>Store large objects</a:t>
          </a:r>
        </a:p>
      </dgm:t>
    </dgm:pt>
    <dgm:pt modelId="{620CEF64-7F6E-4332-A76F-CF58B178F197}" cxnId="{B75A436C-D8F7-49F0-A4B1-30376CC2197D}" type="parTrans">
      <dgm:prSet/>
      <dgm:spPr/>
      <dgm:t>
        <a:bodyPr/>
        <a:lstStyle/>
        <a:p>
          <a:endParaRPr lang="en-US"/>
        </a:p>
      </dgm:t>
    </dgm:pt>
    <dgm:pt modelId="{D68F6F23-59B4-402B-ACDF-B7D74FF71FFB}" cxnId="{B75A436C-D8F7-49F0-A4B1-30376CC2197D}" type="sibTrans">
      <dgm:prSet/>
      <dgm:spPr/>
      <dgm:t>
        <a:bodyPr/>
        <a:lstStyle/>
        <a:p>
          <a:endParaRPr lang="en-US"/>
        </a:p>
      </dgm:t>
    </dgm:pt>
    <dgm:pt modelId="{F5632A9B-6DA5-4229-87B3-453584B05324}">
      <dgm:prSet/>
      <dgm:spPr/>
      <dgm:t>
        <a:bodyPr/>
        <a:lstStyle/>
        <a:p>
          <a:pPr rtl="0"/>
          <a:r>
            <a:rPr lang="en-US"/>
            <a:t>Simpler modeling of metadata</a:t>
          </a:r>
        </a:p>
      </dgm:t>
    </dgm:pt>
    <dgm:pt modelId="{0FAF00B5-5874-4F87-967E-83EA8513FD95}" cxnId="{753E0A02-BCC1-4AE7-B549-EF9477CA71ED}" type="parTrans">
      <dgm:prSet/>
      <dgm:spPr/>
      <dgm:t>
        <a:bodyPr/>
        <a:lstStyle/>
        <a:p>
          <a:endParaRPr lang="en-US"/>
        </a:p>
      </dgm:t>
    </dgm:pt>
    <dgm:pt modelId="{F3D43AA8-17C4-4CCE-AF66-A3A3F12BBE11}" cxnId="{753E0A02-BCC1-4AE7-B549-EF9477CA71ED}" type="sibTrans">
      <dgm:prSet/>
      <dgm:spPr/>
      <dgm:t>
        <a:bodyPr/>
        <a:lstStyle/>
        <a:p>
          <a:endParaRPr lang="en-US"/>
        </a:p>
      </dgm:t>
    </dgm:pt>
    <dgm:pt modelId="{78332AF4-A4AD-41B3-91CA-75F205D83813}" type="pres">
      <dgm:prSet presAssocID="{93470044-EF7D-4BAC-945B-BDF46B339766}" presName="Name0" presStyleCnt="0">
        <dgm:presLayoutVars>
          <dgm:dir/>
          <dgm:animLvl val="lvl"/>
          <dgm:resizeHandles val="exact"/>
        </dgm:presLayoutVars>
      </dgm:prSet>
      <dgm:spPr/>
    </dgm:pt>
    <dgm:pt modelId="{9ED170FC-92A8-4089-818D-DB54A751230A}" type="pres">
      <dgm:prSet presAssocID="{05309DD3-9685-42A1-9671-7AA348C7B93E}" presName="linNode" presStyleCnt="0"/>
      <dgm:spPr/>
    </dgm:pt>
    <dgm:pt modelId="{5323F54B-29B5-4184-9203-1592C7466EFF}" type="pres">
      <dgm:prSet presAssocID="{05309DD3-9685-42A1-9671-7AA348C7B93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801549C-2A09-4398-8966-00B26BD76BF7}" type="pres">
      <dgm:prSet presAssocID="{05309DD3-9685-42A1-9671-7AA348C7B93E}" presName="descendantText" presStyleLbl="alignAccFollowNode1" presStyleIdx="0" presStyleCnt="3">
        <dgm:presLayoutVars>
          <dgm:bulletEnabled val="1"/>
        </dgm:presLayoutVars>
      </dgm:prSet>
      <dgm:spPr/>
    </dgm:pt>
    <dgm:pt modelId="{91962412-F774-4957-BE9F-F971BBCE15D8}" type="pres">
      <dgm:prSet presAssocID="{CC37102D-2801-4818-9941-AF6D1FF8E951}" presName="sp" presStyleCnt="0"/>
      <dgm:spPr/>
    </dgm:pt>
    <dgm:pt modelId="{6FAE677B-C4AE-42B2-A4B3-CF173DD5190B}" type="pres">
      <dgm:prSet presAssocID="{2594013A-6FF5-4274-9A4D-C786CCE17937}" presName="linNode" presStyleCnt="0"/>
      <dgm:spPr/>
    </dgm:pt>
    <dgm:pt modelId="{6778B3FC-0EFD-4C19-B664-D5AB48A6ADE5}" type="pres">
      <dgm:prSet presAssocID="{2594013A-6FF5-4274-9A4D-C786CCE1793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9B3C392-DAED-4F50-9A6D-7884370354B0}" type="pres">
      <dgm:prSet presAssocID="{2594013A-6FF5-4274-9A4D-C786CCE17937}" presName="descendantText" presStyleLbl="alignAccFollowNode1" presStyleIdx="1" presStyleCnt="3">
        <dgm:presLayoutVars>
          <dgm:bulletEnabled val="1"/>
        </dgm:presLayoutVars>
      </dgm:prSet>
      <dgm:spPr/>
    </dgm:pt>
    <dgm:pt modelId="{F1AB2D45-1751-4748-9912-AF9B49E8167C}" type="pres">
      <dgm:prSet presAssocID="{4F90B813-8C3D-482A-8C84-C635FA890A60}" presName="sp" presStyleCnt="0"/>
      <dgm:spPr/>
    </dgm:pt>
    <dgm:pt modelId="{04F878DC-507E-4635-A3CE-7110EDD2F035}" type="pres">
      <dgm:prSet presAssocID="{BEF600D8-518F-4077-81AE-B9D6F7A6D7A4}" presName="linNode" presStyleCnt="0"/>
      <dgm:spPr/>
    </dgm:pt>
    <dgm:pt modelId="{37D35CF4-DBCE-4EBC-A450-D2A4176CA22A}" type="pres">
      <dgm:prSet presAssocID="{BEF600D8-518F-4077-81AE-B9D6F7A6D7A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04A6F47-D61A-4AE1-B71A-24C823C7F8B6}" type="pres">
      <dgm:prSet presAssocID="{BEF600D8-518F-4077-81AE-B9D6F7A6D7A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53E0A02-BCC1-4AE7-B549-EF9477CA71ED}" srcId="{BEF600D8-518F-4077-81AE-B9D6F7A6D7A4}" destId="{F5632A9B-6DA5-4229-87B3-453584B05324}" srcOrd="1" destOrd="0" parTransId="{0FAF00B5-5874-4F87-967E-83EA8513FD95}" sibTransId="{F3D43AA8-17C4-4CCE-AF66-A3A3F12BBE11}"/>
    <dgm:cxn modelId="{53193613-8871-47CB-8E73-C2F5A9656110}" type="presOf" srcId="{B659727C-1267-4DEB-AF2B-2F442C2947A7}" destId="{7801549C-2A09-4398-8966-00B26BD76BF7}" srcOrd="0" destOrd="1" presId="urn:microsoft.com/office/officeart/2005/8/layout/vList5"/>
    <dgm:cxn modelId="{752CE322-9D79-440B-B871-CE4CF718EE1D}" type="presOf" srcId="{9EB7D751-2826-4F51-93BD-465AB52544FD}" destId="{29B3C392-DAED-4F50-9A6D-7884370354B0}" srcOrd="0" destOrd="0" presId="urn:microsoft.com/office/officeart/2005/8/layout/vList5"/>
    <dgm:cxn modelId="{D31D0941-CC79-4D73-92FA-38319F346CC9}" type="presOf" srcId="{237B8C55-2EBB-439A-A7A4-F83131E53BE7}" destId="{604A6F47-D61A-4AE1-B71A-24C823C7F8B6}" srcOrd="0" destOrd="0" presId="urn:microsoft.com/office/officeart/2005/8/layout/vList5"/>
    <dgm:cxn modelId="{6500DB68-9EBE-4182-85BC-11A253C3B096}" srcId="{2594013A-6FF5-4274-9A4D-C786CCE17937}" destId="{9EB7D751-2826-4F51-93BD-465AB52544FD}" srcOrd="0" destOrd="0" parTransId="{258F4F36-8B66-45BB-A2D5-C3D61516B6BC}" sibTransId="{C3B43AE6-FE17-44C8-A2EC-044D3536E062}"/>
    <dgm:cxn modelId="{B75A436C-D8F7-49F0-A4B1-30376CC2197D}" srcId="{BEF600D8-518F-4077-81AE-B9D6F7A6D7A4}" destId="{237B8C55-2EBB-439A-A7A4-F83131E53BE7}" srcOrd="0" destOrd="0" parTransId="{620CEF64-7F6E-4332-A76F-CF58B178F197}" sibTransId="{D68F6F23-59B4-402B-ACDF-B7D74FF71FFB}"/>
    <dgm:cxn modelId="{38BEF44E-5DA9-49D7-9828-A04B07AAD76D}" srcId="{05309DD3-9685-42A1-9671-7AA348C7B93E}" destId="{B659727C-1267-4DEB-AF2B-2F442C2947A7}" srcOrd="1" destOrd="0" parTransId="{0EA7942E-189E-4F15-9A52-055253BBB37E}" sibTransId="{6CEB74CE-68DC-4100-B0FB-D07681BE42CE}"/>
    <dgm:cxn modelId="{9991014F-B689-42C5-A266-F894B4379ED2}" type="presOf" srcId="{2594013A-6FF5-4274-9A4D-C786CCE17937}" destId="{6778B3FC-0EFD-4C19-B664-D5AB48A6ADE5}" srcOrd="0" destOrd="0" presId="urn:microsoft.com/office/officeart/2005/8/layout/vList5"/>
    <dgm:cxn modelId="{3D99E26F-488E-4D39-B4AD-6F089B02DB42}" srcId="{2594013A-6FF5-4274-9A4D-C786CCE17937}" destId="{B125FB39-2FF0-4FB7-B752-9752E3004325}" srcOrd="1" destOrd="0" parTransId="{3208295B-8AF1-4C29-AF3A-983CC088ADD7}" sibTransId="{568095B6-3A8C-4BFE-8AB8-545D22348737}"/>
    <dgm:cxn modelId="{7DAE0B59-4AB9-4D59-9B2D-F525AA2228A4}" type="presOf" srcId="{F5632A9B-6DA5-4229-87B3-453584B05324}" destId="{604A6F47-D61A-4AE1-B71A-24C823C7F8B6}" srcOrd="0" destOrd="1" presId="urn:microsoft.com/office/officeart/2005/8/layout/vList5"/>
    <dgm:cxn modelId="{73F21B59-B6E9-430E-A2A4-88AA38C88F1B}" srcId="{93470044-EF7D-4BAC-945B-BDF46B339766}" destId="{BEF600D8-518F-4077-81AE-B9D6F7A6D7A4}" srcOrd="2" destOrd="0" parTransId="{177A527A-8A6D-4F50-8572-4CB596CC9D8C}" sibTransId="{07236682-E569-4893-82A2-B43AFF9BDC84}"/>
    <dgm:cxn modelId="{7E452A8D-E5F3-4706-B21C-EF9DC68E81ED}" type="presOf" srcId="{93470044-EF7D-4BAC-945B-BDF46B339766}" destId="{78332AF4-A4AD-41B3-91CA-75F205D83813}" srcOrd="0" destOrd="0" presId="urn:microsoft.com/office/officeart/2005/8/layout/vList5"/>
    <dgm:cxn modelId="{63E88894-7D71-4723-BF8B-F0596F1E0A12}" type="presOf" srcId="{BEF600D8-518F-4077-81AE-B9D6F7A6D7A4}" destId="{37D35CF4-DBCE-4EBC-A450-D2A4176CA22A}" srcOrd="0" destOrd="0" presId="urn:microsoft.com/office/officeart/2005/8/layout/vList5"/>
    <dgm:cxn modelId="{6BC2C0A9-037E-44FF-81D3-DD5EFF8E20E1}" type="presOf" srcId="{48D387B2-5DFB-429E-9B5C-FB4BF5632CA0}" destId="{7801549C-2A09-4398-8966-00B26BD76BF7}" srcOrd="0" destOrd="0" presId="urn:microsoft.com/office/officeart/2005/8/layout/vList5"/>
    <dgm:cxn modelId="{13B83EAE-F729-4521-88AD-D02F27D0AA10}" type="presOf" srcId="{05309DD3-9685-42A1-9671-7AA348C7B93E}" destId="{5323F54B-29B5-4184-9203-1592C7466EFF}" srcOrd="0" destOrd="0" presId="urn:microsoft.com/office/officeart/2005/8/layout/vList5"/>
    <dgm:cxn modelId="{3D5DAFB2-9F16-4DF1-91FE-32EDF0FB7A85}" srcId="{93470044-EF7D-4BAC-945B-BDF46B339766}" destId="{05309DD3-9685-42A1-9671-7AA348C7B93E}" srcOrd="0" destOrd="0" parTransId="{77235670-C3C3-421E-A14D-A78E4E056CA0}" sibTransId="{CC37102D-2801-4818-9941-AF6D1FF8E951}"/>
    <dgm:cxn modelId="{7EE779C9-673E-4DD6-9BCF-5CA32EFC405A}" srcId="{05309DD3-9685-42A1-9671-7AA348C7B93E}" destId="{48D387B2-5DFB-429E-9B5C-FB4BF5632CA0}" srcOrd="0" destOrd="0" parTransId="{C6070549-8BDC-46B9-B44C-B35FE0036F6A}" sibTransId="{44B787CD-A66F-4195-8EF0-74C2CA00FC9F}"/>
    <dgm:cxn modelId="{838927ED-C404-4F3E-8553-913996BD1433}" type="presOf" srcId="{B125FB39-2FF0-4FB7-B752-9752E3004325}" destId="{29B3C392-DAED-4F50-9A6D-7884370354B0}" srcOrd="0" destOrd="1" presId="urn:microsoft.com/office/officeart/2005/8/layout/vList5"/>
    <dgm:cxn modelId="{3C0ED8FC-4906-4EEA-9362-FD457FFDE68B}" srcId="{93470044-EF7D-4BAC-945B-BDF46B339766}" destId="{2594013A-6FF5-4274-9A4D-C786CCE17937}" srcOrd="1" destOrd="0" parTransId="{B4BE069F-ACD8-430C-9330-DE8C4F5A2271}" sibTransId="{4F90B813-8C3D-482A-8C84-C635FA890A60}"/>
    <dgm:cxn modelId="{8DC92918-F410-42EF-96A1-C1E988C2064D}" type="presParOf" srcId="{78332AF4-A4AD-41B3-91CA-75F205D83813}" destId="{9ED170FC-92A8-4089-818D-DB54A751230A}" srcOrd="0" destOrd="0" presId="urn:microsoft.com/office/officeart/2005/8/layout/vList5"/>
    <dgm:cxn modelId="{02FF39BD-593C-4FAC-A458-5860E1B5E773}" type="presParOf" srcId="{9ED170FC-92A8-4089-818D-DB54A751230A}" destId="{5323F54B-29B5-4184-9203-1592C7466EFF}" srcOrd="0" destOrd="0" presId="urn:microsoft.com/office/officeart/2005/8/layout/vList5"/>
    <dgm:cxn modelId="{91D3A595-6E74-499B-9FCF-D4D4B5A22C62}" type="presParOf" srcId="{9ED170FC-92A8-4089-818D-DB54A751230A}" destId="{7801549C-2A09-4398-8966-00B26BD76BF7}" srcOrd="1" destOrd="0" presId="urn:microsoft.com/office/officeart/2005/8/layout/vList5"/>
    <dgm:cxn modelId="{844B7ABF-EC1A-4BED-B69D-4B5CCA6933A5}" type="presParOf" srcId="{78332AF4-A4AD-41B3-91CA-75F205D83813}" destId="{91962412-F774-4957-BE9F-F971BBCE15D8}" srcOrd="1" destOrd="0" presId="urn:microsoft.com/office/officeart/2005/8/layout/vList5"/>
    <dgm:cxn modelId="{AF58729F-0BB8-46B8-A544-F3272DE9B2B4}" type="presParOf" srcId="{78332AF4-A4AD-41B3-91CA-75F205D83813}" destId="{6FAE677B-C4AE-42B2-A4B3-CF173DD5190B}" srcOrd="2" destOrd="0" presId="urn:microsoft.com/office/officeart/2005/8/layout/vList5"/>
    <dgm:cxn modelId="{9CCB21DC-AA97-4F53-83C8-E21D957F7F12}" type="presParOf" srcId="{6FAE677B-C4AE-42B2-A4B3-CF173DD5190B}" destId="{6778B3FC-0EFD-4C19-B664-D5AB48A6ADE5}" srcOrd="0" destOrd="0" presId="urn:microsoft.com/office/officeart/2005/8/layout/vList5"/>
    <dgm:cxn modelId="{9A0C933F-66D6-4994-BEAD-4F7943BE3AED}" type="presParOf" srcId="{6FAE677B-C4AE-42B2-A4B3-CF173DD5190B}" destId="{29B3C392-DAED-4F50-9A6D-7884370354B0}" srcOrd="1" destOrd="0" presId="urn:microsoft.com/office/officeart/2005/8/layout/vList5"/>
    <dgm:cxn modelId="{9D4D1DAB-C428-46B5-BB49-D865F370B455}" type="presParOf" srcId="{78332AF4-A4AD-41B3-91CA-75F205D83813}" destId="{F1AB2D45-1751-4748-9912-AF9B49E8167C}" srcOrd="3" destOrd="0" presId="urn:microsoft.com/office/officeart/2005/8/layout/vList5"/>
    <dgm:cxn modelId="{3DD54AAA-D851-4750-983C-646923A22019}" type="presParOf" srcId="{78332AF4-A4AD-41B3-91CA-75F205D83813}" destId="{04F878DC-507E-4635-A3CE-7110EDD2F035}" srcOrd="4" destOrd="0" presId="urn:microsoft.com/office/officeart/2005/8/layout/vList5"/>
    <dgm:cxn modelId="{72A8E366-0689-41C9-98B3-82A930CD7BDC}" type="presParOf" srcId="{04F878DC-507E-4635-A3CE-7110EDD2F035}" destId="{37D35CF4-DBCE-4EBC-A450-D2A4176CA22A}" srcOrd="0" destOrd="0" presId="urn:microsoft.com/office/officeart/2005/8/layout/vList5"/>
    <dgm:cxn modelId="{685CE283-C8BE-457F-A93E-6985002ACF77}" type="presParOf" srcId="{04F878DC-507E-4635-A3CE-7110EDD2F035}" destId="{604A6F47-D61A-4AE1-B71A-24C823C7F8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4B4128-E180-44DF-8D81-60A2DDCBD880}" type="doc">
      <dgm:prSet loTypeId="urn:microsoft.com/office/officeart/2005/8/layout/vList5" loCatId="list" qsTypeId="urn:microsoft.com/office/officeart/2005/8/quickstyle/3d1" qsCatId="3D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03662C31-7C46-40A3-B176-CD7383A84E62}">
      <dgm:prSet/>
      <dgm:spPr/>
      <dgm:t>
        <a:bodyPr/>
        <a:lstStyle/>
        <a:p>
          <a:pPr rtl="0"/>
          <a:r>
            <a:rPr lang="en-US"/>
            <a:t>Product Catalogs</a:t>
          </a:r>
        </a:p>
      </dgm:t>
    </dgm:pt>
    <dgm:pt modelId="{21019576-C5EB-440B-BAEA-F36FE1D5DC98}" cxnId="{9F8E09CE-3F2D-4094-B346-5171349ADB30}" type="parTrans">
      <dgm:prSet/>
      <dgm:spPr/>
      <dgm:t>
        <a:bodyPr/>
        <a:lstStyle/>
        <a:p>
          <a:endParaRPr lang="en-US"/>
        </a:p>
      </dgm:t>
    </dgm:pt>
    <dgm:pt modelId="{3D70FCB8-8049-4ED2-81E1-55EE7F3421EC}" cxnId="{9F8E09CE-3F2D-4094-B346-5171349ADB30}" type="sibTrans">
      <dgm:prSet/>
      <dgm:spPr/>
      <dgm:t>
        <a:bodyPr/>
        <a:lstStyle/>
        <a:p>
          <a:endParaRPr lang="en-US"/>
        </a:p>
      </dgm:t>
    </dgm:pt>
    <dgm:pt modelId="{7D6B5177-2ABF-409D-9EEA-58BB44A3D028}">
      <dgm:prSet/>
      <dgm:spPr/>
      <dgm:t>
        <a:bodyPr/>
        <a:lstStyle/>
        <a:p>
          <a:pPr rtl="0"/>
          <a:r>
            <a:rPr lang="en-US"/>
            <a:t>Diverse product portfolio, Complex querying</a:t>
          </a:r>
        </a:p>
      </dgm:t>
    </dgm:pt>
    <dgm:pt modelId="{445EB5BA-AA56-4409-84DE-9077151478BC}" cxnId="{EFD796AF-FE27-4952-ADD2-6D52ABBCB797}" type="parTrans">
      <dgm:prSet/>
      <dgm:spPr/>
      <dgm:t>
        <a:bodyPr/>
        <a:lstStyle/>
        <a:p>
          <a:endParaRPr lang="en-US"/>
        </a:p>
      </dgm:t>
    </dgm:pt>
    <dgm:pt modelId="{283A94A6-0E67-4B05-A2D0-C809D5343084}" cxnId="{EFD796AF-FE27-4952-ADD2-6D52ABBCB797}" type="sibTrans">
      <dgm:prSet/>
      <dgm:spPr/>
      <dgm:t>
        <a:bodyPr/>
        <a:lstStyle/>
        <a:p>
          <a:endParaRPr lang="en-US"/>
        </a:p>
      </dgm:t>
    </dgm:pt>
    <dgm:pt modelId="{DB102C7D-2A8B-4A75-9CF2-41C6C8269175}">
      <dgm:prSet/>
      <dgm:spPr/>
      <dgm:t>
        <a:bodyPr/>
        <a:lstStyle/>
        <a:p>
          <a:pPr rtl="0"/>
          <a:r>
            <a:rPr lang="en-US" dirty="0"/>
            <a:t>Multi-faceted product attributes</a:t>
          </a:r>
        </a:p>
      </dgm:t>
    </dgm:pt>
    <dgm:pt modelId="{63CAD87D-9B6D-4A89-B3D0-15CDD3A8B1FD}" cxnId="{06CB00BD-54A5-4B46-9C2E-E0066369F025}" type="parTrans">
      <dgm:prSet/>
      <dgm:spPr/>
      <dgm:t>
        <a:bodyPr/>
        <a:lstStyle/>
        <a:p>
          <a:endParaRPr lang="en-US"/>
        </a:p>
      </dgm:t>
    </dgm:pt>
    <dgm:pt modelId="{08F1CAF1-9733-4626-BFA2-01D5CCD59E68}" cxnId="{06CB00BD-54A5-4B46-9C2E-E0066369F025}" type="sibTrans">
      <dgm:prSet/>
      <dgm:spPr/>
      <dgm:t>
        <a:bodyPr/>
        <a:lstStyle/>
        <a:p>
          <a:endParaRPr lang="en-US"/>
        </a:p>
      </dgm:t>
    </dgm:pt>
    <dgm:pt modelId="{467CCA73-4088-46EE-BDC6-871D676C5354}">
      <dgm:prSet/>
      <dgm:spPr/>
      <dgm:t>
        <a:bodyPr/>
        <a:lstStyle/>
        <a:p>
          <a:pPr rtl="0"/>
          <a:r>
            <a:rPr lang="en-US"/>
            <a:t>Data analysis</a:t>
          </a:r>
        </a:p>
      </dgm:t>
    </dgm:pt>
    <dgm:pt modelId="{2CB04A80-149C-4BB5-8AC5-8CCFA4DB170C}" cxnId="{7FAB5970-30F5-4135-8FB5-F29822BF48B0}" type="parTrans">
      <dgm:prSet/>
      <dgm:spPr/>
      <dgm:t>
        <a:bodyPr/>
        <a:lstStyle/>
        <a:p>
          <a:endParaRPr lang="en-US"/>
        </a:p>
      </dgm:t>
    </dgm:pt>
    <dgm:pt modelId="{4899412F-874C-47B9-93A1-B0D45994EB93}" cxnId="{7FAB5970-30F5-4135-8FB5-F29822BF48B0}" type="sibTrans">
      <dgm:prSet/>
      <dgm:spPr/>
      <dgm:t>
        <a:bodyPr/>
        <a:lstStyle/>
        <a:p>
          <a:endParaRPr lang="en-US"/>
        </a:p>
      </dgm:t>
    </dgm:pt>
    <dgm:pt modelId="{00A67949-163F-4E69-9EEE-8E79D7E87DAE}">
      <dgm:prSet/>
      <dgm:spPr/>
      <dgm:t>
        <a:bodyPr/>
        <a:lstStyle/>
        <a:p>
          <a:pPr rtl="0"/>
          <a:r>
            <a:rPr lang="en-US"/>
            <a:t>Data mining, Call records</a:t>
          </a:r>
        </a:p>
      </dgm:t>
    </dgm:pt>
    <dgm:pt modelId="{831F7254-7479-4484-BCFE-038E01568E70}" cxnId="{75E46D70-DB41-4ED9-AC05-BC09F007327D}" type="parTrans">
      <dgm:prSet/>
      <dgm:spPr/>
      <dgm:t>
        <a:bodyPr/>
        <a:lstStyle/>
        <a:p>
          <a:endParaRPr lang="en-US"/>
        </a:p>
      </dgm:t>
    </dgm:pt>
    <dgm:pt modelId="{5C5838FD-4E63-4A4D-8A97-B145349D2765}" cxnId="{75E46D70-DB41-4ED9-AC05-BC09F007327D}" type="sibTrans">
      <dgm:prSet/>
      <dgm:spPr/>
      <dgm:t>
        <a:bodyPr/>
        <a:lstStyle/>
        <a:p>
          <a:endParaRPr lang="en-US"/>
        </a:p>
      </dgm:t>
    </dgm:pt>
    <dgm:pt modelId="{5B76BCF3-418F-4460-8086-1D9F9FF552B4}">
      <dgm:prSet/>
      <dgm:spPr/>
      <dgm:t>
        <a:bodyPr/>
        <a:lstStyle/>
        <a:p>
          <a:pPr rtl="0"/>
          <a:r>
            <a:rPr lang="en-US"/>
            <a:t>Insurance Claims</a:t>
          </a:r>
        </a:p>
      </dgm:t>
    </dgm:pt>
    <dgm:pt modelId="{4CFA84D1-5BE3-492B-BC40-2195651FE61D}" cxnId="{1A82DD60-4AD2-4650-8D00-7DDABE532AAC}" type="parTrans">
      <dgm:prSet/>
      <dgm:spPr/>
      <dgm:t>
        <a:bodyPr/>
        <a:lstStyle/>
        <a:p>
          <a:endParaRPr lang="en-US"/>
        </a:p>
      </dgm:t>
    </dgm:pt>
    <dgm:pt modelId="{A24E8395-F461-49B8-9279-0BBD9F20B318}" cxnId="{1A82DD60-4AD2-4650-8D00-7DDABE532AAC}" type="sibTrans">
      <dgm:prSet/>
      <dgm:spPr/>
      <dgm:t>
        <a:bodyPr/>
        <a:lstStyle/>
        <a:p>
          <a:endParaRPr lang="en-US"/>
        </a:p>
      </dgm:t>
    </dgm:pt>
    <dgm:pt modelId="{791EA626-777B-41B0-BDC0-A6C2FD70B5B5}">
      <dgm:prSet/>
      <dgm:spPr/>
      <dgm:t>
        <a:bodyPr/>
        <a:lstStyle/>
        <a:p>
          <a:pPr rtl="0"/>
          <a:r>
            <a:rPr lang="en-US"/>
            <a:t>Biometric</a:t>
          </a:r>
        </a:p>
      </dgm:t>
    </dgm:pt>
    <dgm:pt modelId="{0457716D-0027-4BB4-BD82-1100BEDA0C67}" cxnId="{FC5CD5A1-F795-4453-A2CC-E9F278ACA722}" type="parTrans">
      <dgm:prSet/>
      <dgm:spPr/>
      <dgm:t>
        <a:bodyPr/>
        <a:lstStyle/>
        <a:p>
          <a:endParaRPr lang="en-US"/>
        </a:p>
      </dgm:t>
    </dgm:pt>
    <dgm:pt modelId="{E6C5FE59-C42E-453A-BD69-EBAE615546E4}" cxnId="{FC5CD5A1-F795-4453-A2CC-E9F278ACA722}" type="sibTrans">
      <dgm:prSet/>
      <dgm:spPr/>
      <dgm:t>
        <a:bodyPr/>
        <a:lstStyle/>
        <a:p>
          <a:endParaRPr lang="en-US"/>
        </a:p>
      </dgm:t>
    </dgm:pt>
    <dgm:pt modelId="{FD8AC78A-441A-4BEF-9E08-1D1ECE00572E}">
      <dgm:prSet/>
      <dgm:spPr/>
      <dgm:t>
        <a:bodyPr/>
        <a:lstStyle/>
        <a:p>
          <a:pPr rtl="0"/>
          <a:r>
            <a:rPr lang="en-US"/>
            <a:t>Retina Scans</a:t>
          </a:r>
        </a:p>
      </dgm:t>
    </dgm:pt>
    <dgm:pt modelId="{1D8616C2-ADCB-4EBA-9E3F-FA58840E7CB0}" cxnId="{98A42665-444B-49DE-85A5-4377E518D9B4}" type="parTrans">
      <dgm:prSet/>
      <dgm:spPr/>
      <dgm:t>
        <a:bodyPr/>
        <a:lstStyle/>
        <a:p>
          <a:endParaRPr lang="en-US"/>
        </a:p>
      </dgm:t>
    </dgm:pt>
    <dgm:pt modelId="{E4B9EBFC-9BBA-43D8-928F-8A12DEE99221}" cxnId="{98A42665-444B-49DE-85A5-4377E518D9B4}" type="sibTrans">
      <dgm:prSet/>
      <dgm:spPr/>
      <dgm:t>
        <a:bodyPr/>
        <a:lstStyle/>
        <a:p>
          <a:endParaRPr lang="en-US"/>
        </a:p>
      </dgm:t>
    </dgm:pt>
    <dgm:pt modelId="{0B675BAE-9CB3-43CA-B6D4-31E5BF3ABF63}">
      <dgm:prSet/>
      <dgm:spPr/>
      <dgm:t>
        <a:bodyPr/>
        <a:lstStyle/>
        <a:p>
          <a:pPr rtl="0"/>
          <a:r>
            <a:rPr lang="en-US"/>
            <a:t>Fingerprints</a:t>
          </a:r>
        </a:p>
      </dgm:t>
    </dgm:pt>
    <dgm:pt modelId="{AACD5437-0A66-498A-8E54-995815192D1A}" cxnId="{7ACF6D3F-4274-4D9C-B4AF-81B639ADE7B9}" type="parTrans">
      <dgm:prSet/>
      <dgm:spPr/>
      <dgm:t>
        <a:bodyPr/>
        <a:lstStyle/>
        <a:p>
          <a:endParaRPr lang="en-US"/>
        </a:p>
      </dgm:t>
    </dgm:pt>
    <dgm:pt modelId="{5F9A7F67-B2B7-41B3-BACA-94BD125DECB1}" cxnId="{7ACF6D3F-4274-4D9C-B4AF-81B639ADE7B9}" type="sibTrans">
      <dgm:prSet/>
      <dgm:spPr/>
      <dgm:t>
        <a:bodyPr/>
        <a:lstStyle/>
        <a:p>
          <a:endParaRPr lang="en-US"/>
        </a:p>
      </dgm:t>
    </dgm:pt>
    <dgm:pt modelId="{0C6AD24F-66F0-4AA5-874C-925297FB4328}" type="pres">
      <dgm:prSet presAssocID="{7A4B4128-E180-44DF-8D81-60A2DDCBD880}" presName="Name0" presStyleCnt="0">
        <dgm:presLayoutVars>
          <dgm:dir/>
          <dgm:animLvl val="lvl"/>
          <dgm:resizeHandles val="exact"/>
        </dgm:presLayoutVars>
      </dgm:prSet>
      <dgm:spPr/>
    </dgm:pt>
    <dgm:pt modelId="{47FA3D95-ACC2-4777-B274-13A77C8DCC2F}" type="pres">
      <dgm:prSet presAssocID="{03662C31-7C46-40A3-B176-CD7383A84E62}" presName="linNode" presStyleCnt="0"/>
      <dgm:spPr/>
    </dgm:pt>
    <dgm:pt modelId="{94774B15-093A-44C7-BAF3-B7E223FE87DB}" type="pres">
      <dgm:prSet presAssocID="{03662C31-7C46-40A3-B176-CD7383A84E6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340329A-C007-42CD-A355-31F2685FFAA5}" type="pres">
      <dgm:prSet presAssocID="{03662C31-7C46-40A3-B176-CD7383A84E62}" presName="descendantText" presStyleLbl="alignAccFollowNode1" presStyleIdx="0" presStyleCnt="3">
        <dgm:presLayoutVars>
          <dgm:bulletEnabled val="1"/>
        </dgm:presLayoutVars>
      </dgm:prSet>
      <dgm:spPr/>
    </dgm:pt>
    <dgm:pt modelId="{4844B3DC-290A-4FBD-82E5-A19B2B6DF6D3}" type="pres">
      <dgm:prSet presAssocID="{3D70FCB8-8049-4ED2-81E1-55EE7F3421EC}" presName="sp" presStyleCnt="0"/>
      <dgm:spPr/>
    </dgm:pt>
    <dgm:pt modelId="{12783B24-E5E4-49E9-AEF1-25BB0144FDA5}" type="pres">
      <dgm:prSet presAssocID="{467CCA73-4088-46EE-BDC6-871D676C5354}" presName="linNode" presStyleCnt="0"/>
      <dgm:spPr/>
    </dgm:pt>
    <dgm:pt modelId="{8E47E130-F05F-4DC1-A933-1A4F592FD64F}" type="pres">
      <dgm:prSet presAssocID="{467CCA73-4088-46EE-BDC6-871D676C535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39A3EE1-7F5C-42B3-80DC-5E953F53BCBE}" type="pres">
      <dgm:prSet presAssocID="{467CCA73-4088-46EE-BDC6-871D676C5354}" presName="descendantText" presStyleLbl="alignAccFollowNode1" presStyleIdx="1" presStyleCnt="3">
        <dgm:presLayoutVars>
          <dgm:bulletEnabled val="1"/>
        </dgm:presLayoutVars>
      </dgm:prSet>
      <dgm:spPr/>
    </dgm:pt>
    <dgm:pt modelId="{A7A9D1C5-8BE9-43E5-845A-89F826D8F03D}" type="pres">
      <dgm:prSet presAssocID="{4899412F-874C-47B9-93A1-B0D45994EB93}" presName="sp" presStyleCnt="0"/>
      <dgm:spPr/>
    </dgm:pt>
    <dgm:pt modelId="{85F537EE-E591-47A8-8799-7C4ABCFF7767}" type="pres">
      <dgm:prSet presAssocID="{791EA626-777B-41B0-BDC0-A6C2FD70B5B5}" presName="linNode" presStyleCnt="0"/>
      <dgm:spPr/>
    </dgm:pt>
    <dgm:pt modelId="{A21DFD2D-277C-4C52-B927-04B60A4CDE16}" type="pres">
      <dgm:prSet presAssocID="{791EA626-777B-41B0-BDC0-A6C2FD70B5B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97C5B6F-A970-497B-A1A8-F62FEC66CA25}" type="pres">
      <dgm:prSet presAssocID="{791EA626-777B-41B0-BDC0-A6C2FD70B5B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30BD52C-BF81-4EFB-821A-5AF57FDC1A9B}" type="presOf" srcId="{03662C31-7C46-40A3-B176-CD7383A84E62}" destId="{94774B15-093A-44C7-BAF3-B7E223FE87DB}" srcOrd="0" destOrd="0" presId="urn:microsoft.com/office/officeart/2005/8/layout/vList5"/>
    <dgm:cxn modelId="{7541D239-E019-478C-9AB9-5FFB72CF155D}" type="presOf" srcId="{5B76BCF3-418F-4460-8086-1D9F9FF552B4}" destId="{A39A3EE1-7F5C-42B3-80DC-5E953F53BCBE}" srcOrd="0" destOrd="1" presId="urn:microsoft.com/office/officeart/2005/8/layout/vList5"/>
    <dgm:cxn modelId="{C01F853C-D426-4E5E-89D6-952AAE67CD71}" type="presOf" srcId="{DB102C7D-2A8B-4A75-9CF2-41C6C8269175}" destId="{0340329A-C007-42CD-A355-31F2685FFAA5}" srcOrd="0" destOrd="1" presId="urn:microsoft.com/office/officeart/2005/8/layout/vList5"/>
    <dgm:cxn modelId="{7ACF6D3F-4274-4D9C-B4AF-81B639ADE7B9}" srcId="{791EA626-777B-41B0-BDC0-A6C2FD70B5B5}" destId="{0B675BAE-9CB3-43CA-B6D4-31E5BF3ABF63}" srcOrd="1" destOrd="0" parTransId="{AACD5437-0A66-498A-8E54-995815192D1A}" sibTransId="{5F9A7F67-B2B7-41B3-BACA-94BD125DECB1}"/>
    <dgm:cxn modelId="{1A82DD60-4AD2-4650-8D00-7DDABE532AAC}" srcId="{467CCA73-4088-46EE-BDC6-871D676C5354}" destId="{5B76BCF3-418F-4460-8086-1D9F9FF552B4}" srcOrd="1" destOrd="0" parTransId="{4CFA84D1-5BE3-492B-BC40-2195651FE61D}" sibTransId="{A24E8395-F461-49B8-9279-0BBD9F20B318}"/>
    <dgm:cxn modelId="{98A42665-444B-49DE-85A5-4377E518D9B4}" srcId="{791EA626-777B-41B0-BDC0-A6C2FD70B5B5}" destId="{FD8AC78A-441A-4BEF-9E08-1D1ECE00572E}" srcOrd="0" destOrd="0" parTransId="{1D8616C2-ADCB-4EBA-9E3F-FA58840E7CB0}" sibTransId="{E4B9EBFC-9BBA-43D8-928F-8A12DEE99221}"/>
    <dgm:cxn modelId="{74DA2747-C6CF-4BC0-8FB4-87FD717F3A7F}" type="presOf" srcId="{791EA626-777B-41B0-BDC0-A6C2FD70B5B5}" destId="{A21DFD2D-277C-4C52-B927-04B60A4CDE16}" srcOrd="0" destOrd="0" presId="urn:microsoft.com/office/officeart/2005/8/layout/vList5"/>
    <dgm:cxn modelId="{75E46D70-DB41-4ED9-AC05-BC09F007327D}" srcId="{467CCA73-4088-46EE-BDC6-871D676C5354}" destId="{00A67949-163F-4E69-9EEE-8E79D7E87DAE}" srcOrd="0" destOrd="0" parTransId="{831F7254-7479-4484-BCFE-038E01568E70}" sibTransId="{5C5838FD-4E63-4A4D-8A97-B145349D2765}"/>
    <dgm:cxn modelId="{7FAB5970-30F5-4135-8FB5-F29822BF48B0}" srcId="{7A4B4128-E180-44DF-8D81-60A2DDCBD880}" destId="{467CCA73-4088-46EE-BDC6-871D676C5354}" srcOrd="1" destOrd="0" parTransId="{2CB04A80-149C-4BB5-8AC5-8CCFA4DB170C}" sibTransId="{4899412F-874C-47B9-93A1-B0D45994EB93}"/>
    <dgm:cxn modelId="{DA6C4272-6F76-415C-97A2-081F01DD22AB}" type="presOf" srcId="{7D6B5177-2ABF-409D-9EEA-58BB44A3D028}" destId="{0340329A-C007-42CD-A355-31F2685FFAA5}" srcOrd="0" destOrd="0" presId="urn:microsoft.com/office/officeart/2005/8/layout/vList5"/>
    <dgm:cxn modelId="{777E0E54-274F-423C-B6DC-71DBA24BB04F}" type="presOf" srcId="{7A4B4128-E180-44DF-8D81-60A2DDCBD880}" destId="{0C6AD24F-66F0-4AA5-874C-925297FB4328}" srcOrd="0" destOrd="0" presId="urn:microsoft.com/office/officeart/2005/8/layout/vList5"/>
    <dgm:cxn modelId="{5B248A8D-FBF9-4D5F-9CE9-87D033EF72CB}" type="presOf" srcId="{467CCA73-4088-46EE-BDC6-871D676C5354}" destId="{8E47E130-F05F-4DC1-A933-1A4F592FD64F}" srcOrd="0" destOrd="0" presId="urn:microsoft.com/office/officeart/2005/8/layout/vList5"/>
    <dgm:cxn modelId="{FC5CD5A1-F795-4453-A2CC-E9F278ACA722}" srcId="{7A4B4128-E180-44DF-8D81-60A2DDCBD880}" destId="{791EA626-777B-41B0-BDC0-A6C2FD70B5B5}" srcOrd="2" destOrd="0" parTransId="{0457716D-0027-4BB4-BD82-1100BEDA0C67}" sibTransId="{E6C5FE59-C42E-453A-BD69-EBAE615546E4}"/>
    <dgm:cxn modelId="{EFD796AF-FE27-4952-ADD2-6D52ABBCB797}" srcId="{03662C31-7C46-40A3-B176-CD7383A84E62}" destId="{7D6B5177-2ABF-409D-9EEA-58BB44A3D028}" srcOrd="0" destOrd="0" parTransId="{445EB5BA-AA56-4409-84DE-9077151478BC}" sibTransId="{283A94A6-0E67-4B05-A2D0-C809D5343084}"/>
    <dgm:cxn modelId="{06CB00BD-54A5-4B46-9C2E-E0066369F025}" srcId="{03662C31-7C46-40A3-B176-CD7383A84E62}" destId="{DB102C7D-2A8B-4A75-9CF2-41C6C8269175}" srcOrd="1" destOrd="0" parTransId="{63CAD87D-9B6D-4A89-B3D0-15CDD3A8B1FD}" sibTransId="{08F1CAF1-9733-4626-BFA2-01D5CCD59E68}"/>
    <dgm:cxn modelId="{F1003AC4-FF77-4F92-B53E-354C7B52F372}" type="presOf" srcId="{0B675BAE-9CB3-43CA-B6D4-31E5BF3ABF63}" destId="{997C5B6F-A970-497B-A1A8-F62FEC66CA25}" srcOrd="0" destOrd="1" presId="urn:microsoft.com/office/officeart/2005/8/layout/vList5"/>
    <dgm:cxn modelId="{EC6726C7-2E58-4AFB-987B-C8DF0A9814D8}" type="presOf" srcId="{00A67949-163F-4E69-9EEE-8E79D7E87DAE}" destId="{A39A3EE1-7F5C-42B3-80DC-5E953F53BCBE}" srcOrd="0" destOrd="0" presId="urn:microsoft.com/office/officeart/2005/8/layout/vList5"/>
    <dgm:cxn modelId="{9F8E09CE-3F2D-4094-B346-5171349ADB30}" srcId="{7A4B4128-E180-44DF-8D81-60A2DDCBD880}" destId="{03662C31-7C46-40A3-B176-CD7383A84E62}" srcOrd="0" destOrd="0" parTransId="{21019576-C5EB-440B-BAEA-F36FE1D5DC98}" sibTransId="{3D70FCB8-8049-4ED2-81E1-55EE7F3421EC}"/>
    <dgm:cxn modelId="{722893EA-9D3D-4656-8CA7-F32550613A66}" type="presOf" srcId="{FD8AC78A-441A-4BEF-9E08-1D1ECE00572E}" destId="{997C5B6F-A970-497B-A1A8-F62FEC66CA25}" srcOrd="0" destOrd="0" presId="urn:microsoft.com/office/officeart/2005/8/layout/vList5"/>
    <dgm:cxn modelId="{7C4EFA1A-D31A-4D81-B99A-A3C5A9609844}" type="presParOf" srcId="{0C6AD24F-66F0-4AA5-874C-925297FB4328}" destId="{47FA3D95-ACC2-4777-B274-13A77C8DCC2F}" srcOrd="0" destOrd="0" presId="urn:microsoft.com/office/officeart/2005/8/layout/vList5"/>
    <dgm:cxn modelId="{C3121C84-78EF-46FB-A8D4-4CF478C55EE0}" type="presParOf" srcId="{47FA3D95-ACC2-4777-B274-13A77C8DCC2F}" destId="{94774B15-093A-44C7-BAF3-B7E223FE87DB}" srcOrd="0" destOrd="0" presId="urn:microsoft.com/office/officeart/2005/8/layout/vList5"/>
    <dgm:cxn modelId="{B12C2191-DC4A-4898-B7EA-859D12FC2AC6}" type="presParOf" srcId="{47FA3D95-ACC2-4777-B274-13A77C8DCC2F}" destId="{0340329A-C007-42CD-A355-31F2685FFAA5}" srcOrd="1" destOrd="0" presId="urn:microsoft.com/office/officeart/2005/8/layout/vList5"/>
    <dgm:cxn modelId="{EC60AC82-E14B-46A2-930F-8EA542A21642}" type="presParOf" srcId="{0C6AD24F-66F0-4AA5-874C-925297FB4328}" destId="{4844B3DC-290A-4FBD-82E5-A19B2B6DF6D3}" srcOrd="1" destOrd="0" presId="urn:microsoft.com/office/officeart/2005/8/layout/vList5"/>
    <dgm:cxn modelId="{3C018E92-5F43-4A86-9B20-9A65FD47127A}" type="presParOf" srcId="{0C6AD24F-66F0-4AA5-874C-925297FB4328}" destId="{12783B24-E5E4-49E9-AEF1-25BB0144FDA5}" srcOrd="2" destOrd="0" presId="urn:microsoft.com/office/officeart/2005/8/layout/vList5"/>
    <dgm:cxn modelId="{F21405CC-744E-4015-89C7-4ADC4108B452}" type="presParOf" srcId="{12783B24-E5E4-49E9-AEF1-25BB0144FDA5}" destId="{8E47E130-F05F-4DC1-A933-1A4F592FD64F}" srcOrd="0" destOrd="0" presId="urn:microsoft.com/office/officeart/2005/8/layout/vList5"/>
    <dgm:cxn modelId="{18B27835-7E23-432D-84E6-3773C7A7EB0C}" type="presParOf" srcId="{12783B24-E5E4-49E9-AEF1-25BB0144FDA5}" destId="{A39A3EE1-7F5C-42B3-80DC-5E953F53BCBE}" srcOrd="1" destOrd="0" presId="urn:microsoft.com/office/officeart/2005/8/layout/vList5"/>
    <dgm:cxn modelId="{F72572BD-9FBF-447B-8E84-1E7E929D0312}" type="presParOf" srcId="{0C6AD24F-66F0-4AA5-874C-925297FB4328}" destId="{A7A9D1C5-8BE9-43E5-845A-89F826D8F03D}" srcOrd="3" destOrd="0" presId="urn:microsoft.com/office/officeart/2005/8/layout/vList5"/>
    <dgm:cxn modelId="{BAD32685-0C67-4949-B871-3B5DD91849CF}" type="presParOf" srcId="{0C6AD24F-66F0-4AA5-874C-925297FB4328}" destId="{85F537EE-E591-47A8-8799-7C4ABCFF7767}" srcOrd="4" destOrd="0" presId="urn:microsoft.com/office/officeart/2005/8/layout/vList5"/>
    <dgm:cxn modelId="{B57F6D26-21BB-4903-B682-E844D0CADE39}" type="presParOf" srcId="{85F537EE-E591-47A8-8799-7C4ABCFF7767}" destId="{A21DFD2D-277C-4C52-B927-04B60A4CDE16}" srcOrd="0" destOrd="0" presId="urn:microsoft.com/office/officeart/2005/8/layout/vList5"/>
    <dgm:cxn modelId="{B9223791-CCBC-45BF-BA95-5E1F7116DA85}" type="presParOf" srcId="{85F537EE-E591-47A8-8799-7C4ABCFF7767}" destId="{997C5B6F-A970-497B-A1A8-F62FEC66CA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0D7AEA-C36E-41AF-B32A-318D009B76A4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accent1" phldr="1"/>
      <dgm:spPr/>
      <dgm:t>
        <a:bodyPr/>
        <a:lstStyle/>
        <a:p>
          <a:endParaRPr lang="en-US"/>
        </a:p>
      </dgm:t>
    </dgm:pt>
    <dgm:pt modelId="{31CCA779-ABDF-4838-AC4D-D72DD923E497}">
      <dgm:prSet/>
      <dgm:spPr/>
      <dgm:t>
        <a:bodyPr/>
        <a:lstStyle/>
        <a:p>
          <a:pPr rtl="0"/>
          <a:r>
            <a:rPr lang="en-US" dirty="0"/>
            <a:t>Cluster</a:t>
          </a:r>
        </a:p>
      </dgm:t>
    </dgm:pt>
    <dgm:pt modelId="{DD41610C-E5F0-4E87-8002-470496B9D5E8}" cxnId="{17207B26-8E52-4E01-B6A4-A7D15E38EFE7}" type="parTrans">
      <dgm:prSet/>
      <dgm:spPr/>
      <dgm:t>
        <a:bodyPr/>
        <a:lstStyle/>
        <a:p>
          <a:endParaRPr lang="en-US"/>
        </a:p>
      </dgm:t>
    </dgm:pt>
    <dgm:pt modelId="{ED570C61-03F6-44A4-8732-4C6AC48C494A}" cxnId="{17207B26-8E52-4E01-B6A4-A7D15E38EFE7}" type="sibTrans">
      <dgm:prSet/>
      <dgm:spPr/>
      <dgm:t>
        <a:bodyPr/>
        <a:lstStyle/>
        <a:p>
          <a:endParaRPr lang="en-US"/>
        </a:p>
      </dgm:t>
    </dgm:pt>
    <dgm:pt modelId="{D4BE3ABE-9D07-40A6-8929-F9445DA750F3}">
      <dgm:prSet/>
      <dgm:spPr/>
      <dgm:t>
        <a:bodyPr/>
        <a:lstStyle/>
        <a:p>
          <a:pPr rtl="0"/>
          <a:r>
            <a:rPr lang="en-US" dirty="0"/>
            <a:t>Node</a:t>
          </a:r>
        </a:p>
      </dgm:t>
    </dgm:pt>
    <dgm:pt modelId="{ABE468AF-B690-4A45-B5CF-075E23F1227F}" cxnId="{5E1DFF03-4644-4744-AEEE-95D87F457CBE}" type="parTrans">
      <dgm:prSet/>
      <dgm:spPr/>
      <dgm:t>
        <a:bodyPr/>
        <a:lstStyle/>
        <a:p>
          <a:endParaRPr lang="en-US"/>
        </a:p>
      </dgm:t>
    </dgm:pt>
    <dgm:pt modelId="{1FA86AEC-CEEF-4539-BB7A-5334DB31BEBF}" cxnId="{5E1DFF03-4644-4744-AEEE-95D87F457CBE}" type="sibTrans">
      <dgm:prSet/>
      <dgm:spPr/>
      <dgm:t>
        <a:bodyPr/>
        <a:lstStyle/>
        <a:p>
          <a:endParaRPr lang="en-US"/>
        </a:p>
      </dgm:t>
    </dgm:pt>
    <dgm:pt modelId="{31E0E37E-3368-4588-994A-DDA0AF12D0F0}">
      <dgm:prSet/>
      <dgm:spPr/>
      <dgm:t>
        <a:bodyPr/>
        <a:lstStyle/>
        <a:p>
          <a:pPr rtl="0"/>
          <a:r>
            <a:rPr lang="en-US" dirty="0"/>
            <a:t>Bucket</a:t>
          </a:r>
        </a:p>
      </dgm:t>
    </dgm:pt>
    <dgm:pt modelId="{CE8386E4-43B2-4463-A01A-9AE46E603503}" cxnId="{202DEAAB-2068-49A0-B98D-59DA37FA5120}" type="parTrans">
      <dgm:prSet/>
      <dgm:spPr/>
      <dgm:t>
        <a:bodyPr/>
        <a:lstStyle/>
        <a:p>
          <a:endParaRPr lang="en-US"/>
        </a:p>
      </dgm:t>
    </dgm:pt>
    <dgm:pt modelId="{2643B516-4573-4A92-842E-063D3B781DA9}" cxnId="{202DEAAB-2068-49A0-B98D-59DA37FA5120}" type="sibTrans">
      <dgm:prSet/>
      <dgm:spPr/>
      <dgm:t>
        <a:bodyPr/>
        <a:lstStyle/>
        <a:p>
          <a:endParaRPr lang="en-US"/>
        </a:p>
      </dgm:t>
    </dgm:pt>
    <dgm:pt modelId="{3AE307CB-5745-4D1B-8F94-55C54B82441F}">
      <dgm:prSet/>
      <dgm:spPr/>
      <dgm:t>
        <a:bodyPr/>
        <a:lstStyle/>
        <a:p>
          <a:pPr rtl="0"/>
          <a:r>
            <a:rPr lang="en-US"/>
            <a:t>vBucket</a:t>
          </a:r>
        </a:p>
      </dgm:t>
    </dgm:pt>
    <dgm:pt modelId="{93A48351-DF16-4C4E-AC95-DFE4B8A35ABF}" cxnId="{F098517E-104E-4D48-9E28-72F7AA451182}" type="parTrans">
      <dgm:prSet/>
      <dgm:spPr/>
      <dgm:t>
        <a:bodyPr/>
        <a:lstStyle/>
        <a:p>
          <a:endParaRPr lang="en-US"/>
        </a:p>
      </dgm:t>
    </dgm:pt>
    <dgm:pt modelId="{87906056-C44D-4F24-8D1B-828720B9D058}" cxnId="{F098517E-104E-4D48-9E28-72F7AA451182}" type="sibTrans">
      <dgm:prSet/>
      <dgm:spPr/>
      <dgm:t>
        <a:bodyPr/>
        <a:lstStyle/>
        <a:p>
          <a:endParaRPr lang="en-US"/>
        </a:p>
      </dgm:t>
    </dgm:pt>
    <dgm:pt modelId="{1125A755-6935-4961-B8D4-64E2F737F771}">
      <dgm:prSet/>
      <dgm:spPr/>
      <dgm:t>
        <a:bodyPr/>
        <a:lstStyle/>
        <a:p>
          <a:pPr rtl="0"/>
          <a:r>
            <a:rPr lang="en-US" dirty="0"/>
            <a:t>Document</a:t>
          </a:r>
        </a:p>
      </dgm:t>
    </dgm:pt>
    <dgm:pt modelId="{4B538CAE-C982-4836-90C4-8319515AB98C}" cxnId="{847A44A4-DDF1-47E8-9A1A-EA1BB63D9A8E}" type="parTrans">
      <dgm:prSet/>
      <dgm:spPr/>
      <dgm:t>
        <a:bodyPr/>
        <a:lstStyle/>
        <a:p>
          <a:endParaRPr lang="en-US"/>
        </a:p>
      </dgm:t>
    </dgm:pt>
    <dgm:pt modelId="{F899010C-336D-48EA-8AD4-B29A399FEC9A}" cxnId="{847A44A4-DDF1-47E8-9A1A-EA1BB63D9A8E}" type="sibTrans">
      <dgm:prSet/>
      <dgm:spPr/>
      <dgm:t>
        <a:bodyPr/>
        <a:lstStyle/>
        <a:p>
          <a:endParaRPr lang="en-US"/>
        </a:p>
      </dgm:t>
    </dgm:pt>
    <dgm:pt modelId="{4D29F37C-165E-467D-8FF1-64B37DC28B18}">
      <dgm:prSet/>
      <dgm:spPr/>
      <dgm:t>
        <a:bodyPr/>
        <a:lstStyle/>
        <a:p>
          <a:pPr rtl="0"/>
          <a:r>
            <a:rPr lang="en-US" dirty="0"/>
            <a:t>Failover</a:t>
          </a:r>
        </a:p>
      </dgm:t>
    </dgm:pt>
    <dgm:pt modelId="{9DD91B79-F7FB-4720-8CC9-3BCFA5D7B24A}" cxnId="{F25F4CFE-F5F8-4684-90BE-CAE70F724A90}" type="parTrans">
      <dgm:prSet/>
      <dgm:spPr/>
      <dgm:t>
        <a:bodyPr/>
        <a:lstStyle/>
        <a:p>
          <a:endParaRPr lang="en-US"/>
        </a:p>
      </dgm:t>
    </dgm:pt>
    <dgm:pt modelId="{C3D42551-5EA5-4921-ABD2-7E1B9A8B9ABB}" cxnId="{F25F4CFE-F5F8-4684-90BE-CAE70F724A90}" type="sibTrans">
      <dgm:prSet/>
      <dgm:spPr/>
      <dgm:t>
        <a:bodyPr/>
        <a:lstStyle/>
        <a:p>
          <a:endParaRPr lang="en-US"/>
        </a:p>
      </dgm:t>
    </dgm:pt>
    <dgm:pt modelId="{A6CD13DE-3EB0-44C8-AEC3-85BC679A1572}">
      <dgm:prSet/>
      <dgm:spPr/>
      <dgm:t>
        <a:bodyPr/>
        <a:lstStyle/>
        <a:p>
          <a:pPr rtl="0"/>
          <a:r>
            <a:rPr lang="en-US"/>
            <a:t>Rebalance</a:t>
          </a:r>
          <a:endParaRPr lang="en-US" dirty="0"/>
        </a:p>
      </dgm:t>
    </dgm:pt>
    <dgm:pt modelId="{190EDDF6-6E17-46AB-A605-49FED844053B}" cxnId="{61405830-BDC6-4290-8DC7-D6A36BED7F5E}" type="parTrans">
      <dgm:prSet/>
      <dgm:spPr/>
      <dgm:t>
        <a:bodyPr/>
        <a:lstStyle/>
        <a:p>
          <a:endParaRPr lang="en-US"/>
        </a:p>
      </dgm:t>
    </dgm:pt>
    <dgm:pt modelId="{E0C7CDF9-A67E-4E0F-BAE2-7309C065461D}" cxnId="{61405830-BDC6-4290-8DC7-D6A36BED7F5E}" type="sibTrans">
      <dgm:prSet/>
      <dgm:spPr/>
      <dgm:t>
        <a:bodyPr/>
        <a:lstStyle/>
        <a:p>
          <a:endParaRPr lang="en-US"/>
        </a:p>
      </dgm:t>
    </dgm:pt>
    <dgm:pt modelId="{66CBC501-3F5D-4559-8AE7-2DE422540C41}">
      <dgm:prSet/>
      <dgm:spPr/>
      <dgm:t>
        <a:bodyPr/>
        <a:lstStyle/>
        <a:p>
          <a:pPr rtl="0"/>
          <a:r>
            <a:rPr lang="en-US" dirty="0"/>
            <a:t>Active</a:t>
          </a:r>
        </a:p>
      </dgm:t>
    </dgm:pt>
    <dgm:pt modelId="{120B1DD8-C37F-4BD2-A049-50AF969F0617}" cxnId="{1CE77CEE-6264-4876-8295-846AD752A82D}" type="parTrans">
      <dgm:prSet/>
      <dgm:spPr/>
      <dgm:t>
        <a:bodyPr/>
        <a:lstStyle/>
        <a:p>
          <a:endParaRPr lang="en-US"/>
        </a:p>
      </dgm:t>
    </dgm:pt>
    <dgm:pt modelId="{FCEA5FFB-2727-45E6-92B7-E74BB49CD7A7}" cxnId="{1CE77CEE-6264-4876-8295-846AD752A82D}" type="sibTrans">
      <dgm:prSet/>
      <dgm:spPr/>
      <dgm:t>
        <a:bodyPr/>
        <a:lstStyle/>
        <a:p>
          <a:endParaRPr lang="en-US"/>
        </a:p>
      </dgm:t>
    </dgm:pt>
    <dgm:pt modelId="{E1BA637D-377D-4BA0-97CC-B16E8CDC790D}">
      <dgm:prSet/>
      <dgm:spPr/>
      <dgm:t>
        <a:bodyPr/>
        <a:lstStyle/>
        <a:p>
          <a:pPr rtl="0"/>
          <a:r>
            <a:rPr lang="en-US"/>
            <a:t>Replica</a:t>
          </a:r>
        </a:p>
      </dgm:t>
    </dgm:pt>
    <dgm:pt modelId="{A8882F41-8888-4BD7-8C80-24D45A885145}" cxnId="{9943C4DA-D67B-4081-9124-8D4B6AFCC67E}" type="parTrans">
      <dgm:prSet/>
      <dgm:spPr/>
      <dgm:t>
        <a:bodyPr/>
        <a:lstStyle/>
        <a:p>
          <a:endParaRPr lang="en-US"/>
        </a:p>
      </dgm:t>
    </dgm:pt>
    <dgm:pt modelId="{D9FBF171-A7CA-4576-8F8C-6D760EE04F73}" cxnId="{9943C4DA-D67B-4081-9124-8D4B6AFCC67E}" type="sibTrans">
      <dgm:prSet/>
      <dgm:spPr/>
      <dgm:t>
        <a:bodyPr/>
        <a:lstStyle/>
        <a:p>
          <a:endParaRPr lang="en-US"/>
        </a:p>
      </dgm:t>
    </dgm:pt>
    <dgm:pt modelId="{A1A72E1B-7914-45FA-91A8-7F27BFD1DED0}">
      <dgm:prSet/>
      <dgm:spPr/>
      <dgm:t>
        <a:bodyPr/>
        <a:lstStyle/>
        <a:p>
          <a:r>
            <a:rPr lang="en-US" dirty="0"/>
            <a:t>Admin</a:t>
          </a:r>
        </a:p>
      </dgm:t>
    </dgm:pt>
    <dgm:pt modelId="{E77AC05D-6BA7-4E07-8DDA-115CDFFE95A6}" cxnId="{DC3291C0-3B0C-4CC7-AB23-42ABAFB9CC6F}" type="parTrans">
      <dgm:prSet/>
      <dgm:spPr/>
      <dgm:t>
        <a:bodyPr/>
        <a:lstStyle/>
        <a:p>
          <a:endParaRPr lang="en-US"/>
        </a:p>
      </dgm:t>
    </dgm:pt>
    <dgm:pt modelId="{A350E341-19CD-44FA-B0CD-3746A16F344F}" cxnId="{DC3291C0-3B0C-4CC7-AB23-42ABAFB9CC6F}" type="sibTrans">
      <dgm:prSet/>
      <dgm:spPr/>
      <dgm:t>
        <a:bodyPr/>
        <a:lstStyle/>
        <a:p>
          <a:endParaRPr lang="en-US"/>
        </a:p>
      </dgm:t>
    </dgm:pt>
    <dgm:pt modelId="{831A7321-BE49-4A17-984B-743AFC99E2A5}" type="pres">
      <dgm:prSet presAssocID="{5A0D7AEA-C36E-41AF-B32A-318D009B76A4}" presName="diagram" presStyleCnt="0">
        <dgm:presLayoutVars>
          <dgm:dir/>
          <dgm:resizeHandles val="exact"/>
        </dgm:presLayoutVars>
      </dgm:prSet>
      <dgm:spPr/>
    </dgm:pt>
    <dgm:pt modelId="{C45DD404-F23C-4E18-923B-AD46FC30792F}" type="pres">
      <dgm:prSet presAssocID="{31CCA779-ABDF-4838-AC4D-D72DD923E497}" presName="node" presStyleLbl="node1" presStyleIdx="0" presStyleCnt="5">
        <dgm:presLayoutVars>
          <dgm:bulletEnabled val="1"/>
        </dgm:presLayoutVars>
      </dgm:prSet>
      <dgm:spPr/>
    </dgm:pt>
    <dgm:pt modelId="{40B9E4E8-14A4-44C8-A6E4-7F249B09183D}" type="pres">
      <dgm:prSet presAssocID="{ED570C61-03F6-44A4-8732-4C6AC48C494A}" presName="sibTrans" presStyleCnt="0"/>
      <dgm:spPr/>
    </dgm:pt>
    <dgm:pt modelId="{96A388BD-DBB2-42CB-95B8-E0F67FB0AADE}" type="pres">
      <dgm:prSet presAssocID="{D4BE3ABE-9D07-40A6-8929-F9445DA750F3}" presName="node" presStyleLbl="node1" presStyleIdx="1" presStyleCnt="5">
        <dgm:presLayoutVars>
          <dgm:bulletEnabled val="1"/>
        </dgm:presLayoutVars>
      </dgm:prSet>
      <dgm:spPr/>
    </dgm:pt>
    <dgm:pt modelId="{E5BF1F1C-66BF-409D-91B9-A0EAFEF1E72A}" type="pres">
      <dgm:prSet presAssocID="{1FA86AEC-CEEF-4539-BB7A-5334DB31BEBF}" presName="sibTrans" presStyleCnt="0"/>
      <dgm:spPr/>
    </dgm:pt>
    <dgm:pt modelId="{63E2BF0C-48DD-4B6B-A831-29C2907D9B9F}" type="pres">
      <dgm:prSet presAssocID="{31E0E37E-3368-4588-994A-DDA0AF12D0F0}" presName="node" presStyleLbl="node1" presStyleIdx="2" presStyleCnt="5">
        <dgm:presLayoutVars>
          <dgm:bulletEnabled val="1"/>
        </dgm:presLayoutVars>
      </dgm:prSet>
      <dgm:spPr/>
    </dgm:pt>
    <dgm:pt modelId="{D98C7C0B-1BB5-43B9-B06C-6861B6028573}" type="pres">
      <dgm:prSet presAssocID="{2643B516-4573-4A92-842E-063D3B781DA9}" presName="sibTrans" presStyleCnt="0"/>
      <dgm:spPr/>
    </dgm:pt>
    <dgm:pt modelId="{01835AE5-9BA5-4520-9D1A-2CDC7DD2ACC9}" type="pres">
      <dgm:prSet presAssocID="{1125A755-6935-4961-B8D4-64E2F737F771}" presName="node" presStyleLbl="node1" presStyleIdx="3" presStyleCnt="5">
        <dgm:presLayoutVars>
          <dgm:bulletEnabled val="1"/>
        </dgm:presLayoutVars>
      </dgm:prSet>
      <dgm:spPr/>
    </dgm:pt>
    <dgm:pt modelId="{C21F94AB-210E-4A0F-933E-30961BBE85EC}" type="pres">
      <dgm:prSet presAssocID="{F899010C-336D-48EA-8AD4-B29A399FEC9A}" presName="sibTrans" presStyleCnt="0"/>
      <dgm:spPr/>
    </dgm:pt>
    <dgm:pt modelId="{7BAABC87-5DE3-414D-85EB-F215204087C5}" type="pres">
      <dgm:prSet presAssocID="{A1A72E1B-7914-45FA-91A8-7F27BFD1DED0}" presName="node" presStyleLbl="node1" presStyleIdx="4" presStyleCnt="5">
        <dgm:presLayoutVars>
          <dgm:bulletEnabled val="1"/>
        </dgm:presLayoutVars>
      </dgm:prSet>
      <dgm:spPr/>
    </dgm:pt>
  </dgm:ptLst>
  <dgm:cxnLst>
    <dgm:cxn modelId="{5E1DFF03-4644-4744-AEEE-95D87F457CBE}" srcId="{5A0D7AEA-C36E-41AF-B32A-318D009B76A4}" destId="{D4BE3ABE-9D07-40A6-8929-F9445DA750F3}" srcOrd="1" destOrd="0" parTransId="{ABE468AF-B690-4A45-B5CF-075E23F1227F}" sibTransId="{1FA86AEC-CEEF-4539-BB7A-5334DB31BEBF}"/>
    <dgm:cxn modelId="{CA2AAE1A-D44C-43A8-A74F-4FF7C95D57BA}" type="presOf" srcId="{E1BA637D-377D-4BA0-97CC-B16E8CDC790D}" destId="{01835AE5-9BA5-4520-9D1A-2CDC7DD2ACC9}" srcOrd="0" destOrd="2" presId="urn:microsoft.com/office/officeart/2005/8/layout/default"/>
    <dgm:cxn modelId="{9525CB1E-7152-414B-8273-004BB6ACF039}" type="presOf" srcId="{5A0D7AEA-C36E-41AF-B32A-318D009B76A4}" destId="{831A7321-BE49-4A17-984B-743AFC99E2A5}" srcOrd="0" destOrd="0" presId="urn:microsoft.com/office/officeart/2005/8/layout/default"/>
    <dgm:cxn modelId="{28A1CD1E-5F11-42A0-85D5-0FE3495940FB}" type="presOf" srcId="{A1A72E1B-7914-45FA-91A8-7F27BFD1DED0}" destId="{7BAABC87-5DE3-414D-85EB-F215204087C5}" srcOrd="0" destOrd="0" presId="urn:microsoft.com/office/officeart/2005/8/layout/default"/>
    <dgm:cxn modelId="{E22BB723-C19B-45A6-8ADB-BDAB039F5878}" type="presOf" srcId="{4D29F37C-165E-467D-8FF1-64B37DC28B18}" destId="{7BAABC87-5DE3-414D-85EB-F215204087C5}" srcOrd="0" destOrd="2" presId="urn:microsoft.com/office/officeart/2005/8/layout/default"/>
    <dgm:cxn modelId="{EF856C24-1CDB-489D-BDCD-C225FA0EFA88}" type="presOf" srcId="{66CBC501-3F5D-4559-8AE7-2DE422540C41}" destId="{01835AE5-9BA5-4520-9D1A-2CDC7DD2ACC9}" srcOrd="0" destOrd="1" presId="urn:microsoft.com/office/officeart/2005/8/layout/default"/>
    <dgm:cxn modelId="{17207B26-8E52-4E01-B6A4-A7D15E38EFE7}" srcId="{5A0D7AEA-C36E-41AF-B32A-318D009B76A4}" destId="{31CCA779-ABDF-4838-AC4D-D72DD923E497}" srcOrd="0" destOrd="0" parTransId="{DD41610C-E5F0-4E87-8002-470496B9D5E8}" sibTransId="{ED570C61-03F6-44A4-8732-4C6AC48C494A}"/>
    <dgm:cxn modelId="{61405830-BDC6-4290-8DC7-D6A36BED7F5E}" srcId="{A1A72E1B-7914-45FA-91A8-7F27BFD1DED0}" destId="{A6CD13DE-3EB0-44C8-AEC3-85BC679A1572}" srcOrd="0" destOrd="0" parTransId="{190EDDF6-6E17-46AB-A605-49FED844053B}" sibTransId="{E0C7CDF9-A67E-4E0F-BAE2-7309C065461D}"/>
    <dgm:cxn modelId="{D07C8433-E70B-4BE7-AD4B-022E52B8CFBF}" type="presOf" srcId="{31CCA779-ABDF-4838-AC4D-D72DD923E497}" destId="{C45DD404-F23C-4E18-923B-AD46FC30792F}" srcOrd="0" destOrd="0" presId="urn:microsoft.com/office/officeart/2005/8/layout/default"/>
    <dgm:cxn modelId="{35FA6361-33B4-46EF-8B86-92232DB6639D}" type="presOf" srcId="{31E0E37E-3368-4588-994A-DDA0AF12D0F0}" destId="{63E2BF0C-48DD-4B6B-A831-29C2907D9B9F}" srcOrd="0" destOrd="0" presId="urn:microsoft.com/office/officeart/2005/8/layout/default"/>
    <dgm:cxn modelId="{F098517E-104E-4D48-9E28-72F7AA451182}" srcId="{31E0E37E-3368-4588-994A-DDA0AF12D0F0}" destId="{3AE307CB-5745-4D1B-8F94-55C54B82441F}" srcOrd="0" destOrd="0" parTransId="{93A48351-DF16-4C4E-AC95-DFE4B8A35ABF}" sibTransId="{87906056-C44D-4F24-8D1B-828720B9D058}"/>
    <dgm:cxn modelId="{AE68D191-D88A-41B0-B6F3-EA64F65C6682}" type="presOf" srcId="{1125A755-6935-4961-B8D4-64E2F737F771}" destId="{01835AE5-9BA5-4520-9D1A-2CDC7DD2ACC9}" srcOrd="0" destOrd="0" presId="urn:microsoft.com/office/officeart/2005/8/layout/default"/>
    <dgm:cxn modelId="{847A44A4-DDF1-47E8-9A1A-EA1BB63D9A8E}" srcId="{5A0D7AEA-C36E-41AF-B32A-318D009B76A4}" destId="{1125A755-6935-4961-B8D4-64E2F737F771}" srcOrd="3" destOrd="0" parTransId="{4B538CAE-C982-4836-90C4-8319515AB98C}" sibTransId="{F899010C-336D-48EA-8AD4-B29A399FEC9A}"/>
    <dgm:cxn modelId="{202DEAAB-2068-49A0-B98D-59DA37FA5120}" srcId="{5A0D7AEA-C36E-41AF-B32A-318D009B76A4}" destId="{31E0E37E-3368-4588-994A-DDA0AF12D0F0}" srcOrd="2" destOrd="0" parTransId="{CE8386E4-43B2-4463-A01A-9AE46E603503}" sibTransId="{2643B516-4573-4A92-842E-063D3B781DA9}"/>
    <dgm:cxn modelId="{65CC77B1-3D02-4D47-8CB7-9293FC5E9FA4}" type="presOf" srcId="{D4BE3ABE-9D07-40A6-8929-F9445DA750F3}" destId="{96A388BD-DBB2-42CB-95B8-E0F67FB0AADE}" srcOrd="0" destOrd="0" presId="urn:microsoft.com/office/officeart/2005/8/layout/default"/>
    <dgm:cxn modelId="{F81B3CC0-D6CB-4BC5-9CFD-50129EEBA067}" type="presOf" srcId="{3AE307CB-5745-4D1B-8F94-55C54B82441F}" destId="{63E2BF0C-48DD-4B6B-A831-29C2907D9B9F}" srcOrd="0" destOrd="1" presId="urn:microsoft.com/office/officeart/2005/8/layout/default"/>
    <dgm:cxn modelId="{DC3291C0-3B0C-4CC7-AB23-42ABAFB9CC6F}" srcId="{5A0D7AEA-C36E-41AF-B32A-318D009B76A4}" destId="{A1A72E1B-7914-45FA-91A8-7F27BFD1DED0}" srcOrd="4" destOrd="0" parTransId="{E77AC05D-6BA7-4E07-8DDA-115CDFFE95A6}" sibTransId="{A350E341-19CD-44FA-B0CD-3746A16F344F}"/>
    <dgm:cxn modelId="{0FE64DD6-2B7A-4D55-B25C-EC5E25874FC3}" type="presOf" srcId="{A6CD13DE-3EB0-44C8-AEC3-85BC679A1572}" destId="{7BAABC87-5DE3-414D-85EB-F215204087C5}" srcOrd="0" destOrd="1" presId="urn:microsoft.com/office/officeart/2005/8/layout/default"/>
    <dgm:cxn modelId="{9943C4DA-D67B-4081-9124-8D4B6AFCC67E}" srcId="{1125A755-6935-4961-B8D4-64E2F737F771}" destId="{E1BA637D-377D-4BA0-97CC-B16E8CDC790D}" srcOrd="1" destOrd="0" parTransId="{A8882F41-8888-4BD7-8C80-24D45A885145}" sibTransId="{D9FBF171-A7CA-4576-8F8C-6D760EE04F73}"/>
    <dgm:cxn modelId="{1CE77CEE-6264-4876-8295-846AD752A82D}" srcId="{1125A755-6935-4961-B8D4-64E2F737F771}" destId="{66CBC501-3F5D-4559-8AE7-2DE422540C41}" srcOrd="0" destOrd="0" parTransId="{120B1DD8-C37F-4BD2-A049-50AF969F0617}" sibTransId="{FCEA5FFB-2727-45E6-92B7-E74BB49CD7A7}"/>
    <dgm:cxn modelId="{F25F4CFE-F5F8-4684-90BE-CAE70F724A90}" srcId="{A1A72E1B-7914-45FA-91A8-7F27BFD1DED0}" destId="{4D29F37C-165E-467D-8FF1-64B37DC28B18}" srcOrd="1" destOrd="0" parTransId="{9DD91B79-F7FB-4720-8CC9-3BCFA5D7B24A}" sibTransId="{C3D42551-5EA5-4921-ABD2-7E1B9A8B9ABB}"/>
    <dgm:cxn modelId="{ABBD8CB6-C646-402F-92DE-281F2F99E2C1}" type="presParOf" srcId="{831A7321-BE49-4A17-984B-743AFC99E2A5}" destId="{C45DD404-F23C-4E18-923B-AD46FC30792F}" srcOrd="0" destOrd="0" presId="urn:microsoft.com/office/officeart/2005/8/layout/default"/>
    <dgm:cxn modelId="{59BB2EAB-E838-4CD1-A390-C98A0E1E7B0B}" type="presParOf" srcId="{831A7321-BE49-4A17-984B-743AFC99E2A5}" destId="{40B9E4E8-14A4-44C8-A6E4-7F249B09183D}" srcOrd="1" destOrd="0" presId="urn:microsoft.com/office/officeart/2005/8/layout/default"/>
    <dgm:cxn modelId="{D60BD448-237E-43CE-8CD6-FE11568BE87F}" type="presParOf" srcId="{831A7321-BE49-4A17-984B-743AFC99E2A5}" destId="{96A388BD-DBB2-42CB-95B8-E0F67FB0AADE}" srcOrd="2" destOrd="0" presId="urn:microsoft.com/office/officeart/2005/8/layout/default"/>
    <dgm:cxn modelId="{DC7C5AC1-339C-42E7-9ED0-34AEC68CD10C}" type="presParOf" srcId="{831A7321-BE49-4A17-984B-743AFC99E2A5}" destId="{E5BF1F1C-66BF-409D-91B9-A0EAFEF1E72A}" srcOrd="3" destOrd="0" presId="urn:microsoft.com/office/officeart/2005/8/layout/default"/>
    <dgm:cxn modelId="{A611B3A6-D3C6-48CE-A041-28FD6577AEEA}" type="presParOf" srcId="{831A7321-BE49-4A17-984B-743AFC99E2A5}" destId="{63E2BF0C-48DD-4B6B-A831-29C2907D9B9F}" srcOrd="4" destOrd="0" presId="urn:microsoft.com/office/officeart/2005/8/layout/default"/>
    <dgm:cxn modelId="{D99E0AD4-F035-44EB-9EDB-1FBEEBF75B30}" type="presParOf" srcId="{831A7321-BE49-4A17-984B-743AFC99E2A5}" destId="{D98C7C0B-1BB5-43B9-B06C-6861B6028573}" srcOrd="5" destOrd="0" presId="urn:microsoft.com/office/officeart/2005/8/layout/default"/>
    <dgm:cxn modelId="{E37E39C9-481B-4012-A680-E641B55A53D2}" type="presParOf" srcId="{831A7321-BE49-4A17-984B-743AFC99E2A5}" destId="{01835AE5-9BA5-4520-9D1A-2CDC7DD2ACC9}" srcOrd="6" destOrd="0" presId="urn:microsoft.com/office/officeart/2005/8/layout/default"/>
    <dgm:cxn modelId="{AE110269-4D3C-48A4-9ACA-4CC550CE28D1}" type="presParOf" srcId="{831A7321-BE49-4A17-984B-743AFC99E2A5}" destId="{C21F94AB-210E-4A0F-933E-30961BBE85EC}" srcOrd="7" destOrd="0" presId="urn:microsoft.com/office/officeart/2005/8/layout/default"/>
    <dgm:cxn modelId="{79558E4E-382B-4413-BCA6-1DCF4964A87C}" type="presParOf" srcId="{831A7321-BE49-4A17-984B-743AFC99E2A5}" destId="{7BAABC87-5DE3-414D-85EB-F215204087C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17C2F7-F8EB-46FD-BB7D-7FA2CBA75605}" type="doc">
      <dgm:prSet loTypeId="urn:microsoft.com/office/officeart/2005/8/layout/default" loCatId="list" qsTypeId="urn:microsoft.com/office/officeart/2005/8/quickstyle/simple2" qsCatId="simple" csTypeId="urn:microsoft.com/office/officeart/2005/8/colors/colorful4" csCatId="accent1" phldr="1"/>
      <dgm:spPr/>
      <dgm:t>
        <a:bodyPr/>
        <a:lstStyle/>
        <a:p>
          <a:endParaRPr lang="en-US"/>
        </a:p>
      </dgm:t>
    </dgm:pt>
    <dgm:pt modelId="{04EF7E01-2B21-405C-8C5E-2783B2DD5602}">
      <dgm:prSet custT="1"/>
      <dgm:spPr/>
      <dgm:t>
        <a:bodyPr/>
        <a:lstStyle/>
        <a:p>
          <a:pPr rtl="0"/>
          <a:r>
            <a:rPr lang="en-US" sz="3200" dirty="0"/>
            <a:t>Write </a:t>
          </a:r>
        </a:p>
      </dgm:t>
    </dgm:pt>
    <dgm:pt modelId="{E8A10786-B198-45EF-90C8-51A53E0DA0E4}" cxnId="{3B0E6ED8-A073-4DEB-A157-BF9A28438B2E}" type="parTrans">
      <dgm:prSet/>
      <dgm:spPr/>
      <dgm:t>
        <a:bodyPr/>
        <a:lstStyle/>
        <a:p>
          <a:endParaRPr lang="en-US" sz="1100"/>
        </a:p>
      </dgm:t>
    </dgm:pt>
    <dgm:pt modelId="{05E5F848-DBEC-460D-9E44-9911F408F6D7}" cxnId="{3B0E6ED8-A073-4DEB-A157-BF9A28438B2E}" type="sibTrans">
      <dgm:prSet/>
      <dgm:spPr/>
      <dgm:t>
        <a:bodyPr/>
        <a:lstStyle/>
        <a:p>
          <a:endParaRPr lang="en-US" sz="1100"/>
        </a:p>
      </dgm:t>
    </dgm:pt>
    <dgm:pt modelId="{90931312-1BC6-4D3D-846C-9029192A0D4B}">
      <dgm:prSet custT="1"/>
      <dgm:spPr/>
      <dgm:t>
        <a:bodyPr/>
        <a:lstStyle/>
        <a:p>
          <a:pPr rtl="0"/>
          <a:r>
            <a:rPr lang="en-US" sz="3200" dirty="0"/>
            <a:t>Update </a:t>
          </a:r>
        </a:p>
      </dgm:t>
    </dgm:pt>
    <dgm:pt modelId="{5D73BCB1-C2FB-44CC-89A8-1C13A109D10E}" cxnId="{0F4F0085-ED1E-4BA8-8B00-EBEC0668C605}" type="parTrans">
      <dgm:prSet/>
      <dgm:spPr/>
      <dgm:t>
        <a:bodyPr/>
        <a:lstStyle/>
        <a:p>
          <a:endParaRPr lang="en-US" sz="1100"/>
        </a:p>
      </dgm:t>
    </dgm:pt>
    <dgm:pt modelId="{59E57E20-2E77-4CEF-9AB8-EF581EDAEB8B}" cxnId="{0F4F0085-ED1E-4BA8-8B00-EBEC0668C605}" type="sibTrans">
      <dgm:prSet/>
      <dgm:spPr/>
      <dgm:t>
        <a:bodyPr/>
        <a:lstStyle/>
        <a:p>
          <a:endParaRPr lang="en-US" sz="1100"/>
        </a:p>
      </dgm:t>
    </dgm:pt>
    <dgm:pt modelId="{E2B0BC32-56EB-4983-A436-C52A10010854}">
      <dgm:prSet custT="1"/>
      <dgm:spPr/>
      <dgm:t>
        <a:bodyPr/>
        <a:lstStyle/>
        <a:p>
          <a:pPr rtl="0"/>
          <a:r>
            <a:rPr lang="en-US" sz="3200" dirty="0" err="1"/>
            <a:t>Upsert</a:t>
          </a:r>
          <a:endParaRPr lang="en-US" sz="3200" dirty="0"/>
        </a:p>
      </dgm:t>
    </dgm:pt>
    <dgm:pt modelId="{AC86D63E-FB6E-41CA-80E7-8EBE93036FD0}" cxnId="{AC8E9D02-0EC7-4536-BB7F-E49B0B328101}" type="parTrans">
      <dgm:prSet/>
      <dgm:spPr/>
      <dgm:t>
        <a:bodyPr/>
        <a:lstStyle/>
        <a:p>
          <a:endParaRPr lang="en-US" sz="1100"/>
        </a:p>
      </dgm:t>
    </dgm:pt>
    <dgm:pt modelId="{E37E5E1A-88F3-4DB2-8BFE-57D6AE706705}" cxnId="{AC8E9D02-0EC7-4536-BB7F-E49B0B328101}" type="sibTrans">
      <dgm:prSet/>
      <dgm:spPr/>
      <dgm:t>
        <a:bodyPr/>
        <a:lstStyle/>
        <a:p>
          <a:endParaRPr lang="en-US" sz="1100"/>
        </a:p>
      </dgm:t>
    </dgm:pt>
    <dgm:pt modelId="{3A105FB5-2054-45D0-B22E-6E85D8076BB5}">
      <dgm:prSet custT="1"/>
      <dgm:spPr/>
      <dgm:t>
        <a:bodyPr/>
        <a:lstStyle/>
        <a:p>
          <a:pPr rtl="0"/>
          <a:r>
            <a:rPr lang="en-US" sz="3200" dirty="0"/>
            <a:t>Read </a:t>
          </a:r>
        </a:p>
      </dgm:t>
    </dgm:pt>
    <dgm:pt modelId="{25183BD5-EB8E-4885-879F-A532218D2CAC}" cxnId="{6333A12E-85CD-4166-BC00-B5D9A7E3CE40}" type="parTrans">
      <dgm:prSet/>
      <dgm:spPr/>
      <dgm:t>
        <a:bodyPr/>
        <a:lstStyle/>
        <a:p>
          <a:endParaRPr lang="en-US"/>
        </a:p>
      </dgm:t>
    </dgm:pt>
    <dgm:pt modelId="{0BF9EEE3-F135-46D1-B1BE-01670246B570}" cxnId="{6333A12E-85CD-4166-BC00-B5D9A7E3CE40}" type="sibTrans">
      <dgm:prSet/>
      <dgm:spPr/>
      <dgm:t>
        <a:bodyPr/>
        <a:lstStyle/>
        <a:p>
          <a:endParaRPr lang="en-US"/>
        </a:p>
      </dgm:t>
    </dgm:pt>
    <dgm:pt modelId="{F62B64CF-FDAE-44E6-A6EB-23A8D1D10591}" type="pres">
      <dgm:prSet presAssocID="{C717C2F7-F8EB-46FD-BB7D-7FA2CBA75605}" presName="diagram" presStyleCnt="0">
        <dgm:presLayoutVars>
          <dgm:dir/>
          <dgm:resizeHandles val="exact"/>
        </dgm:presLayoutVars>
      </dgm:prSet>
      <dgm:spPr/>
    </dgm:pt>
    <dgm:pt modelId="{11166C96-4C67-474B-A590-3EA2659EB12D}" type="pres">
      <dgm:prSet presAssocID="{3A105FB5-2054-45D0-B22E-6E85D8076BB5}" presName="node" presStyleLbl="node1" presStyleIdx="0" presStyleCnt="4">
        <dgm:presLayoutVars>
          <dgm:bulletEnabled val="1"/>
        </dgm:presLayoutVars>
      </dgm:prSet>
      <dgm:spPr/>
    </dgm:pt>
    <dgm:pt modelId="{A28E57A9-01C7-464D-93A2-ADD9D1D599AF}" type="pres">
      <dgm:prSet presAssocID="{0BF9EEE3-F135-46D1-B1BE-01670246B570}" presName="sibTrans" presStyleCnt="0"/>
      <dgm:spPr/>
    </dgm:pt>
    <dgm:pt modelId="{7F597FC6-C52E-47AF-B4A8-3D60CF432C98}" type="pres">
      <dgm:prSet presAssocID="{04EF7E01-2B21-405C-8C5E-2783B2DD5602}" presName="node" presStyleLbl="node1" presStyleIdx="1" presStyleCnt="4">
        <dgm:presLayoutVars>
          <dgm:bulletEnabled val="1"/>
        </dgm:presLayoutVars>
      </dgm:prSet>
      <dgm:spPr/>
    </dgm:pt>
    <dgm:pt modelId="{084EFE17-CE44-49C5-9022-41F87B0AF7B6}" type="pres">
      <dgm:prSet presAssocID="{05E5F848-DBEC-460D-9E44-9911F408F6D7}" presName="sibTrans" presStyleCnt="0"/>
      <dgm:spPr/>
    </dgm:pt>
    <dgm:pt modelId="{3143C133-9379-4DB0-9B13-D3C793005C3E}" type="pres">
      <dgm:prSet presAssocID="{90931312-1BC6-4D3D-846C-9029192A0D4B}" presName="node" presStyleLbl="node1" presStyleIdx="2" presStyleCnt="4">
        <dgm:presLayoutVars>
          <dgm:bulletEnabled val="1"/>
        </dgm:presLayoutVars>
      </dgm:prSet>
      <dgm:spPr/>
    </dgm:pt>
    <dgm:pt modelId="{70DE821A-F657-41E3-8965-D5F597A71853}" type="pres">
      <dgm:prSet presAssocID="{59E57E20-2E77-4CEF-9AB8-EF581EDAEB8B}" presName="sibTrans" presStyleCnt="0"/>
      <dgm:spPr/>
    </dgm:pt>
    <dgm:pt modelId="{8C59786D-E31D-4DDC-8DC3-512A039A47F5}" type="pres">
      <dgm:prSet presAssocID="{E2B0BC32-56EB-4983-A436-C52A10010854}" presName="node" presStyleLbl="node1" presStyleIdx="3" presStyleCnt="4">
        <dgm:presLayoutVars>
          <dgm:bulletEnabled val="1"/>
        </dgm:presLayoutVars>
      </dgm:prSet>
      <dgm:spPr/>
    </dgm:pt>
  </dgm:ptLst>
  <dgm:cxnLst>
    <dgm:cxn modelId="{AC8E9D02-0EC7-4536-BB7F-E49B0B328101}" srcId="{C717C2F7-F8EB-46FD-BB7D-7FA2CBA75605}" destId="{E2B0BC32-56EB-4983-A436-C52A10010854}" srcOrd="3" destOrd="0" parTransId="{AC86D63E-FB6E-41CA-80E7-8EBE93036FD0}" sibTransId="{E37E5E1A-88F3-4DB2-8BFE-57D6AE706705}"/>
    <dgm:cxn modelId="{06892109-3B7D-428E-A324-DD146DC4C927}" type="presOf" srcId="{3A105FB5-2054-45D0-B22E-6E85D8076BB5}" destId="{11166C96-4C67-474B-A590-3EA2659EB12D}" srcOrd="0" destOrd="0" presId="urn:microsoft.com/office/officeart/2005/8/layout/default"/>
    <dgm:cxn modelId="{872A6C2D-C856-4632-A891-3E1C494BB8BF}" type="presOf" srcId="{E2B0BC32-56EB-4983-A436-C52A10010854}" destId="{8C59786D-E31D-4DDC-8DC3-512A039A47F5}" srcOrd="0" destOrd="0" presId="urn:microsoft.com/office/officeart/2005/8/layout/default"/>
    <dgm:cxn modelId="{6333A12E-85CD-4166-BC00-B5D9A7E3CE40}" srcId="{C717C2F7-F8EB-46FD-BB7D-7FA2CBA75605}" destId="{3A105FB5-2054-45D0-B22E-6E85D8076BB5}" srcOrd="0" destOrd="0" parTransId="{25183BD5-EB8E-4885-879F-A532218D2CAC}" sibTransId="{0BF9EEE3-F135-46D1-B1BE-01670246B570}"/>
    <dgm:cxn modelId="{B6F50765-0B0B-42CA-98D4-D9D0AF2E26B1}" type="presOf" srcId="{04EF7E01-2B21-405C-8C5E-2783B2DD5602}" destId="{7F597FC6-C52E-47AF-B4A8-3D60CF432C98}" srcOrd="0" destOrd="0" presId="urn:microsoft.com/office/officeart/2005/8/layout/default"/>
    <dgm:cxn modelId="{B1E0684D-2074-4A7A-8378-3195C5A84680}" type="presOf" srcId="{90931312-1BC6-4D3D-846C-9029192A0D4B}" destId="{3143C133-9379-4DB0-9B13-D3C793005C3E}" srcOrd="0" destOrd="0" presId="urn:microsoft.com/office/officeart/2005/8/layout/default"/>
    <dgm:cxn modelId="{0F4F0085-ED1E-4BA8-8B00-EBEC0668C605}" srcId="{C717C2F7-F8EB-46FD-BB7D-7FA2CBA75605}" destId="{90931312-1BC6-4D3D-846C-9029192A0D4B}" srcOrd="2" destOrd="0" parTransId="{5D73BCB1-C2FB-44CC-89A8-1C13A109D10E}" sibTransId="{59E57E20-2E77-4CEF-9AB8-EF581EDAEB8B}"/>
    <dgm:cxn modelId="{3B0E6ED8-A073-4DEB-A157-BF9A28438B2E}" srcId="{C717C2F7-F8EB-46FD-BB7D-7FA2CBA75605}" destId="{04EF7E01-2B21-405C-8C5E-2783B2DD5602}" srcOrd="1" destOrd="0" parTransId="{E8A10786-B198-45EF-90C8-51A53E0DA0E4}" sibTransId="{05E5F848-DBEC-460D-9E44-9911F408F6D7}"/>
    <dgm:cxn modelId="{E2C831E7-DFA6-4DD1-BFCC-83FD381A46B1}" type="presOf" srcId="{C717C2F7-F8EB-46FD-BB7D-7FA2CBA75605}" destId="{F62B64CF-FDAE-44E6-A6EB-23A8D1D10591}" srcOrd="0" destOrd="0" presId="urn:microsoft.com/office/officeart/2005/8/layout/default"/>
    <dgm:cxn modelId="{571A37F0-71AC-4688-AB43-B4319A2C6D97}" type="presParOf" srcId="{F62B64CF-FDAE-44E6-A6EB-23A8D1D10591}" destId="{11166C96-4C67-474B-A590-3EA2659EB12D}" srcOrd="0" destOrd="0" presId="urn:microsoft.com/office/officeart/2005/8/layout/default"/>
    <dgm:cxn modelId="{CB85A70A-1212-47EC-9DB2-53768821DC1C}" type="presParOf" srcId="{F62B64CF-FDAE-44E6-A6EB-23A8D1D10591}" destId="{A28E57A9-01C7-464D-93A2-ADD9D1D599AF}" srcOrd="1" destOrd="0" presId="urn:microsoft.com/office/officeart/2005/8/layout/default"/>
    <dgm:cxn modelId="{0913A071-134E-443D-8FE0-704307FE7339}" type="presParOf" srcId="{F62B64CF-FDAE-44E6-A6EB-23A8D1D10591}" destId="{7F597FC6-C52E-47AF-B4A8-3D60CF432C98}" srcOrd="2" destOrd="0" presId="urn:microsoft.com/office/officeart/2005/8/layout/default"/>
    <dgm:cxn modelId="{A6CEE489-E89D-4BED-BBF3-5D9F7D7DC5FE}" type="presParOf" srcId="{F62B64CF-FDAE-44E6-A6EB-23A8D1D10591}" destId="{084EFE17-CE44-49C5-9022-41F87B0AF7B6}" srcOrd="3" destOrd="0" presId="urn:microsoft.com/office/officeart/2005/8/layout/default"/>
    <dgm:cxn modelId="{B179795B-1ACC-425A-9E0F-CFCBF9FD75AC}" type="presParOf" srcId="{F62B64CF-FDAE-44E6-A6EB-23A8D1D10591}" destId="{3143C133-9379-4DB0-9B13-D3C793005C3E}" srcOrd="4" destOrd="0" presId="urn:microsoft.com/office/officeart/2005/8/layout/default"/>
    <dgm:cxn modelId="{B6E6CAC8-ED60-4D0A-8158-359DB913D888}" type="presParOf" srcId="{F62B64CF-FDAE-44E6-A6EB-23A8D1D10591}" destId="{70DE821A-F657-41E3-8965-D5F597A71853}" srcOrd="5" destOrd="0" presId="urn:microsoft.com/office/officeart/2005/8/layout/default"/>
    <dgm:cxn modelId="{A56EA263-8921-4054-BFE7-22B6D714D462}" type="presParOf" srcId="{F62B64CF-FDAE-44E6-A6EB-23A8D1D10591}" destId="{8C59786D-E31D-4DDC-8DC3-512A039A47F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B70E5-2030-4BED-9752-9BC7AD0D4DB6}">
      <dsp:nvSpPr>
        <dsp:cNvPr id="0" name=""/>
        <dsp:cNvSpPr/>
      </dsp:nvSpPr>
      <dsp:spPr>
        <a:xfrm rot="5400000">
          <a:off x="3849989" y="-1580339"/>
          <a:ext cx="59058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More machine forms, sensors &amp; data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Variably structured</a:t>
          </a:r>
        </a:p>
      </dsp:txBody>
      <dsp:txXfrm rot="-5400000">
        <a:off x="2194559" y="103921"/>
        <a:ext cx="3872610" cy="532920"/>
      </dsp:txXfrm>
    </dsp:sp>
    <dsp:sp modelId="{B83C2B8D-4FBE-4328-9D36-FD6508ED6CD8}">
      <dsp:nvSpPr>
        <dsp:cNvPr id="0" name=""/>
        <dsp:cNvSpPr/>
      </dsp:nvSpPr>
      <dsp:spPr>
        <a:xfrm>
          <a:off x="0" y="1267"/>
          <a:ext cx="2194560" cy="73822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Generated Data</a:t>
          </a:r>
        </a:p>
      </dsp:txBody>
      <dsp:txXfrm>
        <a:off x="36037" y="37304"/>
        <a:ext cx="2122486" cy="666152"/>
      </dsp:txXfrm>
    </dsp:sp>
    <dsp:sp modelId="{A76DCC1D-2EDD-4AEA-B823-FBE08547958C}">
      <dsp:nvSpPr>
        <dsp:cNvPr id="0" name=""/>
        <dsp:cNvSpPr/>
      </dsp:nvSpPr>
      <dsp:spPr>
        <a:xfrm rot="5400000">
          <a:off x="3849989" y="-805201"/>
          <a:ext cx="59058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High frequency trading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Daily closing price</a:t>
          </a:r>
        </a:p>
      </dsp:txBody>
      <dsp:txXfrm rot="-5400000">
        <a:off x="2194559" y="879059"/>
        <a:ext cx="3872610" cy="532920"/>
      </dsp:txXfrm>
    </dsp:sp>
    <dsp:sp modelId="{BE77272C-4EBF-4C4E-AB1B-1F6ACC6E2469}">
      <dsp:nvSpPr>
        <dsp:cNvPr id="0" name=""/>
        <dsp:cNvSpPr/>
      </dsp:nvSpPr>
      <dsp:spPr>
        <a:xfrm>
          <a:off x="0" y="776405"/>
          <a:ext cx="2194560" cy="73822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8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Securities Data</a:t>
          </a:r>
        </a:p>
      </dsp:txBody>
      <dsp:txXfrm>
        <a:off x="36037" y="812442"/>
        <a:ext cx="2122486" cy="666152"/>
      </dsp:txXfrm>
    </dsp:sp>
    <dsp:sp modelId="{9B2E565D-1138-4AA9-8EE1-CEE2CD685F0B}">
      <dsp:nvSpPr>
        <dsp:cNvPr id="0" name=""/>
        <dsp:cNvSpPr/>
      </dsp:nvSpPr>
      <dsp:spPr>
        <a:xfrm rot="5400000">
          <a:off x="3849989" y="-30064"/>
          <a:ext cx="59058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Multiple Data sources which changes their format consistently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Usage logs</a:t>
          </a:r>
        </a:p>
      </dsp:txBody>
      <dsp:txXfrm rot="-5400000">
        <a:off x="2194559" y="1654196"/>
        <a:ext cx="3872610" cy="532920"/>
      </dsp:txXfrm>
    </dsp:sp>
    <dsp:sp modelId="{9F6B5873-3266-4CD6-9452-324936E92E97}">
      <dsp:nvSpPr>
        <dsp:cNvPr id="0" name=""/>
        <dsp:cNvSpPr/>
      </dsp:nvSpPr>
      <dsp:spPr>
        <a:xfrm>
          <a:off x="0" y="1551542"/>
          <a:ext cx="2194560" cy="73822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16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Social media/ General Public</a:t>
          </a:r>
        </a:p>
      </dsp:txBody>
      <dsp:txXfrm>
        <a:off x="36037" y="1587579"/>
        <a:ext cx="2122486" cy="666152"/>
      </dsp:txXfrm>
    </dsp:sp>
    <dsp:sp modelId="{0B435115-E1BC-4B08-AD38-E589EE0600BA}">
      <dsp:nvSpPr>
        <dsp:cNvPr id="0" name=""/>
        <dsp:cNvSpPr/>
      </dsp:nvSpPr>
      <dsp:spPr>
        <a:xfrm rot="5400000">
          <a:off x="3849989" y="745073"/>
          <a:ext cx="59058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Large volume of users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Very strict latency requirements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Sentiment Analysis</a:t>
          </a:r>
        </a:p>
      </dsp:txBody>
      <dsp:txXfrm rot="-5400000">
        <a:off x="2194559" y="2429333"/>
        <a:ext cx="3872610" cy="532920"/>
      </dsp:txXfrm>
    </dsp:sp>
    <dsp:sp modelId="{D3968B51-FBDB-4AE2-8E58-1CE83CA534CB}">
      <dsp:nvSpPr>
        <dsp:cNvPr id="0" name=""/>
        <dsp:cNvSpPr/>
      </dsp:nvSpPr>
      <dsp:spPr>
        <a:xfrm>
          <a:off x="0" y="2326680"/>
          <a:ext cx="2194560" cy="73822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24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 Targeting</a:t>
          </a:r>
        </a:p>
      </dsp:txBody>
      <dsp:txXfrm>
        <a:off x="36037" y="2362717"/>
        <a:ext cx="2122486" cy="666152"/>
      </dsp:txXfrm>
    </dsp:sp>
    <dsp:sp modelId="{BC4F7BFE-233A-4A41-895F-368ED232F54F}">
      <dsp:nvSpPr>
        <dsp:cNvPr id="0" name=""/>
        <dsp:cNvSpPr/>
      </dsp:nvSpPr>
      <dsp:spPr>
        <a:xfrm rot="5400000">
          <a:off x="3849989" y="1520210"/>
          <a:ext cx="59058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Expose data to millions of customers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Reports on large volumes of data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Reports that update real time</a:t>
          </a:r>
        </a:p>
      </dsp:txBody>
      <dsp:txXfrm rot="-5400000">
        <a:off x="2194559" y="3204470"/>
        <a:ext cx="3872610" cy="532920"/>
      </dsp:txXfrm>
    </dsp:sp>
    <dsp:sp modelId="{51B2BCCD-CBB5-4DA1-8E0B-B018A39A8E70}">
      <dsp:nvSpPr>
        <dsp:cNvPr id="0" name=""/>
        <dsp:cNvSpPr/>
      </dsp:nvSpPr>
      <dsp:spPr>
        <a:xfrm>
          <a:off x="0" y="3101817"/>
          <a:ext cx="2194560" cy="73822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32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Real time dashboards</a:t>
          </a:r>
        </a:p>
      </dsp:txBody>
      <dsp:txXfrm>
        <a:off x="36037" y="3137854"/>
        <a:ext cx="2122486" cy="666152"/>
      </dsp:txXfrm>
    </dsp:sp>
    <dsp:sp modelId="{C5D1BBDF-3548-46F1-BF7A-9783B30615BE}">
      <dsp:nvSpPr>
        <dsp:cNvPr id="0" name=""/>
        <dsp:cNvSpPr/>
      </dsp:nvSpPr>
      <dsp:spPr>
        <a:xfrm rot="5400000">
          <a:off x="3849989" y="2295348"/>
          <a:ext cx="59058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Join the conversation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Games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Customized Surveys</a:t>
          </a:r>
        </a:p>
      </dsp:txBody>
      <dsp:txXfrm rot="-5400000">
        <a:off x="2194559" y="3979608"/>
        <a:ext cx="3872610" cy="532920"/>
      </dsp:txXfrm>
    </dsp:sp>
    <dsp:sp modelId="{9B731B60-4D8B-47B3-A2FE-DF7EA9A8E761}">
      <dsp:nvSpPr>
        <dsp:cNvPr id="0" name=""/>
        <dsp:cNvSpPr/>
      </dsp:nvSpPr>
      <dsp:spPr>
        <a:xfrm>
          <a:off x="0" y="3876954"/>
          <a:ext cx="2194560" cy="73822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Social media Monitoring</a:t>
          </a:r>
        </a:p>
      </dsp:txBody>
      <dsp:txXfrm>
        <a:off x="36037" y="3912991"/>
        <a:ext cx="2122486" cy="66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1549C-2A09-4398-8966-00B26BD76BF7}">
      <dsp:nvSpPr>
        <dsp:cNvPr id="0" name=""/>
        <dsp:cNvSpPr/>
      </dsp:nvSpPr>
      <dsp:spPr>
        <a:xfrm rot="5400000">
          <a:off x="3372335" y="-1376316"/>
          <a:ext cx="537960" cy="3427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Comments and user generated content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Personalization of content and layout</a:t>
          </a:r>
        </a:p>
      </dsp:txBody>
      <dsp:txXfrm rot="-5400000">
        <a:off x="1927756" y="94524"/>
        <a:ext cx="3400859" cy="485438"/>
      </dsp:txXfrm>
    </dsp:sp>
    <dsp:sp modelId="{5323F54B-29B5-4184-9203-1592C7466EFF}">
      <dsp:nvSpPr>
        <dsp:cNvPr id="0" name=""/>
        <dsp:cNvSpPr/>
      </dsp:nvSpPr>
      <dsp:spPr>
        <a:xfrm>
          <a:off x="0" y="1018"/>
          <a:ext cx="1927755" cy="6724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News site</a:t>
          </a:r>
        </a:p>
      </dsp:txBody>
      <dsp:txXfrm>
        <a:off x="32826" y="33844"/>
        <a:ext cx="1862103" cy="606798"/>
      </dsp:txXfrm>
    </dsp:sp>
    <dsp:sp modelId="{29B3C392-DAED-4F50-9A6D-7884370354B0}">
      <dsp:nvSpPr>
        <dsp:cNvPr id="0" name=""/>
        <dsp:cNvSpPr/>
      </dsp:nvSpPr>
      <dsp:spPr>
        <a:xfrm rot="5400000">
          <a:off x="3372335" y="-670243"/>
          <a:ext cx="537960" cy="3427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Generate layout on the fly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No need to cache static pages</a:t>
          </a:r>
        </a:p>
      </dsp:txBody>
      <dsp:txXfrm rot="-5400000">
        <a:off x="1927756" y="800597"/>
        <a:ext cx="3400859" cy="485438"/>
      </dsp:txXfrm>
    </dsp:sp>
    <dsp:sp modelId="{6778B3FC-0EFD-4C19-B664-D5AB48A6ADE5}">
      <dsp:nvSpPr>
        <dsp:cNvPr id="0" name=""/>
        <dsp:cNvSpPr/>
      </dsp:nvSpPr>
      <dsp:spPr>
        <a:xfrm>
          <a:off x="0" y="707091"/>
          <a:ext cx="1927755" cy="6724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Multi-device rendering</a:t>
          </a:r>
        </a:p>
      </dsp:txBody>
      <dsp:txXfrm>
        <a:off x="32826" y="739917"/>
        <a:ext cx="1862103" cy="606798"/>
      </dsp:txXfrm>
    </dsp:sp>
    <dsp:sp modelId="{604A6F47-D61A-4AE1-B71A-24C823C7F8B6}">
      <dsp:nvSpPr>
        <dsp:cNvPr id="0" name=""/>
        <dsp:cNvSpPr/>
      </dsp:nvSpPr>
      <dsp:spPr>
        <a:xfrm rot="5400000">
          <a:off x="3372335" y="35828"/>
          <a:ext cx="537960" cy="3427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Store large objects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Simpler modeling of metadata</a:t>
          </a:r>
        </a:p>
      </dsp:txBody>
      <dsp:txXfrm rot="-5400000">
        <a:off x="1927756" y="1506669"/>
        <a:ext cx="3400859" cy="485438"/>
      </dsp:txXfrm>
    </dsp:sp>
    <dsp:sp modelId="{37D35CF4-DBCE-4EBC-A450-D2A4176CA22A}">
      <dsp:nvSpPr>
        <dsp:cNvPr id="0" name=""/>
        <dsp:cNvSpPr/>
      </dsp:nvSpPr>
      <dsp:spPr>
        <a:xfrm>
          <a:off x="0" y="1413164"/>
          <a:ext cx="1927755" cy="6724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Sharing</a:t>
          </a:r>
        </a:p>
      </dsp:txBody>
      <dsp:txXfrm>
        <a:off x="32826" y="1445990"/>
        <a:ext cx="1862103" cy="606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0329A-C007-42CD-A355-31F2685FFAA5}">
      <dsp:nvSpPr>
        <dsp:cNvPr id="0" name=""/>
        <dsp:cNvSpPr/>
      </dsp:nvSpPr>
      <dsp:spPr>
        <a:xfrm rot="5400000">
          <a:off x="3376481" y="-1381513"/>
          <a:ext cx="529669" cy="3427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Diverse product portfolio, Complex querying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Multi-faceted product attributes</a:t>
          </a:r>
        </a:p>
      </dsp:txBody>
      <dsp:txXfrm rot="-5400000">
        <a:off x="1927756" y="93068"/>
        <a:ext cx="3401264" cy="477957"/>
      </dsp:txXfrm>
    </dsp:sp>
    <dsp:sp modelId="{94774B15-093A-44C7-BAF3-B7E223FE87DB}">
      <dsp:nvSpPr>
        <dsp:cNvPr id="0" name=""/>
        <dsp:cNvSpPr/>
      </dsp:nvSpPr>
      <dsp:spPr>
        <a:xfrm>
          <a:off x="0" y="1003"/>
          <a:ext cx="1927755" cy="66208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Product Catalogs</a:t>
          </a:r>
        </a:p>
      </dsp:txBody>
      <dsp:txXfrm>
        <a:off x="32320" y="33323"/>
        <a:ext cx="1863115" cy="597446"/>
      </dsp:txXfrm>
    </dsp:sp>
    <dsp:sp modelId="{A39A3EE1-7F5C-42B3-80DC-5E953F53BCBE}">
      <dsp:nvSpPr>
        <dsp:cNvPr id="0" name=""/>
        <dsp:cNvSpPr/>
      </dsp:nvSpPr>
      <dsp:spPr>
        <a:xfrm rot="5400000">
          <a:off x="3376481" y="-686322"/>
          <a:ext cx="529669" cy="3427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Data mining, Call records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Insurance Claims</a:t>
          </a:r>
        </a:p>
      </dsp:txBody>
      <dsp:txXfrm rot="-5400000">
        <a:off x="1927756" y="788259"/>
        <a:ext cx="3401264" cy="477957"/>
      </dsp:txXfrm>
    </dsp:sp>
    <dsp:sp modelId="{8E47E130-F05F-4DC1-A933-1A4F592FD64F}">
      <dsp:nvSpPr>
        <dsp:cNvPr id="0" name=""/>
        <dsp:cNvSpPr/>
      </dsp:nvSpPr>
      <dsp:spPr>
        <a:xfrm>
          <a:off x="0" y="696194"/>
          <a:ext cx="1927755" cy="66208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analysis</a:t>
          </a:r>
        </a:p>
      </dsp:txBody>
      <dsp:txXfrm>
        <a:off x="32320" y="728514"/>
        <a:ext cx="1863115" cy="597446"/>
      </dsp:txXfrm>
    </dsp:sp>
    <dsp:sp modelId="{997C5B6F-A970-497B-A1A8-F62FEC66CA25}">
      <dsp:nvSpPr>
        <dsp:cNvPr id="0" name=""/>
        <dsp:cNvSpPr/>
      </dsp:nvSpPr>
      <dsp:spPr>
        <a:xfrm rot="5400000">
          <a:off x="3376481" y="8868"/>
          <a:ext cx="529669" cy="3427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Retina Scans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Fingerprints</a:t>
          </a:r>
        </a:p>
      </dsp:txBody>
      <dsp:txXfrm rot="-5400000">
        <a:off x="1927756" y="1483449"/>
        <a:ext cx="3401264" cy="477957"/>
      </dsp:txXfrm>
    </dsp:sp>
    <dsp:sp modelId="{A21DFD2D-277C-4C52-B927-04B60A4CDE16}">
      <dsp:nvSpPr>
        <dsp:cNvPr id="0" name=""/>
        <dsp:cNvSpPr/>
      </dsp:nvSpPr>
      <dsp:spPr>
        <a:xfrm>
          <a:off x="0" y="1391385"/>
          <a:ext cx="1927755" cy="66208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Biometric</a:t>
          </a:r>
        </a:p>
      </dsp:txBody>
      <dsp:txXfrm>
        <a:off x="32320" y="1423705"/>
        <a:ext cx="1863115" cy="597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DD404-F23C-4E18-923B-AD46FC30792F}">
      <dsp:nvSpPr>
        <dsp:cNvPr id="0" name=""/>
        <dsp:cNvSpPr/>
      </dsp:nvSpPr>
      <dsp:spPr>
        <a:xfrm>
          <a:off x="0" y="333499"/>
          <a:ext cx="2686347" cy="161180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Cluster</a:t>
          </a:r>
        </a:p>
      </dsp:txBody>
      <dsp:txXfrm>
        <a:off x="0" y="333499"/>
        <a:ext cx="2686347" cy="1611808"/>
      </dsp:txXfrm>
    </dsp:sp>
    <dsp:sp modelId="{96A388BD-DBB2-42CB-95B8-E0F67FB0AADE}">
      <dsp:nvSpPr>
        <dsp:cNvPr id="0" name=""/>
        <dsp:cNvSpPr/>
      </dsp:nvSpPr>
      <dsp:spPr>
        <a:xfrm>
          <a:off x="2954982" y="333499"/>
          <a:ext cx="2686347" cy="1611808"/>
        </a:xfrm>
        <a:prstGeom prst="rect">
          <a:avLst/>
        </a:prstGeom>
        <a:solidFill>
          <a:schemeClr val="accent1">
            <a:shade val="80000"/>
            <a:hueOff val="67816"/>
            <a:satOff val="1294"/>
            <a:lumOff val="57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Node</a:t>
          </a:r>
        </a:p>
      </dsp:txBody>
      <dsp:txXfrm>
        <a:off x="2954982" y="333499"/>
        <a:ext cx="2686347" cy="1611808"/>
      </dsp:txXfrm>
    </dsp:sp>
    <dsp:sp modelId="{63E2BF0C-48DD-4B6B-A831-29C2907D9B9F}">
      <dsp:nvSpPr>
        <dsp:cNvPr id="0" name=""/>
        <dsp:cNvSpPr/>
      </dsp:nvSpPr>
      <dsp:spPr>
        <a:xfrm>
          <a:off x="5909964" y="333499"/>
          <a:ext cx="2686347" cy="1611808"/>
        </a:xfrm>
        <a:prstGeom prst="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Bucket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vBucket</a:t>
          </a:r>
        </a:p>
      </dsp:txBody>
      <dsp:txXfrm>
        <a:off x="5909964" y="333499"/>
        <a:ext cx="2686347" cy="1611808"/>
      </dsp:txXfrm>
    </dsp:sp>
    <dsp:sp modelId="{01835AE5-9BA5-4520-9D1A-2CDC7DD2ACC9}">
      <dsp:nvSpPr>
        <dsp:cNvPr id="0" name=""/>
        <dsp:cNvSpPr/>
      </dsp:nvSpPr>
      <dsp:spPr>
        <a:xfrm>
          <a:off x="1477491" y="2213942"/>
          <a:ext cx="2686347" cy="1611808"/>
        </a:xfrm>
        <a:prstGeom prst="rect">
          <a:avLst/>
        </a:prstGeom>
        <a:solidFill>
          <a:schemeClr val="accent1">
            <a:shade val="80000"/>
            <a:hueOff val="203448"/>
            <a:satOff val="3881"/>
            <a:lumOff val="171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Document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Active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Replica</a:t>
          </a:r>
        </a:p>
      </dsp:txBody>
      <dsp:txXfrm>
        <a:off x="1477491" y="2213942"/>
        <a:ext cx="2686347" cy="1611808"/>
      </dsp:txXfrm>
    </dsp:sp>
    <dsp:sp modelId="{7BAABC87-5DE3-414D-85EB-F215204087C5}">
      <dsp:nvSpPr>
        <dsp:cNvPr id="0" name=""/>
        <dsp:cNvSpPr/>
      </dsp:nvSpPr>
      <dsp:spPr>
        <a:xfrm>
          <a:off x="4432473" y="2213942"/>
          <a:ext cx="2686347" cy="1611808"/>
        </a:xfrm>
        <a:prstGeom prst="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Admin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Rebalance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Failover</a:t>
          </a:r>
        </a:p>
      </dsp:txBody>
      <dsp:txXfrm>
        <a:off x="4432473" y="2213942"/>
        <a:ext cx="2686347" cy="1611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66C96-4C67-474B-A590-3EA2659EB12D}">
      <dsp:nvSpPr>
        <dsp:cNvPr id="0" name=""/>
        <dsp:cNvSpPr/>
      </dsp:nvSpPr>
      <dsp:spPr>
        <a:xfrm>
          <a:off x="939840" y="697"/>
          <a:ext cx="3198564" cy="191913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Read </a:t>
          </a:r>
        </a:p>
      </dsp:txBody>
      <dsp:txXfrm>
        <a:off x="939840" y="697"/>
        <a:ext cx="3198564" cy="1919138"/>
      </dsp:txXfrm>
    </dsp:sp>
    <dsp:sp modelId="{7F597FC6-C52E-47AF-B4A8-3D60CF432C98}">
      <dsp:nvSpPr>
        <dsp:cNvPr id="0" name=""/>
        <dsp:cNvSpPr/>
      </dsp:nvSpPr>
      <dsp:spPr>
        <a:xfrm>
          <a:off x="4458262" y="697"/>
          <a:ext cx="3198564" cy="1919138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Write </a:t>
          </a:r>
        </a:p>
      </dsp:txBody>
      <dsp:txXfrm>
        <a:off x="4458262" y="697"/>
        <a:ext cx="3198564" cy="1919138"/>
      </dsp:txXfrm>
    </dsp:sp>
    <dsp:sp modelId="{3143C133-9379-4DB0-9B13-D3C793005C3E}">
      <dsp:nvSpPr>
        <dsp:cNvPr id="0" name=""/>
        <dsp:cNvSpPr/>
      </dsp:nvSpPr>
      <dsp:spPr>
        <a:xfrm>
          <a:off x="939840" y="2239692"/>
          <a:ext cx="3198564" cy="1919138"/>
        </a:xfrm>
        <a:prstGeom prst="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Update </a:t>
          </a:r>
        </a:p>
      </dsp:txBody>
      <dsp:txXfrm>
        <a:off x="939840" y="2239692"/>
        <a:ext cx="3198564" cy="1919138"/>
      </dsp:txXfrm>
    </dsp:sp>
    <dsp:sp modelId="{8C59786D-E31D-4DDC-8DC3-512A039A47F5}">
      <dsp:nvSpPr>
        <dsp:cNvPr id="0" name=""/>
        <dsp:cNvSpPr/>
      </dsp:nvSpPr>
      <dsp:spPr>
        <a:xfrm>
          <a:off x="4458262" y="2239692"/>
          <a:ext cx="3198564" cy="1919138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Upsert</a:t>
          </a:r>
          <a:endParaRPr lang="en-US" sz="3200" kern="1200" dirty="0"/>
        </a:p>
      </dsp:txBody>
      <dsp:txXfrm>
        <a:off x="4458262" y="2239692"/>
        <a:ext cx="3198564" cy="191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sldNum" idx="12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4;n"/>
          <p:cNvSpPr/>
          <p:nvPr>
            <p:ph type="sldImg" idx="2"/>
          </p:nvPr>
        </p:nvSpPr>
        <p:spPr>
          <a:xfrm>
            <a:off x="1371600" y="763587"/>
            <a:ext cx="5027612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type="body" idx="1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ftr" idx="11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type="sldNum" idx="4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/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layout with centered title and subtitle placeholders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dt" idx="10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text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body" idx="1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type="dt" idx="10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8000">
              <a:srgbClr val="012D86"/>
            </a:gs>
            <a:gs pos="65000">
              <a:srgbClr val="0E2557"/>
            </a:gs>
          </a:gsLst>
          <a:lin ang="0" scaled="0"/>
        </a:gradFill>
        <a:effectLst/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body" idx="1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dt" idx="10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8" Type="http://schemas.openxmlformats.org/officeDocument/2006/relationships/notesSlide" Target="../notesSlides/notesSlide15.xml"/><Relationship Id="rId17" Type="http://schemas.openxmlformats.org/officeDocument/2006/relationships/slideLayout" Target="../slideLayouts/slideLayout2.xml"/><Relationship Id="rId16" Type="http://schemas.microsoft.com/office/2007/relationships/diagramDrawing" Target="../diagrams/drawing3.xml"/><Relationship Id="rId15" Type="http://schemas.openxmlformats.org/officeDocument/2006/relationships/diagramColors" Target="../diagrams/colors3.xml"/><Relationship Id="rId14" Type="http://schemas.openxmlformats.org/officeDocument/2006/relationships/diagramQuickStyle" Target="../diagrams/quickStyle3.xml"/><Relationship Id="rId13" Type="http://schemas.openxmlformats.org/officeDocument/2006/relationships/diagramLayout" Target="../diagrams/layout3.xml"/><Relationship Id="rId12" Type="http://schemas.openxmlformats.org/officeDocument/2006/relationships/diagramData" Target="../diagrams/data3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8000">
              <a:srgbClr val="012D86"/>
            </a:gs>
            <a:gs pos="65000">
              <a:srgbClr val="0E2557"/>
            </a:gs>
          </a:gsLst>
          <a:lin ang="0" scaled="0"/>
        </a:gra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ftr" idx="11"/>
          </p:nvPr>
        </p:nvSpPr>
        <p:spPr>
          <a:xfrm>
            <a:off x="883363" y="6886575"/>
            <a:ext cx="83139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33;p4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23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/>
          </a:p>
        </p:txBody>
      </p:sp>
      <p:sp>
        <p:nvSpPr>
          <p:cNvPr id="34" name="Google Shape;34;p4"/>
          <p:cNvSpPr txBox="1"/>
          <p:nvPr>
            <p:ph type="subTitle" idx="1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3237" y="1697037"/>
            <a:ext cx="9070975" cy="4265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5154612" y="3281362"/>
            <a:ext cx="255587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505142" y="6139497"/>
            <a:ext cx="9070975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7925" rIns="90000" bIns="450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800" b="0" i="0" u="none" strike="noStrike" cap="none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NoSQL Basics/Fundamentals - Arjuna Pandian Nehru</a:t>
            </a:r>
            <a:endParaRPr lang="en-US" sz="2800" b="0" i="0" u="none" strike="noStrike" cap="none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7226" y="175075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s 1"/>
          <p:cNvSpPr/>
          <p:nvPr/>
        </p:nvSpPr>
        <p:spPr>
          <a:xfrm>
            <a:off x="2010410" y="175260"/>
            <a:ext cx="69418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Spring AU 2021</a:t>
            </a:r>
            <a:endParaRPr lang="en-US" altLang="zh-CN" sz="7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If not ACID, what else?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502920" y="2101850"/>
            <a:ext cx="9069070" cy="42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sym typeface="+mn-ea"/>
              </a:rPr>
              <a:t>ACID </a:t>
            </a:r>
            <a:r>
              <a:rPr lang="en-US" sz="2800" dirty="0">
                <a:solidFill>
                  <a:schemeClr val="bg1"/>
                </a:solidFill>
                <a:sym typeface="Wingdings" panose="05000000000000000000"/>
              </a:rPr>
              <a:t> </a:t>
            </a:r>
            <a:r>
              <a:rPr lang="en-US" sz="2800" dirty="0">
                <a:solidFill>
                  <a:schemeClr val="bg1"/>
                </a:solidFill>
                <a:sym typeface="+mn-ea"/>
              </a:rPr>
              <a:t>BASE?</a:t>
            </a:r>
            <a:endParaRPr lang="en-US" sz="28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64" y="2834640"/>
            <a:ext cx="5524500" cy="34988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BASE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502920" y="3425825"/>
            <a:ext cx="3950970" cy="56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Guaranteed Availability</a:t>
            </a: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1918335"/>
            <a:ext cx="2362200" cy="1390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15" y="1918335"/>
            <a:ext cx="2172970" cy="1372235"/>
          </a:xfrm>
          <a:prstGeom prst="rect">
            <a:avLst/>
          </a:prstGeom>
        </p:spPr>
      </p:pic>
      <p:sp>
        <p:nvSpPr>
          <p:cNvPr id="4" name="Google Shape;46;p5"/>
          <p:cNvSpPr txBox="1"/>
          <p:nvPr/>
        </p:nvSpPr>
        <p:spPr>
          <a:xfrm>
            <a:off x="5354955" y="3425825"/>
            <a:ext cx="3950970" cy="563245"/>
          </a:xfrm>
          <a:prstGeom prst="rect">
            <a:avLst/>
          </a:prstGeom>
          <a:noFill/>
          <a:ln>
            <a:noFill/>
          </a:ln>
        </p:spPr>
        <p:txBody>
          <a:bodyPr wrap="square" lIns="0" tIns="282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State of the system might change, even without a input</a:t>
            </a: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05" y="4988560"/>
            <a:ext cx="2362835" cy="1244600"/>
          </a:xfrm>
          <a:prstGeom prst="rect">
            <a:avLst/>
          </a:prstGeom>
        </p:spPr>
      </p:pic>
      <p:sp>
        <p:nvSpPr>
          <p:cNvPr id="6" name="Google Shape;46;p5"/>
          <p:cNvSpPr txBox="1"/>
          <p:nvPr/>
        </p:nvSpPr>
        <p:spPr>
          <a:xfrm>
            <a:off x="3975100" y="5218430"/>
            <a:ext cx="3888105" cy="815340"/>
          </a:xfrm>
          <a:prstGeom prst="rect">
            <a:avLst/>
          </a:prstGeom>
          <a:noFill/>
          <a:ln>
            <a:noFill/>
          </a:ln>
        </p:spPr>
        <p:txBody>
          <a:bodyPr wrap="square" lIns="0" tIns="282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System will become consistent over time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No-SQL: What???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848995" y="2101850"/>
            <a:ext cx="9069070" cy="139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r>
              <a:rPr lang="en-US" sz="6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No SQL = Not SQL</a:t>
            </a:r>
            <a:endParaRPr lang="en-US" sz="6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6;p5"/>
          <p:cNvSpPr txBox="1"/>
          <p:nvPr/>
        </p:nvSpPr>
        <p:spPr>
          <a:xfrm>
            <a:off x="3716655" y="2101850"/>
            <a:ext cx="486410" cy="1397635"/>
          </a:xfrm>
          <a:prstGeom prst="rect">
            <a:avLst/>
          </a:prstGeom>
          <a:noFill/>
          <a:ln>
            <a:noFill/>
          </a:ln>
        </p:spPr>
        <p:txBody>
          <a:bodyPr wrap="square" lIns="0" tIns="282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r>
              <a:rPr lang="en-US" sz="6600" b="0" i="0" u="none" dirty="0">
                <a:solidFill>
                  <a:schemeClr val="bg1"/>
                </a:solidFill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+mn-ea"/>
              </a:rPr>
              <a:t>/</a:t>
            </a:r>
            <a:endParaRPr lang="en-US" sz="6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2450" y="3626485"/>
            <a:ext cx="8975725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ts val="2950"/>
              </a:spcBef>
              <a:defRPr sz="9500"/>
            </a:pPr>
            <a:r>
              <a:rPr sz="6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No SQL = Not </a:t>
            </a:r>
            <a:r>
              <a:rPr sz="66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rebuchet MS" panose="020B0603020202020204" charset="0"/>
                <a:cs typeface="Trebuchet MS" panose="020B0603020202020204" charset="0"/>
                <a:sym typeface="+mn-ea"/>
              </a:rPr>
              <a:t>ONLY </a:t>
            </a:r>
            <a:r>
              <a:rPr sz="6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SQL</a:t>
            </a:r>
            <a:endParaRPr lang="en-US" sz="6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0" i="0" u="none" strike="noStrike" cap="none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SQL Vs No-SQL</a:t>
            </a:r>
            <a:endParaRPr lang="en-US" sz="44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1573530"/>
            <a:ext cx="6755130" cy="519620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No-SQL: Why???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913890"/>
            <a:ext cx="7562850" cy="458152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No-SQL: Where???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/>
          <p:cNvSpPr txBox="1"/>
          <p:nvPr/>
        </p:nvSpPr>
        <p:spPr>
          <a:xfrm>
            <a:off x="203221" y="1532138"/>
            <a:ext cx="34224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p>
            <a:r>
              <a:rPr lang="en-US" sz="2400" dirty="0">
                <a:solidFill>
                  <a:schemeClr val="bg1"/>
                </a:solidFill>
              </a:rPr>
              <a:t>High volume Data Feeds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2004060"/>
          <a:ext cx="4946015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497606" y="1502472"/>
            <a:ext cx="13898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p>
            <a:r>
              <a:rPr lang="en-US" sz="2400" dirty="0">
                <a:solidFill>
                  <a:schemeClr val="bg1"/>
                </a:solidFill>
              </a:rPr>
              <a:t>Metadata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5474335" y="2075180"/>
          <a:ext cx="4465955" cy="208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497606" y="4164942"/>
            <a:ext cx="30392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p>
            <a:r>
              <a:rPr lang="en-US" sz="2400" dirty="0">
                <a:solidFill>
                  <a:schemeClr val="bg1"/>
                </a:solidFill>
              </a:rPr>
              <a:t>Content Management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5497830" y="4566285"/>
          <a:ext cx="4442460" cy="205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No-SQL: How???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125345"/>
            <a:ext cx="9163050" cy="41910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No-SQL: Types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346710" y="2199005"/>
            <a:ext cx="5147310" cy="3880485"/>
          </a:xfrm>
        </p:spPr>
        <p:txBody>
          <a:bodyPr>
            <a:normAutofit/>
          </a:bodyPr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Key-value stores</a:t>
            </a: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: Every single item in the database is stored as an attribute name (key)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Document Based</a:t>
            </a: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: Pair each key with a complex data structure called document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Graph Based</a:t>
            </a: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: Stores data in nodes, relationships stored along with data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Column Stores</a:t>
            </a: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: Store Data in columns together instead of row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60" y="2199005"/>
            <a:ext cx="3761105" cy="369252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Key-value Store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283845" y="2242185"/>
            <a:ext cx="4816475" cy="3880485"/>
          </a:xfrm>
        </p:spPr>
        <p:txBody>
          <a:bodyPr>
            <a:normAutofit/>
          </a:bodyPr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Every single item in the database is stored as an attribute name (key)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Value – Single Opaque object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No Fixed Schema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Conforms to Object Orient Design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Flexibility with structure of value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Amazon DynamoDB, Redis, Oracle NoSQL DB, Voldemort, CouchDB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64" y="2242185"/>
            <a:ext cx="4545170" cy="307556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Column Store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283845" y="2242185"/>
            <a:ext cx="4817110" cy="4644390"/>
          </a:xfrm>
        </p:spPr>
        <p:txBody>
          <a:bodyPr>
            <a:normAutofit lnSpcReduction="20000"/>
          </a:bodyPr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Store Data in columns together instead of row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Data stored in columns instead of rows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Columns are grouped into Column Families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Ideal for fetches for multiple rows such as to display a list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Performance is best for large fetches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Cassandra, HBase, Google Bigtable, Apache Druid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55" y="1918335"/>
            <a:ext cx="4704715" cy="463042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1" i="0" u="none" strike="noStrike" cap="none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Agenda</a:t>
            </a:r>
            <a:endParaRPr lang="en-US" sz="4400" b="1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503237" y="1768475"/>
            <a:ext cx="9069300" cy="4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§"/>
            </a:pPr>
            <a:r>
              <a:rPr lang="en-US" sz="28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cs typeface="Trebuchet MS" panose="020B0603020202020204" charset="0"/>
                <a:sym typeface="+mn-ea"/>
              </a:rPr>
              <a:t>Evolution of Database Management System</a:t>
            </a:r>
            <a:endParaRPr lang="en-US" sz="28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§"/>
            </a:pPr>
            <a:r>
              <a:rPr lang="en-US" sz="28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CAP Theorem</a:t>
            </a:r>
            <a:endParaRPr lang="en-US" sz="28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§"/>
            </a:pPr>
            <a:r>
              <a:rPr lang="en-US" sz="2800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cs typeface="Trebuchet MS" panose="020B0603020202020204" charset="0"/>
                <a:sym typeface="+mn-ea"/>
              </a:rPr>
              <a:t>Relational Database</a:t>
            </a:r>
            <a:endParaRPr lang="en-US" sz="280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§"/>
            </a:pPr>
            <a:r>
              <a:rPr lang="en-US" sz="28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ACID Vs BASE</a:t>
            </a:r>
            <a:endParaRPr lang="en-US" sz="28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§"/>
            </a:pPr>
            <a:r>
              <a:rPr lang="en-US" sz="28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No-SQL : What, Why, Where??</a:t>
            </a:r>
            <a:endParaRPr lang="en-US" sz="28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§"/>
            </a:pPr>
            <a:r>
              <a:rPr lang="en-US" sz="28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No-SQL : Types</a:t>
            </a:r>
            <a:endParaRPr lang="en-US" sz="28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§"/>
            </a:pPr>
            <a:r>
              <a:rPr lang="en-US" sz="28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Couchbase </a:t>
            </a:r>
            <a:endParaRPr lang="en-US" sz="28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</a:pPr>
            <a:r>
              <a:rPr lang="en-US" sz="24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- Overview</a:t>
            </a:r>
            <a:endParaRPr lang="en-US" sz="24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</a:pPr>
            <a:r>
              <a:rPr lang="en-US" sz="24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- Data Types &amp; Operations</a:t>
            </a:r>
            <a:endParaRPr lang="en-US" sz="24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</a:pPr>
            <a:r>
              <a:rPr lang="en-US" sz="24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- N1QL, Map Reduce, Eventing, Admin Console</a:t>
            </a:r>
            <a:endParaRPr lang="en-US" sz="24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</a:pPr>
            <a:r>
              <a:rPr lang="en-US" sz="24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- Analytics &amp; Applications</a:t>
            </a:r>
            <a:endParaRPr lang="en-US" sz="24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</a:pPr>
            <a:r>
              <a:rPr lang="en-US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cs typeface="Trebuchet MS" panose="020B0603020202020204" charset="0"/>
                <a:sym typeface="Arial" panose="020B0604020202020204"/>
              </a:rPr>
              <a:t>- Data Modelling</a:t>
            </a:r>
            <a:endParaRPr lang="en-US" sz="24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</a:pPr>
            <a:r>
              <a:rPr lang="en-US" sz="24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- Practical Assessments</a:t>
            </a:r>
            <a:endParaRPr lang="en-US" sz="24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0" i="0" u="none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charset="0"/>
                <a:ea typeface="Arial" panose="020B0604020202020204"/>
                <a:cs typeface="Cambria Math" panose="02040503050406030204" charset="0"/>
                <a:sym typeface="Arial" panose="020B0604020202020204"/>
              </a:rPr>
              <a:t> </a:t>
            </a:r>
            <a:endParaRPr lang="en-US" sz="3200" b="0" i="0" u="none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mbria Math" panose="02040503050406030204" charset="0"/>
              <a:ea typeface="Arial" panose="020B0604020202020204"/>
              <a:cs typeface="Cambria Math" panose="02040503050406030204" charset="0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Graphs Database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283845" y="2242185"/>
            <a:ext cx="4817110" cy="4644390"/>
          </a:xfrm>
        </p:spPr>
        <p:txBody>
          <a:bodyPr>
            <a:normAutofit/>
          </a:bodyPr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Stores data in nodes, relationships stored along with data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Nodes store data, Edges store relationships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Data can be fetched using relationship as a filter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E.g. Find all friends of XXX who has at least one family member is in YYY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FlockDB, Amazon Neptune, Neo4j, OrientDB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20" y="2404745"/>
            <a:ext cx="4143375" cy="334327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Document Based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283845" y="2242185"/>
            <a:ext cx="4817110" cy="4644390"/>
          </a:xfrm>
        </p:spPr>
        <p:txBody>
          <a:bodyPr>
            <a:normAutofit lnSpcReduction="20000"/>
          </a:bodyPr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Key with Structured Value </a:t>
            </a:r>
            <a:r>
              <a:rPr lang="en-US" sz="2000" dirty="0" err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e.g</a:t>
            </a: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: complex document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Pair each key with a complex data structure called document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No Fixed Schema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Individual properties can be fetched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Filters can be applied on properties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Indexes on properties 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MongoDB, Couchbase, Apache CouchDB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5" name="Shape 148"/>
          <p:cNvSpPr txBox="1"/>
          <p:nvPr/>
        </p:nvSpPr>
        <p:spPr>
          <a:xfrm>
            <a:off x="5100955" y="1572260"/>
            <a:ext cx="4705985" cy="5133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25400" tIns="25400" rIns="25400" bIns="254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{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contact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{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"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firstname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Bob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"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lastname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Smith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address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{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type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Home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street1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123 Back St.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city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Boys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      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state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AR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zip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32225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country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US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},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phone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[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{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type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Cell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number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(123) 555-0178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},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{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type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Work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",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"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number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": "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(890) 555-0133</a:t>
            </a: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}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]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}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1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02920" y="301625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0" i="0" u="none" strike="noStrike" cap="none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CAP Theorem</a:t>
            </a:r>
            <a:endParaRPr lang="en-US" sz="44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195" y="1966595"/>
            <a:ext cx="7715885" cy="41592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10540" y="2144395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000" b="0" i="0" u="none" strike="noStrike" cap="none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Comic Sans MS" panose="030F0702030302020204" charset="0"/>
                <a:ea typeface="Arial" panose="020B0604020202020204"/>
                <a:cs typeface="Comic Sans MS" panose="030F0702030302020204" charset="0"/>
                <a:sym typeface="Arial" panose="020B0604020202020204"/>
              </a:rPr>
              <a:t>Now lets discuss about,</a:t>
            </a:r>
            <a:endParaRPr lang="en-US" sz="40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Comic Sans MS" panose="030F0702030302020204" charset="0"/>
              <a:ea typeface="Arial" panose="020B0604020202020204"/>
              <a:cs typeface="Comic Sans MS" panose="030F0702030302020204" charset="0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ouch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585" y="3413760"/>
            <a:ext cx="6620510" cy="152273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Data Types  and Structures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283845" y="2242185"/>
            <a:ext cx="3904615" cy="3053715"/>
          </a:xfrm>
        </p:spPr>
        <p:txBody>
          <a:bodyPr>
            <a:normAutofit/>
          </a:bodyPr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sym typeface="+mn-ea"/>
              </a:rPr>
              <a:t>Text 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sym typeface="+mn-ea"/>
              </a:rPr>
              <a:t>Numbers 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sym typeface="+mn-ea"/>
              </a:rPr>
              <a:t>Boolean 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sym typeface="+mn-ea"/>
              </a:rPr>
              <a:t>Array 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sym typeface="+mn-ea"/>
              </a:rPr>
              <a:t>Object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14" name="Content Placeholder 13"/>
          <p:cNvSpPr>
            <a:spLocks noGrp="1"/>
          </p:cNvSpPr>
          <p:nvPr/>
        </p:nvSpPr>
        <p:spPr>
          <a:xfrm>
            <a:off x="4048890" y="1869196"/>
            <a:ext cx="5092845" cy="4206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25400" tIns="25400" rIns="25400" bIns="2540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"id"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"x-1234-qwe",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is_active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"name"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"Bob Smith"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"department_id"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12</a:t>
            </a:r>
            <a:endParaRPr lang="en-US" sz="1600" b="1" dirty="0">
              <a:solidFill>
                <a:srgbClr val="FF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"phone"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:[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"+91-980-915-7849"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"+91-80-68712353"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],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"address"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 {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"address_line_1"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"100"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"address line 2"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"Baker Street"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"zip"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"33452-87646"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}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 defTabSz="825500">
              <a:spcBef>
                <a:spcPts val="0"/>
              </a:spcBef>
              <a:buClrTx/>
              <a:buSzPct val="75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Architecture - Overview</a:t>
            </a:r>
            <a:endParaRPr lang="en-US" sz="4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10" y="1887220"/>
            <a:ext cx="7952740" cy="468693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46812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6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Architecture - Services &amp; Terminology</a:t>
            </a:r>
            <a:endParaRPr lang="en-US" sz="36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/>
          <p:nvPr>
            <p:ph idx="1"/>
          </p:nvPr>
        </p:nvSpPr>
        <p:spPr>
          <a:xfrm>
            <a:off x="502920" y="1580515"/>
            <a:ext cx="7100570" cy="1838325"/>
          </a:xfrm>
        </p:spPr>
        <p:txBody>
          <a:bodyPr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Core Data Access and Data Service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Indexing and Index Service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Querying Data and Query Service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Eventing Service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Full Text Search Service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/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graphicFrame>
        <p:nvGraphicFramePr>
          <p:cNvPr id="6" name="Diagram 5"/>
          <p:cNvGraphicFramePr>
            <a:graphicFrameLocks noGrp="1"/>
          </p:cNvGraphicFramePr>
          <p:nvPr/>
        </p:nvGraphicFramePr>
        <p:xfrm>
          <a:off x="1043940" y="3606800"/>
          <a:ext cx="7173595" cy="293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Architecture - </a:t>
            </a: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Multi-dimensional Scaling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2" y="4178584"/>
            <a:ext cx="6333220" cy="224314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9"/>
          <a:stretch>
            <a:fillRect/>
          </a:stretch>
        </p:blipFill>
        <p:spPr>
          <a:xfrm>
            <a:off x="1383108" y="2641292"/>
            <a:ext cx="8293797" cy="227629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00091 -0.1659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Basic Operations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Diagram 12"/>
          <p:cNvGraphicFramePr>
            <a:graphicFrameLocks noGrp="1"/>
          </p:cNvGraphicFramePr>
          <p:nvPr/>
        </p:nvGraphicFramePr>
        <p:xfrm>
          <a:off x="1031342" y="2164329"/>
          <a:ext cx="8596668" cy="415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N1QL (pronounced "Nickel")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08050" y="1762760"/>
            <a:ext cx="825563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SQL for No-SQL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SELECT Statement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Data Manipulation Language (DELETE, INSERT, UPDATE, and UPSERT)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Indexes: CREATE and DROP INDEX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Primary Key Access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Aggregation: SQL aggregation operators like MIN, MAX, COUNT, GROUP BY with HAVING.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Joins: JOIN between documents.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Nesting: NEST enable you to retrieve sub-records for a record.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Un-nesting: UNNEST function extracts nested sub-records into separate records.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Subqueries: Multi-part queries through subqueries. 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UNION, INTERSECT, and EXCEPT</a:t>
            </a:r>
            <a:endParaRPr lang="en-US" sz="2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2800" b="0" i="0" u="none" strike="noStrike" cap="none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Evolution Of Database Management System</a:t>
            </a:r>
            <a:endParaRPr lang="en-US" sz="28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503237" y="1768475"/>
            <a:ext cx="9069300" cy="4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nn-NO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Flat Files</a:t>
            </a:r>
            <a:endParaRPr lang="en-US" altLang="nn-NO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nn-NO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Hierarchical</a:t>
            </a:r>
            <a:endParaRPr lang="nn-NO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n-NO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SQL (RDBMS)</a:t>
            </a:r>
            <a:endParaRPr lang="nn-NO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n-NO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NoSQL</a:t>
            </a:r>
            <a:endParaRPr lang="nn-NO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nn-NO" sz="32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65" y="3749675"/>
            <a:ext cx="7561580" cy="300672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Indexes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08050" y="1762760"/>
            <a:ext cx="825563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Creating the right index - with the right keys, in the right order, and using the right expressions, is critical to query performance in any database system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Types: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- Standard global secondary index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- Memory-optimized global secondary index 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N1QL - Execution Flow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/>
          <a:stretch>
            <a:fillRect/>
          </a:stretch>
        </p:blipFill>
        <p:spPr>
          <a:xfrm>
            <a:off x="593725" y="2085340"/>
            <a:ext cx="8960485" cy="41084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Views &amp; Map Reduce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6" y="3834177"/>
            <a:ext cx="8274115" cy="29364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08050" y="1770380"/>
            <a:ext cx="8268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Couchbase views enable indexing and querying of data.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During the view creation process, the output structure, field order, content, and any summary or grouping information desired in the view is defined.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- Map Function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- Reduce Function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Cross Data Center Replication (XDCR)</a:t>
            </a:r>
            <a:endParaRPr lang="en-US" sz="34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08050" y="1770380"/>
            <a:ext cx="826897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Cross Data Center Replication (XDCR) allows data to be replicated across clusters that are potentially located in different data centers.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Filtering Expressions can be used in XDCR replications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70" y="3160395"/>
            <a:ext cx="6989445" cy="28003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Eventing Service</a:t>
            </a:r>
            <a:endParaRPr lang="en-US" sz="34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08050" y="1770380"/>
            <a:ext cx="826897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Eventing Service is a framework to operate on changes to data in real time. Events are changes to data in the Couchbase cluster.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Using the Eventing Service, you can: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Monitor specific parameters in a document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Propagate changes to other systems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Enrich a document in real time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Cascade deletes to avoid orphaned documents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55" y="4110990"/>
            <a:ext cx="5290820" cy="259207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Couchbase Mobile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57" y="1614694"/>
            <a:ext cx="6943570" cy="5048967"/>
          </a:xfr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Couchbase in Big Data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/>
          <p:cNvGraphicFramePr>
            <a:graphicFrameLocks noChangeAspect="1"/>
          </p:cNvGraphicFramePr>
          <p:nvPr>
            <p:ph idx="1"/>
          </p:nvPr>
        </p:nvGraphicFramePr>
        <p:xfrm>
          <a:off x="561975" y="1860550"/>
          <a:ext cx="9012555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8743950" imgH="4552950" progId="Paint.Picture">
                  <p:embed/>
                </p:oleObj>
              </mc:Choice>
              <mc:Fallback>
                <p:oleObj name="" r:id="rId2" imgW="8743950" imgH="45529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975" y="1860550"/>
                        <a:ext cx="9012555" cy="469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Couchbase Analytics</a:t>
            </a:r>
            <a:b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</a:b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Developer Preview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/>
          <p:nvPr>
            <p:ph idx="1"/>
          </p:nvPr>
        </p:nvSpPr>
        <p:spPr>
          <a:xfrm>
            <a:off x="510857" y="1898650"/>
            <a:ext cx="9069387" cy="4987925"/>
          </a:xfrm>
        </p:spPr>
        <p:txBody>
          <a:bodyPr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Operational Analytics</a:t>
            </a:r>
            <a:endParaRPr lang="en-US" sz="3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SQL++ Query Language</a:t>
            </a:r>
            <a:endParaRPr lang="en-US" sz="3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High data freshness</a:t>
            </a:r>
            <a:endParaRPr lang="en-US" sz="3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Federated Queries</a:t>
            </a:r>
            <a:endParaRPr lang="en-US" sz="3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Improved Performance on huge data sets</a:t>
            </a:r>
            <a:endParaRPr lang="en-US" sz="3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10540" y="313690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Practical Assessment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Installation &amp; Setup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Set up and verify local learning environment </a:t>
            </a:r>
            <a:endParaRPr lang="en-US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Getting Familiar with Couchbase </a:t>
            </a:r>
            <a:endParaRPr lang="en-US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Configure single-node Couchbase cluster </a:t>
            </a:r>
            <a:endParaRPr lang="en-US" sz="3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02920" y="301625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0" i="0" u="none" strike="noStrike" cap="none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CAP Theorem</a:t>
            </a:r>
            <a:endParaRPr lang="en-US" sz="44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503237" y="1768475"/>
            <a:ext cx="9069300" cy="4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A distributed system can deliver only two of three desired characteristics: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endParaRPr lang="en-US" sz="1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Trebuchet MS" panose="020B0603020202020204" charset="0"/>
                <a:cs typeface="Trebuchet MS" panose="020B0603020202020204" charset="0"/>
                <a:sym typeface="+mn-ea"/>
              </a:rPr>
              <a:t>C</a:t>
            </a:r>
            <a:r>
              <a:rPr lang="en-US" sz="2800" b="1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onsistency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: W</a:t>
            </a: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henever data is written to one node, it must be instantly forwarded or replicated to all the other nodes in the system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.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Trebuchet MS" panose="020B0603020202020204" charset="0"/>
                <a:cs typeface="Trebuchet MS" panose="020B0603020202020204" charset="0"/>
                <a:sym typeface="+mn-ea"/>
              </a:rPr>
              <a:t>A</a:t>
            </a:r>
            <a:r>
              <a:rPr lang="en-US" sz="2800" b="1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vailability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: </a:t>
            </a: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 Any client making a request for data gets a response, even if one or more nodes are down.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Trebuchet MS" panose="020B0603020202020204" charset="0"/>
                <a:cs typeface="Trebuchet MS" panose="020B0603020202020204" charset="0"/>
                <a:sym typeface="+mn-ea"/>
              </a:rPr>
              <a:t>P</a:t>
            </a:r>
            <a:r>
              <a:rPr lang="en-US" sz="2800" b="1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artition-Tolerance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: </a:t>
            </a: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The </a:t>
            </a: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cluster must continue to work despite any number of communication breakdowns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N1QL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/>
          <p:nvPr>
            <p:ph idx="1"/>
          </p:nvPr>
        </p:nvSpPr>
        <p:spPr>
          <a:xfrm>
            <a:off x="503237" y="1898650"/>
            <a:ext cx="9069387" cy="4987925"/>
          </a:xfrm>
        </p:spPr>
        <p:txBody>
          <a:bodyPr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Working with N1QL and JSON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Selecting, filtering, and indexing using N1QL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Selecting documents and limiting results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Using aliases, un-nesting results, and concatenating values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Selecting by key or value, and accessing document keys via metadata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Creating and using secondary indexes, and using multiple filters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Working with JSON focused extensions in N1QL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Using functions in queries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Joining and combining documents in N1QL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Join foreign documents by surrogate and natural key references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Combine data by nesting foreign documents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Implement the Lookup Key pattern using JOIN syntax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Implement a sub-query 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Insert and delete a document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Update with fixed or calculated values  </a:t>
            </a:r>
            <a:endParaRPr lang="en-US" sz="20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Views &amp; MapReduce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/>
          <p:nvPr>
            <p:ph idx="1"/>
          </p:nvPr>
        </p:nvSpPr>
        <p:spPr>
          <a:xfrm>
            <a:off x="502920" y="1768475"/>
            <a:ext cx="9069070" cy="2503170"/>
          </a:xfrm>
        </p:spPr>
        <p:txBody>
          <a:bodyPr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Development vs. Production Views </a:t>
            </a:r>
            <a:endParaRPr lang="en-US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View Code </a:t>
            </a:r>
            <a:endParaRPr lang="en-US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Query Result Ordering </a:t>
            </a:r>
            <a:endParaRPr lang="en-US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Indexing and Querying </a:t>
            </a:r>
            <a:endParaRPr lang="en-US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Range Querying </a:t>
            </a:r>
            <a:endParaRPr lang="en-US" sz="3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4" name="Google Shape;45;p5"/>
          <p:cNvSpPr txBox="1"/>
          <p:nvPr/>
        </p:nvSpPr>
        <p:spPr>
          <a:xfrm>
            <a:off x="351155" y="4272280"/>
            <a:ext cx="9069070" cy="807720"/>
          </a:xfrm>
          <a:prstGeom prst="rect">
            <a:avLst/>
          </a:prstGeom>
          <a:noFill/>
          <a:ln>
            <a:noFill/>
          </a:ln>
        </p:spPr>
        <p:txBody>
          <a:bodyPr wrap="square" lIns="0" tIns="3880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XDCR &amp; Eventing Service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" name="Content Placeholder 1"/>
          <p:cNvSpPr/>
          <p:nvPr/>
        </p:nvSpPr>
        <p:spPr>
          <a:xfrm>
            <a:off x="510540" y="5079365"/>
            <a:ext cx="9069070" cy="1479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Configuring XDCR </a:t>
            </a:r>
            <a:endParaRPr lang="en-US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Create an Eventing service &amp; Deploying it. </a:t>
            </a:r>
            <a:endParaRPr lang="en-US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Data Modelling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/>
          <p:nvPr>
            <p:ph idx="1"/>
          </p:nvPr>
        </p:nvSpPr>
        <p:spPr>
          <a:xfrm>
            <a:off x="502920" y="1626870"/>
            <a:ext cx="9069070" cy="2319655"/>
          </a:xfrm>
        </p:spPr>
        <p:txBody>
          <a:bodyPr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Implementing entities in JSON</a:t>
            </a:r>
            <a:endParaRPr lang="en-US" sz="1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Objects</a:t>
            </a:r>
            <a:endParaRPr lang="en-US" sz="1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Array of Objects</a:t>
            </a:r>
            <a:endParaRPr lang="en-US" sz="1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Implementing relationships in JSON</a:t>
            </a:r>
            <a:endParaRPr lang="en-US" sz="1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Referencing Documents</a:t>
            </a:r>
            <a:endParaRPr lang="en-US" sz="1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Embedding Documents</a:t>
            </a:r>
            <a:endParaRPr lang="en-US" sz="1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3" name="Content Placeholder 0"/>
          <p:cNvSpPr/>
          <p:nvPr/>
        </p:nvSpPr>
        <p:spPr>
          <a:xfrm>
            <a:off x="502920" y="4982845"/>
            <a:ext cx="9069070" cy="2422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sym typeface="+mn-ea"/>
              </a:rPr>
              <a:t>Child with Parent ID </a:t>
            </a:r>
            <a:endParaRPr lang="en-US" sz="1800" dirty="0">
              <a:solidFill>
                <a:schemeClr val="bg1"/>
              </a:solidFill>
              <a:sym typeface="+mn-ea"/>
            </a:endParaRPr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sym typeface="+mn-ea"/>
              </a:rPr>
              <a:t>Child with Parent </a:t>
            </a:r>
            <a:r>
              <a:rPr lang="en-US" sz="1800" u="sng" dirty="0">
                <a:solidFill>
                  <a:schemeClr val="bg1"/>
                </a:solidFill>
                <a:sym typeface="+mn-ea"/>
              </a:rPr>
              <a:t>Partial</a:t>
            </a:r>
            <a:r>
              <a:rPr lang="en-US" sz="1800" dirty="0">
                <a:solidFill>
                  <a:schemeClr val="bg1"/>
                </a:solidFill>
                <a:sym typeface="+mn-ea"/>
              </a:rPr>
              <a:t> Info </a:t>
            </a:r>
            <a:endParaRPr lang="en-US" sz="1800" dirty="0">
              <a:solidFill>
                <a:schemeClr val="bg1"/>
              </a:solidFill>
              <a:sym typeface="+mn-ea"/>
            </a:endParaRPr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sym typeface="+mn-ea"/>
              </a:rPr>
              <a:t>Parent with Child </a:t>
            </a:r>
            <a:r>
              <a:rPr lang="en-US" sz="1800" u="sng" dirty="0">
                <a:solidFill>
                  <a:schemeClr val="bg1"/>
                </a:solidFill>
                <a:sym typeface="+mn-ea"/>
              </a:rPr>
              <a:t>Id</a:t>
            </a:r>
            <a:r>
              <a:rPr lang="en-US" sz="1800" dirty="0">
                <a:solidFill>
                  <a:schemeClr val="bg1"/>
                </a:solidFill>
                <a:sym typeface="+mn-ea"/>
              </a:rPr>
              <a:t> </a:t>
            </a:r>
            <a:endParaRPr lang="en-US" sz="1800" dirty="0">
              <a:solidFill>
                <a:schemeClr val="bg1"/>
              </a:solidFill>
              <a:sym typeface="+mn-ea"/>
            </a:endParaRPr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sym typeface="+mn-ea"/>
              </a:rPr>
              <a:t>Parent with </a:t>
            </a:r>
            <a:r>
              <a:rPr lang="en-US" sz="1800" u="sng" dirty="0">
                <a:solidFill>
                  <a:schemeClr val="bg1"/>
                </a:solidFill>
                <a:sym typeface="+mn-ea"/>
              </a:rPr>
              <a:t>Partial</a:t>
            </a:r>
            <a:r>
              <a:rPr lang="en-US" sz="1800" dirty="0">
                <a:solidFill>
                  <a:schemeClr val="bg1"/>
                </a:solidFill>
                <a:sym typeface="+mn-ea"/>
              </a:rPr>
              <a:t> Child Info </a:t>
            </a:r>
            <a:endParaRPr lang="en-US" sz="1800" dirty="0">
              <a:solidFill>
                <a:schemeClr val="bg1"/>
              </a:solidFill>
              <a:sym typeface="+mn-ea"/>
            </a:endParaRPr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sym typeface="+mn-ea"/>
              </a:rPr>
              <a:t>Parent with </a:t>
            </a:r>
            <a:r>
              <a:rPr lang="en-US" sz="1800" u="sng" dirty="0">
                <a:solidFill>
                  <a:schemeClr val="bg1"/>
                </a:solidFill>
                <a:sym typeface="+mn-ea"/>
              </a:rPr>
              <a:t>Complete</a:t>
            </a:r>
            <a:r>
              <a:rPr lang="en-US" sz="1800" dirty="0">
                <a:solidFill>
                  <a:schemeClr val="bg1"/>
                </a:solidFill>
                <a:sym typeface="+mn-ea"/>
              </a:rPr>
              <a:t> Child Info </a:t>
            </a:r>
            <a:endParaRPr lang="en-US" sz="1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4" name="Google Shape;45;p5"/>
          <p:cNvSpPr txBox="1"/>
          <p:nvPr/>
        </p:nvSpPr>
        <p:spPr>
          <a:xfrm>
            <a:off x="109855" y="4161155"/>
            <a:ext cx="5463540" cy="1090295"/>
          </a:xfrm>
          <a:prstGeom prst="rect">
            <a:avLst/>
          </a:prstGeom>
          <a:noFill/>
          <a:ln>
            <a:noFill/>
          </a:ln>
        </p:spPr>
        <p:txBody>
          <a:bodyPr wrap="square" lIns="0" tIns="3880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28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Types of document structures</a:t>
            </a:r>
            <a:endParaRPr lang="en-US" sz="28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Admin Console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Understanding metrics in Web Console 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Understanding Command Line Interface (CLI) Tools: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21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cbq</a:t>
            </a:r>
            <a:endParaRPr lang="en-US" sz="21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21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cbexport</a:t>
            </a:r>
            <a:endParaRPr lang="en-US" sz="21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21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cbimport</a:t>
            </a:r>
            <a:endParaRPr lang="en-US" sz="21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21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	- cbbackup </a:t>
            </a:r>
            <a:endParaRPr lang="en-US" sz="21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231900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References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 marL="228600" indent="0">
              <a:buFont typeface="Arial" panose="020B0604020202020204" pitchFamily="34" charset="0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NoSQL - https://www.w3schools.in/definition/what-is-nosql/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Couchbase - https://docs.couchbase.com/server/current/introduction/intro.html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N1QL Documentation - https://docs.couchbase.com/server/current/n1ql/n1ql-language-reference/index.html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N1QL Tutorial - https://query-tutorial.couchbase.com/tutorial/#1 </a:t>
            </a: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endParaRPr 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228600" indent="0">
              <a:buFont typeface="Arial" panose="020B0604020202020204" pitchFamily="34" charset="0"/>
            </a:pPr>
            <a:r>
              <a:rPr lang="en-IN" altLang="en-US" sz="24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CLI Tools- https://docs.couchbase.com/server/current/cli/cli-intro.html</a:t>
            </a:r>
            <a:endParaRPr lang="en-IN" altLang="en-US" sz="24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10540" y="313690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Thank You:)</a:t>
            </a:r>
            <a:endParaRPr lang="en-US" sz="3400" b="0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02920" y="301625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0" i="0" u="none" strike="noStrike" cap="none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CAP Theorem</a:t>
            </a:r>
            <a:endParaRPr lang="en-US" sz="44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676400"/>
            <a:ext cx="5067300" cy="4924425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647700" y="3563620"/>
            <a:ext cx="2261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Pick Two...!!</a:t>
            </a:r>
            <a:endParaRPr lang="en-US" sz="280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0" i="0" u="none" strike="noStrike" cap="none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Relational Database</a:t>
            </a:r>
            <a:endParaRPr lang="en-US" sz="44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503237" y="1768475"/>
            <a:ext cx="9069300" cy="4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600" b="0" i="0" u="none" dirty="0">
                <a:solidFill>
                  <a:schemeClr val="bg1"/>
                </a:solidFill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A structure that allows us to identify and access data in relation to another piece of data in the database.</a:t>
            </a: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600" b="0" i="0" u="none" dirty="0">
                <a:solidFill>
                  <a:schemeClr val="bg1"/>
                </a:solidFill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One to One</a:t>
            </a: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600" b="0" i="0" u="none" dirty="0">
                <a:solidFill>
                  <a:schemeClr val="bg1"/>
                </a:solidFill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One to Many</a:t>
            </a: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600" b="0" i="0" u="none" dirty="0">
                <a:solidFill>
                  <a:schemeClr val="bg1"/>
                </a:solidFill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Many to Many</a:t>
            </a: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600" b="0" i="0" u="none" dirty="0">
                <a:solidFill>
                  <a:schemeClr val="bg1"/>
                </a:solidFill>
                <a:latin typeface="Trebuchet MS" panose="020B0603020202020204" charset="0"/>
                <a:ea typeface="Arial" panose="020B0604020202020204"/>
                <a:cs typeface="Trebuchet MS" panose="020B0603020202020204" charset="0"/>
                <a:sym typeface="Arial" panose="020B0604020202020204"/>
              </a:rPr>
              <a:t>Self Referencing</a:t>
            </a: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2811780"/>
            <a:ext cx="5901690" cy="394462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Arial" panose="020B0604020202020204"/>
              </a:rPr>
              <a:t>Relational Database</a:t>
            </a:r>
            <a:endParaRPr lang="en-US" sz="44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503237" y="1898650"/>
            <a:ext cx="9069300" cy="4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Where is Relational DB a limitation?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Data Complexity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Data Variety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Hardware Performance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Broken Keys and Records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Data Translation required between UI and Storage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Developer Expertise</a:t>
            </a:r>
            <a:endParaRPr lang="en-US" sz="26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26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Arial" panose="020B0604020202020204"/>
              </a:rPr>
              <a:t>ACID</a:t>
            </a:r>
            <a:endParaRPr lang="en-US" sz="44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2150745"/>
            <a:ext cx="3787775" cy="176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2065655"/>
            <a:ext cx="3718560" cy="1940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" y="4667250"/>
            <a:ext cx="3408045" cy="1725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0" y="4666615"/>
            <a:ext cx="3591560" cy="161607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Copyright </a:t>
            </a: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2021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Accolite. All Rights Reserved</a:t>
            </a:r>
            <a:endParaRPr sz="600"/>
          </a:p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011555" y="302260"/>
            <a:ext cx="9069070" cy="109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Arial" panose="020B0604020202020204"/>
              </a:rPr>
              <a:t>ACID</a:t>
            </a:r>
            <a:endParaRPr lang="en-US" sz="4400" b="0" i="0" u="none" strike="noStrike" cap="none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510540" y="2355850"/>
            <a:ext cx="9069070" cy="550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Why ACID?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Where ACID?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Why not ACID?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Where not ACID?</a:t>
            </a:r>
            <a:endParaRPr lang="en-US" sz="2800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</a:pPr>
            <a:endParaRPr lang="en-US" sz="2800" b="0" i="0" u="none" dirty="0">
              <a:solidFill>
                <a:schemeClr val="bg1"/>
              </a:solidFill>
              <a:latin typeface="Trebuchet MS" panose="020B0603020202020204" charset="0"/>
              <a:ea typeface="Arial" panose="020B0604020202020204"/>
              <a:cs typeface="Trebuchet MS" panose="020B0603020202020204" charset="0"/>
              <a:sym typeface="Arial" panose="020B0604020202020204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3226" y="192938"/>
            <a:ext cx="1163726" cy="11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45" y="1854200"/>
            <a:ext cx="2106930" cy="38169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9834</Words>
  <Application>WPS Presentation</Application>
  <PresentationFormat/>
  <Paragraphs>578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</vt:lpstr>
      <vt:lpstr>SimSun</vt:lpstr>
      <vt:lpstr>Wingdings</vt:lpstr>
      <vt:lpstr>Arial</vt:lpstr>
      <vt:lpstr>Times New Roman</vt:lpstr>
      <vt:lpstr>Trebuchet MS</vt:lpstr>
      <vt:lpstr>Wingdings</vt:lpstr>
      <vt:lpstr>Cambria Math</vt:lpstr>
      <vt:lpstr>Wingdings</vt:lpstr>
      <vt:lpstr>Microsoft YaHei</vt:lpstr>
      <vt:lpstr>Arial Unicode MS</vt:lpstr>
      <vt:lpstr>Helvetica Light</vt:lpstr>
      <vt:lpstr>Courier New</vt:lpstr>
      <vt:lpstr>Comic Sans MS</vt:lpstr>
      <vt:lpstr>Wingdings 3</vt:lpstr>
      <vt:lpstr>Symbol</vt:lpstr>
      <vt:lpstr>Malgun Gothic Semilight</vt:lpstr>
      <vt:lpstr>POI_THEME_TEMPLATE_DESIGN</vt:lpstr>
      <vt:lpstr>Paint.Picture</vt:lpstr>
      <vt:lpstr>PowerPoint 演示文稿</vt:lpstr>
      <vt:lpstr>Agenda</vt:lpstr>
      <vt:lpstr>Evolution Of Database Management System</vt:lpstr>
      <vt:lpstr>CAP Theorem</vt:lpstr>
      <vt:lpstr>CAP Theorem</vt:lpstr>
      <vt:lpstr>Relational Database</vt:lpstr>
      <vt:lpstr>Relational Database</vt:lpstr>
      <vt:lpstr>ACID</vt:lpstr>
      <vt:lpstr>ACID</vt:lpstr>
      <vt:lpstr>If not ACID, what else?</vt:lpstr>
      <vt:lpstr>BASE</vt:lpstr>
      <vt:lpstr>No-SQL: What???</vt:lpstr>
      <vt:lpstr>SQL Vs No-SQL</vt:lpstr>
      <vt:lpstr>No-SQL: Why???</vt:lpstr>
      <vt:lpstr>No-SQL: Where???</vt:lpstr>
      <vt:lpstr>No-SQL: How???</vt:lpstr>
      <vt:lpstr>No-SQL: Types</vt:lpstr>
      <vt:lpstr>Key-value Store</vt:lpstr>
      <vt:lpstr>Column Store</vt:lpstr>
      <vt:lpstr>Graphs Database</vt:lpstr>
      <vt:lpstr>Document Based</vt:lpstr>
      <vt:lpstr>CAP Theorem</vt:lpstr>
      <vt:lpstr>Now lets discuss about,</vt:lpstr>
      <vt:lpstr>Data Types  and Structures</vt:lpstr>
      <vt:lpstr>Architecture - Overview</vt:lpstr>
      <vt:lpstr>Architecture - Services &amp; Terminology</vt:lpstr>
      <vt:lpstr>Architecture - Multi-dimensional Scaling</vt:lpstr>
      <vt:lpstr>Basic Operations</vt:lpstr>
      <vt:lpstr>N1QL (pronounced "Nickel")</vt:lpstr>
      <vt:lpstr>Indexes</vt:lpstr>
      <vt:lpstr>N1QL - Execution Flow</vt:lpstr>
      <vt:lpstr>Views &amp; Map Reduce</vt:lpstr>
      <vt:lpstr>Cross Data Center Replication (XDCR)</vt:lpstr>
      <vt:lpstr>Eventing Service</vt:lpstr>
      <vt:lpstr>Couchbase Mobile</vt:lpstr>
      <vt:lpstr>Couchbase in Big Data</vt:lpstr>
      <vt:lpstr>Couchbase Analytics Developer Preview</vt:lpstr>
      <vt:lpstr>Practical Assessment</vt:lpstr>
      <vt:lpstr>Installation &amp; Setup</vt:lpstr>
      <vt:lpstr>N1QL</vt:lpstr>
      <vt:lpstr>Views &amp; MapReduce</vt:lpstr>
      <vt:lpstr>Data Modelling</vt:lpstr>
      <vt:lpstr>Admin Console</vt:lpstr>
      <vt:lpstr>References</vt:lpstr>
      <vt:lpstr>Thank You:)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Arjun</cp:lastModifiedBy>
  <cp:revision>69</cp:revision>
  <dcterms:created xsi:type="dcterms:W3CDTF">2021-01-07T07:53:00Z</dcterms:created>
  <dcterms:modified xsi:type="dcterms:W3CDTF">2021-01-08T08:49:18Z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1033-11.2.0.9911</vt:lpwstr>
  </property>
</Properties>
</file>