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9BDE-C2D3-479B-8C0F-04C5E40FD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1A526-5DB8-4963-8813-DE9C2E975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4020-32FE-4DF1-B5EE-F368D1B4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663F-ECB3-45C7-908C-1F138532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55D6-0F0A-405B-BD5D-265519D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1EB-77CC-4625-A6FB-D96EC897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A00FD-4C31-47D2-A5D2-6DEFABAD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DE54-5FE9-466B-8F62-7BDBED61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2F02-274B-4A0B-B3A0-7A9FF815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FDA0-CE66-4A98-B254-4B5B7AE1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1A0FF-C000-486F-A463-62A54EC21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3AEA6-2639-45F2-AF56-99F7B538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CB8F-A9C5-43E8-9895-4A930914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F178-07DE-4E51-9084-7513B4E4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2CDA-93E9-493A-A890-0AC06680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3933-395C-4B85-872E-9D992211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B148-47E6-479E-8EC6-D413D47F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ED39-4111-4D37-B042-D19F2070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4ABD-954B-4BFF-94E1-2976AC8F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70C3-2AB0-4BF8-892B-CA32AFCA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DBFA-5B46-4E72-ADA1-F063EAF8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BFF0-CF17-4B77-AC51-F131A4E43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DC1B-6A20-4B62-B3ED-9F672F6C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2B3C-CDCB-46C8-BB38-5DC99802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E431-847C-4DA2-ABEF-7F0855E4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1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02E-7153-42E3-9ADE-C51A9AA0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7B5A-38DE-4394-9D24-9A5A5A87A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7B321-DB9C-4468-8E41-339EAB19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A88C1-39E2-416D-86FA-EB865F0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42E1E-73A7-41E7-9020-446C3B5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F782-7DC8-4294-BB8C-8CC24FA2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2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8A84-3D05-4ADA-BBBB-7F317F21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9D03-DCF7-45A6-8589-4A74CE31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02843-F8F7-42CC-9D8E-32B39ADA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C153B-551C-4DF8-984E-A18A3372D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6E2E5-D35C-4DEF-B640-DA2C287AC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4F5D6-0018-4B7B-90E5-5AB72FD8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8E145-4499-4A71-A871-E3F7A810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52B9C-9F36-404E-B312-01C9A7F6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91C2-536C-4423-85F3-E2591BFE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8D380-DADC-4E47-99AC-CD1E21D5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14F46-3CD6-42F0-8D1B-E17007AE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3CEF-FEC9-48D2-830E-855CA472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7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666A3-809A-410F-B89F-396B38E8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93936-3D4E-4719-8E97-99019EBB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6275-97FD-4F74-8622-EB5E84AC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9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B684-3774-43A0-8534-6CF47F75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0E3B-B757-4B93-A142-A10511AA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E5F2-C93A-4936-8C32-D90B9CC7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6E9D-2D94-44D4-9CC1-F3D8627A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C73E-D813-4451-81C2-DA99ABD1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6B22-C395-4283-9EB8-F8B6A4CB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9213-CCC3-4E5E-9777-62B1F7F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3B15A-C45C-45D7-8F40-FC8E22A6B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2FB85-6396-41A3-846B-4CB17C90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7BF7-F607-4EFA-B537-71828F2B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EB16-4877-4977-8914-4836B5B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5BDF-EEB2-48D2-B962-65C79FE6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5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A6BDC-00F8-46B9-8297-8350187C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6E87-F226-4B76-81B3-C5E7680B1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B42F-CBAF-4C18-AA3D-C394515F3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34DC-886A-4B5A-97B0-00E06FED14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DAD7-CE6E-4D7F-80FD-D2979DB8A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15CD-ADC3-43F7-87FB-1DF238AB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2B4-73F1-4CD8-9805-73013CC40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7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DAD1-6425-4607-868F-901BA2CD5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Boosting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7053D-73CB-4AFE-B185-83317690D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 err="1"/>
              <a:t>Adaboost</a:t>
            </a:r>
            <a:endParaRPr lang="en-IN" sz="2800" dirty="0"/>
          </a:p>
          <a:p>
            <a:r>
              <a:rPr lang="en-IN" sz="2800" dirty="0" err="1"/>
              <a:t>XGBoost</a:t>
            </a:r>
            <a:endParaRPr lang="en-IN" sz="2800" dirty="0"/>
          </a:p>
          <a:p>
            <a:r>
              <a:rPr lang="en-IN" sz="2800" dirty="0" err="1"/>
              <a:t>LightGBM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4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0842-D032-4360-9608-E72DE36A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Adaboost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3E1AB3-4C2F-4AF3-8CE2-51D21474B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Overview of how Adaboost works (iterative training, emphasis on misclassified examples).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Image: Diagram illustrating the boosting process in Adaboost.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 with different base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noisy data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detection, object detection,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5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600-5839-4BDE-8135-D03369DE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AdaBoost</a:t>
            </a:r>
          </a:p>
        </p:txBody>
      </p:sp>
      <p:pic>
        <p:nvPicPr>
          <p:cNvPr id="4098" name="Picture 2" descr="Introduction to AdaBoost for Absolute Beginners - Analytics Vidhya">
            <a:extLst>
              <a:ext uri="{FF2B5EF4-FFF2-40B4-BE49-F238E27FC236}">
                <a16:creationId xmlns:a16="http://schemas.microsoft.com/office/drawing/2014/main" id="{8B07E681-84FC-4BB2-A34A-114FDFDFA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779" y="1825625"/>
            <a:ext cx="69004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80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36F8-8E71-4D99-BAAD-BFE86F86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r>
              <a:rPr lang="en-IN" dirty="0"/>
              <a:t> (Extreme Gradient Boosting)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B7C009-A94E-468A-8A45-0A713E57D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Explanation of XGBoost (gradient boosting framework, regularization, parallel processing).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Image: Visual representation of decision tree boosting in XGBoost.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estimation.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careful tuning of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competitions, structured data analysis, customer churn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9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3C4B-7A24-402A-85D0-30902526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pic>
        <p:nvPicPr>
          <p:cNvPr id="5122" name="Picture 2" descr="XGBoost (extreme gradient-boosting) algorithm structure [31 ...">
            <a:extLst>
              <a:ext uri="{FF2B5EF4-FFF2-40B4-BE49-F238E27FC236}">
                <a16:creationId xmlns:a16="http://schemas.microsoft.com/office/drawing/2014/main" id="{08677022-DEEE-4E32-B369-DFA09F8F72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73178"/>
            <a:ext cx="6047873" cy="322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02D5-D721-458F-A55A-F29432B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(Light Gradient Boosting Machine)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253A9E-DFF1-495D-88EF-7C2E4E998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Overview of LightGBM (histogram-based algorithm, leaf-wise growth strategy).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Image: Diagram illustrating the leaf-wise growth in LightGBM.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training speed and low memory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handling of large-scale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sensitive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Click-through rate prediction, recommendation systems, ranking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288B-4C06-4231-98BB-85469EB3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IN" dirty="0"/>
          </a:p>
        </p:txBody>
      </p:sp>
      <p:pic>
        <p:nvPicPr>
          <p:cNvPr id="6146" name="Picture 2" descr="Tree expansion in LightGBM. Suppose a dataset with 1 2 n x ,x ...">
            <a:extLst>
              <a:ext uri="{FF2B5EF4-FFF2-40B4-BE49-F238E27FC236}">
                <a16:creationId xmlns:a16="http://schemas.microsoft.com/office/drawing/2014/main" id="{43CE628B-84F4-41E9-8373-D98031621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4" y="2438400"/>
            <a:ext cx="5197642" cy="28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1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Boosting Algorithm</vt:lpstr>
      <vt:lpstr>Adaboost</vt:lpstr>
      <vt:lpstr>AdaBoost</vt:lpstr>
      <vt:lpstr>XGBoost (Extreme Gradient Boosting)</vt:lpstr>
      <vt:lpstr>XGBoost</vt:lpstr>
      <vt:lpstr>LightGBM (Light Gradient Boosting Machine)</vt:lpstr>
      <vt:lpstr>LightGBM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</dc:creator>
  <cp:lastModifiedBy>NARESH</cp:lastModifiedBy>
  <cp:revision>3</cp:revision>
  <dcterms:created xsi:type="dcterms:W3CDTF">2024-07-25T10:21:45Z</dcterms:created>
  <dcterms:modified xsi:type="dcterms:W3CDTF">2024-07-25T10:31:58Z</dcterms:modified>
</cp:coreProperties>
</file>