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047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9666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3010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3272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5576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8312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2796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449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2284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58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49869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6118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6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6112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886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2101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5654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0588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73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075045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41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8142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8699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1494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219750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51044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6733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24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7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9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NANDHINI 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22130310362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BCOM (GENERAL)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DR AMBEDKAR GOVT ARTS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4102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矩形"/>
          <p:cNvSpPr>
            <a:spLocks/>
          </p:cNvSpPr>
          <p:nvPr/>
        </p:nvSpPr>
        <p:spPr>
          <a:xfrm rot="0">
            <a:off x="2209766" y="1771623"/>
            <a:ext cx="476242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collection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Edunet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 collection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1)  Fillter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cleaning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Identified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1)Through grads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9455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5626423" y="2984043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28640" y="976297"/>
            <a:ext cx="8477121" cy="56291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6656854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562076" y="1914494"/>
            <a:ext cx="4762425" cy="62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conclusion over all PL ,PYZ , and SVG are well performed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Than others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522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59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5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7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6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9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6104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7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4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8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0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8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662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9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1274847" y="2207044"/>
            <a:ext cx="6047908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Companies analyze employee performance for many reasons , including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1: Feedback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2: Goal setting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3: Career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4: Company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5: reflecation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3754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840905" y="2638384"/>
            <a:ext cx="6636106" cy="624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data analysis  as a project which I have done is able to show members in company in gender wise and there grade in a graph view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273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838186" y="2419313"/>
            <a:ext cx="4762426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1:Employee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2:Employer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3:software company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4:Industries . etc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692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3076246" y="2276440"/>
            <a:ext cx="5477073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1:Conditional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2:Filter-remove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3:Formula-performance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4:Pivot-summary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5:Graph-data visualization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38798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914386" y="1771623"/>
            <a:ext cx="4762425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1:Employee=-Kaggle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2:26-features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3:9-features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4:Emp id- 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5:Name-text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6:Emp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7:Performance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8:Gender-Male,Female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9 Employee rating -Num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1397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205809" y="2495512"/>
            <a:ext cx="7919879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.Performance level =IFS(Z8&gt;=5,”VERY HIGH”,Z8&gt;=4,”HIGH”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                    Z8&gt;=3,”MED”,TRUE,”LOW”)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250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2024-09-30T02:22:17Z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