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5143500" type="screen16x9"/>
  <p:notesSz cx="6858000" cy="9144000"/>
  <p:custShowLst>
    <p:custShow name="Custom Show 1" id="0">
      <p:sldLst>
        <p:sld r:id="rId3"/>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1" d="100"/>
          <a:sy n="91" d="100"/>
        </p:scale>
        <p:origin x="101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53134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44067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569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70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2998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1078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485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913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a:xfrm>
            <a:off x="381000" y="685800"/>
            <a:ext cx="6096000" cy="3429000"/>
          </a:xfrm>
        </p:spPr>
      </p:sp>
      <p:sp>
        <p:nvSpPr>
          <p:cNvPr id="1048664"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79183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7"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8"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59"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0"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1"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8"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7"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8"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69"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7"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8"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211541"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NANDHINI DEVI</a:t>
            </a:r>
            <a:r>
              <a:rPr lang="en-US" sz="1100" b="0" i="0" u="none" strike="noStrike" cap="none" dirty="0" smtClean="0">
                <a:solidFill>
                  <a:schemeClr val="tx1"/>
                </a:solidFill>
                <a:latin typeface="Arial"/>
                <a:ea typeface="Arial"/>
                <a:cs typeface="Arial"/>
                <a:sym typeface="Arial"/>
              </a:rPr>
              <a:t>.V</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511321104061</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dirty="0"/>
              <a:t>Homepage</a:t>
            </a:r>
          </a:p>
        </p:txBody>
      </p:sp>
      <p:sp>
        <p:nvSpPr>
          <p:cNvPr id="1048646" name="Text Placeholder 2"/>
          <p:cNvSpPr>
            <a:spLocks noGrp="1"/>
          </p:cNvSpPr>
          <p:nvPr>
            <p:ph type="body" idx="1"/>
          </p:nvPr>
        </p:nvSpPr>
        <p:spPr>
          <a:xfrm>
            <a:off x="3059723" y="2989384"/>
            <a:ext cx="1948375" cy="1593683"/>
          </a:xfrm>
        </p:spPr>
        <p:txBody>
          <a:bodyPr/>
          <a:lstStyle/>
          <a:p>
            <a:pPr marL="152396"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5074"/>
            <a:ext cx="9144000" cy="36521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1771"/>
            <a:ext cx="9144000" cy="37488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1" name="TextBox 2"/>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4" name="TextBox 2"/>
          <p:cNvSpPr txBox="1"/>
          <p:nvPr/>
        </p:nvSpPr>
        <p:spPr>
          <a:xfrm>
            <a:off x="330591" y="1294228"/>
            <a:ext cx="8482818" cy="904240"/>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0"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3"/>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337625" y="1209822"/>
            <a:ext cx="8546123" cy="701041"/>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19"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1" name="TextBox 3"/>
          <p:cNvSpPr txBox="1"/>
          <p:nvPr/>
        </p:nvSpPr>
        <p:spPr>
          <a:xfrm>
            <a:off x="337624" y="1018461"/>
            <a:ext cx="8468751" cy="3545841"/>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6" name="TextBox 4"/>
          <p:cNvSpPr txBox="1"/>
          <p:nvPr/>
        </p:nvSpPr>
        <p:spPr>
          <a:xfrm>
            <a:off x="407963" y="1096009"/>
            <a:ext cx="8278837" cy="3012441"/>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extBox 4"/>
          <p:cNvSpPr txBox="1"/>
          <p:nvPr/>
        </p:nvSpPr>
        <p:spPr>
          <a:xfrm>
            <a:off x="752621" y="752832"/>
            <a:ext cx="7638757" cy="3749040"/>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9" name="TextBox 2"/>
          <p:cNvSpPr txBox="1"/>
          <p:nvPr/>
        </p:nvSpPr>
        <p:spPr>
          <a:xfrm>
            <a:off x="274320" y="1102449"/>
            <a:ext cx="8475785" cy="336804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96A71D-EED2-43A3-A632-CFA74BB2C1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TotalTime>
  <Words>878</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Calibri</vt:lpstr>
      <vt:lpstr>Poppins</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3</cp:revision>
  <dcterms:created xsi:type="dcterms:W3CDTF">2024-04-07T07:35:07Z</dcterms:created>
  <dcterms:modified xsi:type="dcterms:W3CDTF">2024-04-07T13:11:48Z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52e19cce871e46e7a187526b295644d4</vt:lpwstr>
  </property>
</Properties>
</file>