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4.xml" ContentType="application/vnd.openxmlformats-officedocument.presentationml.slide+xml"/>
  <Override PartName="/ppt/slides/slide15.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slides/slide16.xml" ContentType="application/vnd.openxmlformats-officedocument.presentationml.slide+xml"/>
  <Override PartName="/ppt/slides/slide17.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type="screen16x9" cy="6858000" cx="12192000"/>
  <p:notesSz cx="12192000" cy="6858000"/>
  <p:defaultTextStyle>
    <a:defPPr>
      <a:defRPr lang="en-US"/>
    </a:defPPr>
    <a:lvl1pPr algn="l" defTabSz="914400" marL="0">
      <a:defRPr sz="1800">
        <a:solidFill>
          <a:schemeClr val="tx1"/>
        </a:solidFill>
        <a:latin typeface="+mn-lt"/>
        <a:ea typeface="+mn-ea"/>
        <a:cs typeface="+mn-cs"/>
      </a:defRPr>
    </a:lvl1pPr>
    <a:lvl2pPr algn="l" defTabSz="914400" marL="457200">
      <a:defRPr sz="1800">
        <a:solidFill>
          <a:schemeClr val="tx1"/>
        </a:solidFill>
        <a:latin typeface="+mn-lt"/>
        <a:ea typeface="+mn-ea"/>
        <a:cs typeface="+mn-cs"/>
      </a:defRPr>
    </a:lvl2pPr>
    <a:lvl3pPr algn="l" defTabSz="914400" marL="914400">
      <a:defRPr sz="1800">
        <a:solidFill>
          <a:schemeClr val="tx1"/>
        </a:solidFill>
        <a:latin typeface="+mn-lt"/>
        <a:ea typeface="+mn-ea"/>
        <a:cs typeface="+mn-cs"/>
      </a:defRPr>
    </a:lvl3pPr>
    <a:lvl4pPr algn="l" defTabSz="914400" marL="1371600">
      <a:defRPr sz="1800">
        <a:solidFill>
          <a:schemeClr val="tx1"/>
        </a:solidFill>
        <a:latin typeface="+mn-lt"/>
        <a:ea typeface="+mn-ea"/>
        <a:cs typeface="+mn-cs"/>
      </a:defRPr>
    </a:lvl4pPr>
    <a:lvl5pPr algn="l" defTabSz="914400" marL="1828800">
      <a:defRPr sz="1800">
        <a:solidFill>
          <a:schemeClr val="tx1"/>
        </a:solidFill>
        <a:latin typeface="+mn-lt"/>
        <a:ea typeface="+mn-ea"/>
        <a:cs typeface="+mn-cs"/>
      </a:defRPr>
    </a:lvl5pPr>
    <a:lvl6pPr algn="l" defTabSz="914400" marL="2286000">
      <a:defRPr sz="1800">
        <a:solidFill>
          <a:schemeClr val="tx1"/>
        </a:solidFill>
        <a:latin typeface="+mn-lt"/>
        <a:ea typeface="+mn-ea"/>
        <a:cs typeface="+mn-cs"/>
      </a:defRPr>
    </a:lvl6pPr>
    <a:lvl7pPr algn="l" defTabSz="914400" marL="2743200">
      <a:defRPr sz="1800">
        <a:solidFill>
          <a:schemeClr val="tx1"/>
        </a:solidFill>
        <a:latin typeface="+mn-lt"/>
        <a:ea typeface="+mn-ea"/>
        <a:cs typeface="+mn-cs"/>
      </a:defRPr>
    </a:lvl7pPr>
    <a:lvl8pPr algn="l" defTabSz="914400" marL="3200400">
      <a:defRPr sz="1800">
        <a:solidFill>
          <a:schemeClr val="tx1"/>
        </a:solidFill>
        <a:latin typeface="+mn-lt"/>
        <a:ea typeface="+mn-ea"/>
        <a:cs typeface="+mn-cs"/>
      </a:defRPr>
    </a:lvl8pPr>
    <a:lvl9pPr algn="l" defTabSz="914400" marL="3657600">
      <a:defRPr sz="18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11E35225-9873-22B2-4A75-38D1035FF16A}" styleName="Medium Style 2 - Accent 1">
    <a:wholeTbl>
      <a:tcTxStyle>
        <a:fontRef idx="minor">
          <a:srgbClr val="000000"/>
        </a:fontRef>
        <a:schemeClr val="dk1"/>
      </a:tcTxStyle>
      <a:tcStyle>
        <a:tcBdr>
          <a:left>
            <a:ln w="12700">
              <a:solidFill>
                <a:schemeClr val="lt1"/>
              </a:solidFill>
            </a:ln>
          </a:left>
          <a:right>
            <a:ln w="12700">
              <a:solidFill>
                <a:schemeClr val="lt1"/>
              </a:solidFill>
              <a:round/>
            </a:ln>
          </a:right>
          <a:top>
            <a:ln w="12700">
              <a:solidFill>
                <a:schemeClr val="lt1"/>
              </a:solidFill>
            </a:ln>
          </a:top>
          <a:bottom>
            <a:ln w="12700">
              <a:solidFill>
                <a:schemeClr val="lt1"/>
              </a:solidFill>
              <a:round/>
            </a:ln>
          </a:bottom>
          <a:insideH>
            <a:ln w="12700">
              <a:solidFill>
                <a:schemeClr val="lt1"/>
              </a:solidFill>
            </a:ln>
          </a:insideH>
          <a:insideV>
            <a:ln w="12700">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srgbClr val="000000"/>
        </a:fontRef>
        <a:schemeClr val="lt1"/>
      </a:tcTxStyle>
      <a:tcStyle>
        <a:tcBdr/>
        <a:fill>
          <a:solidFill>
            <a:schemeClr val="accent1"/>
          </a:solidFill>
        </a:fill>
      </a:tcStyle>
    </a:lastCol>
    <a:firstCol>
      <a:tcTxStyle b="on">
        <a:fontRef idx="minor">
          <a:srgbClr val="000000"/>
        </a:fontRef>
        <a:schemeClr val="lt1"/>
      </a:tcTxStyle>
      <a:tcStyle>
        <a:tcBdr/>
        <a:fill>
          <a:solidFill>
            <a:schemeClr val="accent1"/>
          </a:solidFill>
        </a:fill>
      </a:tcStyle>
    </a:firstCol>
    <a:lastRow>
      <a:tcTxStyle b="on">
        <a:fontRef idx="minor">
          <a:srgbClr val="000000"/>
        </a:fontRef>
        <a:schemeClr val="lt1"/>
      </a:tcTxStyle>
      <a:tcStyle>
        <a:tcBdr>
          <a:top>
            <a:ln w="38100">
              <a:solidFill>
                <a:schemeClr val="lt1"/>
              </a:solidFill>
            </a:ln>
          </a:top>
        </a:tcBdr>
        <a:fill>
          <a:solidFill>
            <a:schemeClr val="accent1"/>
          </a:solidFill>
        </a:fill>
      </a:tcStyle>
    </a:lastRow>
    <a:seCell>
      <a:tcStyle>
        <a:tcBdr/>
      </a:tcStyle>
    </a:seCell>
    <a:swCell>
      <a:tcStyle>
        <a:tcBdr/>
      </a:tcStyle>
    </a:swCell>
    <a:firstRow>
      <a:tcTxStyle b="on">
        <a:fontRef idx="minor">
          <a:srgbClr val="000000"/>
        </a:fontRef>
        <a:schemeClr val="lt1"/>
      </a:tcTxStyle>
      <a:tcStyle>
        <a:tcBdr>
          <a:bottom>
            <a:ln w="38100">
              <a:solidFill>
                <a:schemeClr val="lt1"/>
              </a:solidFill>
              <a:round/>
            </a:ln>
          </a:bottom>
        </a:tcBdr>
        <a:fill>
          <a:solidFill>
            <a:schemeClr val="accent1"/>
          </a:solidFill>
        </a:fill>
      </a:tcStyle>
    </a:firstRow>
    <a:neCell>
      <a:tcStyle>
        <a:tcBdr/>
      </a:tcStyle>
    </a:neCell>
    <a:nwCell>
      <a:tcStyle>
        <a:tcBdr/>
      </a:tcStyle>
    </a:nwCel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104" d="100"/>
          <a:sy n="104" d="100"/>
        </p:scale>
        <p:origin x="-1236"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2007_Workbook2.xlsx"/><Relationship Id="rId2" Type="http://schemas.microsoft.com/office/2011/relationships/chartStyle" Target="style2.xml"/><Relationship Id="rId3" Type="http://schemas.microsoft.com/office/2011/relationships/chartColorStyle" Target="colors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p>
            <a:pPr>
              <a:defRPr sz="1600" b="1" spc="99">
                <a:solidFill>
                  <a:schemeClr val="lt1">
                    <a:lumMod val="95000"/>
                  </a:schemeClr>
                </a:solidFill>
                <a:latin typeface="+mn-lt"/>
                <a:ea typeface="+mn-ea"/>
                <a:cs typeface="+mn-cs"/>
              </a:defRPr>
            </a:pPr>
            <a:r>
              <a:rPr/>
              <a:t>Employee Performance Analysis</a:t>
            </a:r>
            <a:endParaRPr/>
          </a:p>
        </c:rich>
      </c:tx>
      <c:layout/>
      <c:overlay val="0"/>
      <c:spPr bwMode="auto">
        <a:prstGeom prst="rect">
          <a:avLst/>
        </a:prstGeom>
        <a:noFill/>
        <a:ln>
          <a:noFill/>
        </a:ln>
      </c:spPr>
      <c:txPr>
        <a:bodyPr/>
        <a:p>
          <a:pPr>
            <a:defRPr sz="1600" b="1" spc="99">
              <a:solidFill>
                <a:schemeClr val="lt1">
                  <a:lumMod val="95000"/>
                </a:schemeClr>
              </a:solidFill>
              <a:latin typeface="+mn-lt"/>
              <a:ea typeface="+mn-ea"/>
              <a:cs typeface="+mn-cs"/>
            </a:defRPr>
          </a:pPr>
          <a:endParaRPr/>
        </a:p>
      </c:txPr>
    </c:title>
    <c:autoTitleDeleted val="0"/>
    <c:plotArea>
      <c:layout>
        <c:manualLayout/>
      </c:layout>
      <c:barChart>
        <c:barDir val="col"/>
        <c:grouping val="clustered"/>
        <c:varyColors val="0"/>
        <c:ser>
          <c:idx val="0"/>
          <c:order val="0"/>
          <c:tx>
            <c:strRef>
              <c:f>Sheet3!$B$1:$B$4</c:f>
              <c:strCache>
                <c:ptCount val="4"/>
                <c:pt idx="0">
                  <c:v>(Multiple Items)</c:v>
                </c:pt>
                <c:pt idx="2">
                  <c:v>Column Labels</c:v>
                </c:pt>
                <c:pt idx="3">
                  <c:v>High</c:v>
                </c:pt>
              </c:strCache>
            </c:strRef>
          </c:tx>
          <c:spPr bwMode="auto">
            <a:prstGeom prst="rect">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c:spPr>
          <c:invertIfNegative val="0"/>
          <c:dLbls>
            <c:spPr bwMode="auto">
              <a:prstGeom prst="rect">
                <a:avLst/>
              </a:prstGeom>
              <a:noFill/>
              <a:ln>
                <a:noFill/>
              </a:ln>
            </c:spPr>
            <c:txPr>
              <a:bodyPr/>
              <a:p>
                <a:pPr>
                  <a:defRPr sz="900">
                    <a:solidFill>
                      <a:schemeClr val="lt1">
                        <a:lumMod val="85000"/>
                      </a:schemeClr>
                    </a:solidFill>
                    <a:latin typeface="+mn-lt"/>
                    <a:ea typeface="+mn-ea"/>
                    <a:cs typeface="+mn-cs"/>
                  </a:defRPr>
                </a:pPr>
                <a:endParaRPr/>
              </a:p>
            </c:txPr>
            <c:showLegendKey val="0"/>
            <c:showVal val="0"/>
            <c:showCatName val="0"/>
            <c:showSerName val="0"/>
            <c:showPercent val="0"/>
            <c:showBubbleSize val="0"/>
            <c:showLeaderLines val="0"/>
          </c:dLbls>
          <c:cat>
            <c:strRef>
              <c:f>Sheet3!$A$5:$A$8</c:f>
              <c:strCache>
                <c:ptCount val="4"/>
                <c:pt idx="0">
                  <c:v>Fixed Term</c:v>
                </c:pt>
                <c:pt idx="1">
                  <c:v>Permanent</c:v>
                </c:pt>
                <c:pt idx="2">
                  <c:v>Temporary</c:v>
                </c:pt>
                <c:pt idx="3">
                  <c:v>Grand Total</c:v>
                </c:pt>
              </c:strCache>
            </c:strRef>
          </c:cat>
          <c:val>
            <c:numRef>
              <c:f>Sheet3!$B$5:$B$8</c:f>
              <c:numCache>
                <c:formatCode>General</c:formatCode>
                <c:ptCount val="4"/>
                <c:pt idx="0">
                  <c:v>17.0</c:v>
                </c:pt>
                <c:pt idx="1">
                  <c:v>48.0</c:v>
                </c:pt>
                <c:pt idx="2">
                  <c:v>9.0</c:v>
                </c:pt>
                <c:pt idx="3">
                  <c:v>74.0</c:v>
                </c:pt>
              </c:numCache>
            </c:numRef>
          </c:val>
        </c:ser>
        <c:ser>
          <c:idx val="1"/>
          <c:order val="1"/>
          <c:tx>
            <c:strRef>
              <c:f>Sheet3!$C$1:$C$4</c:f>
              <c:strCache>
                <c:ptCount val="4"/>
                <c:pt idx="0">
                  <c:v>(Multiple Items)</c:v>
                </c:pt>
                <c:pt idx="2">
                  <c:v>Column Labels</c:v>
                </c:pt>
                <c:pt idx="3">
                  <c:v>Low</c:v>
                </c:pt>
              </c:strCache>
            </c:strRef>
          </c:tx>
          <c:spPr bwMode="auto">
            <a:prstGeom prst="rect">
              <a:avLst/>
            </a:prstGeom>
            <a:gradFill>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c:spPr>
          <c:invertIfNegative val="0"/>
          <c:dLbls>
            <c:spPr bwMode="auto">
              <a:prstGeom prst="rect">
                <a:avLst/>
              </a:prstGeom>
              <a:noFill/>
              <a:ln>
                <a:noFill/>
              </a:ln>
            </c:spPr>
            <c:txPr>
              <a:bodyPr/>
              <a:p>
                <a:pPr>
                  <a:defRPr sz="900">
                    <a:solidFill>
                      <a:schemeClr val="lt1">
                        <a:lumMod val="85000"/>
                      </a:schemeClr>
                    </a:solidFill>
                    <a:latin typeface="+mn-lt"/>
                    <a:ea typeface="+mn-ea"/>
                    <a:cs typeface="+mn-cs"/>
                  </a:defRPr>
                </a:pPr>
                <a:endParaRPr/>
              </a:p>
            </c:txPr>
            <c:showLegendKey val="0"/>
            <c:showVal val="0"/>
            <c:showCatName val="0"/>
            <c:showSerName val="0"/>
            <c:showPercent val="0"/>
            <c:showBubbleSize val="0"/>
            <c:showLeaderLines val="0"/>
          </c:dLbls>
          <c:cat>
            <c:strRef>
              <c:f>Sheet3!$A$5:$A$8</c:f>
              <c:strCache>
                <c:ptCount val="4"/>
                <c:pt idx="0">
                  <c:v>Fixed Term</c:v>
                </c:pt>
                <c:pt idx="1">
                  <c:v>Permanent</c:v>
                </c:pt>
                <c:pt idx="2">
                  <c:v>Temporary</c:v>
                </c:pt>
                <c:pt idx="3">
                  <c:v>Grand Total</c:v>
                </c:pt>
              </c:strCache>
            </c:strRef>
          </c:cat>
          <c:val>
            <c:numRef>
              <c:f>Sheet3!$C$5:$C$8</c:f>
              <c:numCache>
                <c:formatCode>General</c:formatCode>
                <c:ptCount val="4"/>
                <c:pt idx="1">
                  <c:v>11.0</c:v>
                </c:pt>
                <c:pt idx="2">
                  <c:v>3.0</c:v>
                </c:pt>
                <c:pt idx="3">
                  <c:v>14.0</c:v>
                </c:pt>
              </c:numCache>
            </c:numRef>
          </c:val>
        </c:ser>
        <c:ser>
          <c:idx val="2"/>
          <c:order val="2"/>
          <c:tx>
            <c:strRef>
              <c:f>Sheet3!$D$1:$D$4</c:f>
              <c:strCache>
                <c:ptCount val="4"/>
                <c:pt idx="0">
                  <c:v>(Multiple Items)</c:v>
                </c:pt>
                <c:pt idx="2">
                  <c:v>Column Labels</c:v>
                </c:pt>
                <c:pt idx="3">
                  <c:v>Med</c:v>
                </c:pt>
              </c:strCache>
            </c:strRef>
          </c:tx>
          <c:spPr bwMode="auto">
            <a:prstGeom prst="rect">
              <a:avLst/>
            </a:prstGeom>
            <a:gradFill>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c:spPr>
          <c:invertIfNegative val="0"/>
          <c:dLbls>
            <c:spPr bwMode="auto">
              <a:prstGeom prst="rect">
                <a:avLst/>
              </a:prstGeom>
              <a:noFill/>
              <a:ln>
                <a:noFill/>
              </a:ln>
            </c:spPr>
            <c:txPr>
              <a:bodyPr/>
              <a:p>
                <a:pPr>
                  <a:defRPr sz="900">
                    <a:solidFill>
                      <a:schemeClr val="lt1">
                        <a:lumMod val="85000"/>
                      </a:schemeClr>
                    </a:solidFill>
                    <a:latin typeface="+mn-lt"/>
                    <a:ea typeface="+mn-ea"/>
                    <a:cs typeface="+mn-cs"/>
                  </a:defRPr>
                </a:pPr>
                <a:endParaRPr/>
              </a:p>
            </c:txPr>
            <c:showLegendKey val="0"/>
            <c:showVal val="0"/>
            <c:showCatName val="0"/>
            <c:showSerName val="0"/>
            <c:showPercent val="0"/>
            <c:showBubbleSize val="0"/>
            <c:showLeaderLines val="0"/>
          </c:dLbls>
          <c:cat>
            <c:strRef>
              <c:f>Sheet3!$A$5:$A$8</c:f>
              <c:strCache>
                <c:ptCount val="4"/>
                <c:pt idx="0">
                  <c:v>Fixed Term</c:v>
                </c:pt>
                <c:pt idx="1">
                  <c:v>Permanent</c:v>
                </c:pt>
                <c:pt idx="2">
                  <c:v>Temporary</c:v>
                </c:pt>
                <c:pt idx="3">
                  <c:v>Grand Total</c:v>
                </c:pt>
              </c:strCache>
            </c:strRef>
          </c:cat>
          <c:val>
            <c:numRef>
              <c:f>Sheet3!$D$5:$D$8</c:f>
              <c:numCache>
                <c:formatCode>General</c:formatCode>
                <c:ptCount val="4"/>
                <c:pt idx="0">
                  <c:v>10.0</c:v>
                </c:pt>
                <c:pt idx="1">
                  <c:v>50.0</c:v>
                </c:pt>
                <c:pt idx="2">
                  <c:v>11.0</c:v>
                </c:pt>
                <c:pt idx="3">
                  <c:v>71.0</c:v>
                </c:pt>
              </c:numCache>
            </c:numRef>
          </c:val>
        </c:ser>
        <c:ser>
          <c:idx val="3"/>
          <c:order val="3"/>
          <c:tx>
            <c:strRef>
              <c:f>Sheet3!$E$1:$E$4</c:f>
              <c:strCache>
                <c:ptCount val="4"/>
                <c:pt idx="0">
                  <c:v>(Multiple Items)</c:v>
                </c:pt>
                <c:pt idx="2">
                  <c:v>Column Labels</c:v>
                </c:pt>
                <c:pt idx="3">
                  <c:v>Very High</c:v>
                </c:pt>
              </c:strCache>
            </c:strRef>
          </c:tx>
          <c:spPr bwMode="auto">
            <a:prstGeom prst="rect">
              <a:avLst/>
            </a:prstGeom>
            <a:gradFill>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c:spPr>
          <c:invertIfNegative val="0"/>
          <c:dLbls>
            <c:spPr bwMode="auto">
              <a:prstGeom prst="rect">
                <a:avLst/>
              </a:prstGeom>
              <a:noFill/>
              <a:ln>
                <a:noFill/>
              </a:ln>
            </c:spPr>
            <c:txPr>
              <a:bodyPr/>
              <a:p>
                <a:pPr>
                  <a:defRPr sz="900">
                    <a:solidFill>
                      <a:schemeClr val="lt1">
                        <a:lumMod val="85000"/>
                      </a:schemeClr>
                    </a:solidFill>
                    <a:latin typeface="+mn-lt"/>
                    <a:ea typeface="+mn-ea"/>
                    <a:cs typeface="+mn-cs"/>
                  </a:defRPr>
                </a:pPr>
                <a:endParaRPr/>
              </a:p>
            </c:txPr>
            <c:showLegendKey val="0"/>
            <c:showVal val="0"/>
            <c:showCatName val="0"/>
            <c:showSerName val="0"/>
            <c:showPercent val="0"/>
            <c:showBubbleSize val="0"/>
            <c:showLeaderLines val="0"/>
          </c:dLbls>
          <c:cat>
            <c:strRef>
              <c:f>Sheet3!$A$5:$A$8</c:f>
              <c:strCache>
                <c:ptCount val="4"/>
                <c:pt idx="0">
                  <c:v>Fixed Term</c:v>
                </c:pt>
                <c:pt idx="1">
                  <c:v>Permanent</c:v>
                </c:pt>
                <c:pt idx="2">
                  <c:v>Temporary</c:v>
                </c:pt>
                <c:pt idx="3">
                  <c:v>Grand Total</c:v>
                </c:pt>
              </c:strCache>
            </c:strRef>
          </c:cat>
          <c:val>
            <c:numRef>
              <c:f>Sheet3!$E$5:$E$8</c:f>
              <c:numCache>
                <c:formatCode>General</c:formatCode>
                <c:ptCount val="4"/>
                <c:pt idx="0">
                  <c:v>7.0</c:v>
                </c:pt>
                <c:pt idx="1">
                  <c:v>15.0</c:v>
                </c:pt>
                <c:pt idx="2">
                  <c:v>9.0</c:v>
                </c:pt>
                <c:pt idx="3">
                  <c:v>31.0</c:v>
                </c:pt>
              </c:numCache>
            </c:numRef>
          </c:val>
        </c:ser>
        <c:ser>
          <c:idx val="4"/>
          <c:order val="4"/>
          <c:tx>
            <c:strRef>
              <c:f>Sheet3!$F$1:$F$4</c:f>
              <c:strCache>
                <c:ptCount val="4"/>
                <c:pt idx="0">
                  <c:v>(Multiple Items)</c:v>
                </c:pt>
                <c:pt idx="2">
                  <c:v>Column Labels</c:v>
                </c:pt>
                <c:pt idx="3">
                  <c:v>Grand Total</c:v>
                </c:pt>
              </c:strCache>
            </c:strRef>
          </c:tx>
          <c:spPr bwMode="auto">
            <a:prstGeom prst="rect">
              <a:avLst/>
            </a:prstGeom>
            <a:gradFill>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c:spPr>
          <c:invertIfNegative val="0"/>
          <c:dLbls>
            <c:spPr bwMode="auto">
              <a:prstGeom prst="rect">
                <a:avLst/>
              </a:prstGeom>
              <a:noFill/>
              <a:ln>
                <a:noFill/>
              </a:ln>
            </c:spPr>
            <c:txPr>
              <a:bodyPr/>
              <a:p>
                <a:pPr>
                  <a:defRPr sz="900">
                    <a:solidFill>
                      <a:schemeClr val="lt1">
                        <a:lumMod val="85000"/>
                      </a:schemeClr>
                    </a:solidFill>
                    <a:latin typeface="+mn-lt"/>
                    <a:ea typeface="+mn-ea"/>
                    <a:cs typeface="+mn-cs"/>
                  </a:defRPr>
                </a:pPr>
                <a:endParaRPr/>
              </a:p>
            </c:txPr>
            <c:showLegendKey val="0"/>
            <c:showVal val="0"/>
            <c:showCatName val="0"/>
            <c:showSerName val="0"/>
            <c:showPercent val="0"/>
            <c:showBubbleSize val="0"/>
            <c:showLeaderLines val="0"/>
          </c:dLbls>
          <c:cat>
            <c:strRef>
              <c:f>Sheet3!$A$5:$A$8</c:f>
              <c:strCache>
                <c:ptCount val="4"/>
                <c:pt idx="0">
                  <c:v>Fixed Term</c:v>
                </c:pt>
                <c:pt idx="1">
                  <c:v>Permanent</c:v>
                </c:pt>
                <c:pt idx="2">
                  <c:v>Temporary</c:v>
                </c:pt>
                <c:pt idx="3">
                  <c:v>Grand Total</c:v>
                </c:pt>
              </c:strCache>
            </c:strRef>
          </c:cat>
          <c:val>
            <c:numRef>
              <c:f>Sheet3!$F$5:$F$8</c:f>
              <c:numCache>
                <c:formatCode>General</c:formatCode>
                <c:ptCount val="4"/>
                <c:pt idx="0">
                  <c:v>34.0</c:v>
                </c:pt>
                <c:pt idx="1">
                  <c:v>124.0</c:v>
                </c:pt>
                <c:pt idx="2">
                  <c:v>32.0</c:v>
                </c:pt>
                <c:pt idx="3">
                  <c:v>190.0</c:v>
                </c:pt>
              </c:numCache>
            </c:numRef>
          </c:val>
        </c:ser>
        <c:dLbls>
          <c:spPr bwMode="auto">
            <a:prstGeom prst="rect">
              <a:avLst/>
            </a:prstGeom>
            <a:noFill/>
            <a:ln>
              <a:noFill/>
            </a:ln>
          </c:spPr>
          <c:txPr>
            <a:bodyPr/>
            <a:p>
              <a:pPr>
                <a:defRPr sz="900">
                  <a:solidFill>
                    <a:schemeClr val="lt1">
                      <a:lumMod val="85000"/>
                    </a:schemeClr>
                  </a:solidFill>
                  <a:latin typeface="+mn-lt"/>
                  <a:ea typeface="+mn-ea"/>
                  <a:cs typeface="+mn-cs"/>
                </a:defRPr>
              </a:pPr>
              <a:endParaRPr/>
            </a:p>
          </c:txPr>
          <c:showLegendKey val="0"/>
          <c:showVal val="0"/>
          <c:showCatName val="0"/>
          <c:showSerName val="0"/>
          <c:showPercent val="0"/>
          <c:showBubbleSize val="0"/>
          <c:showLeaderLines val="0"/>
        </c:dLbls>
        <c:gapWidth val="100"/>
        <c:overlap val="-22"/>
        <c:axId val="1998337663"/>
        <c:axId val="1998337664"/>
      </c:barChart>
      <c:catAx>
        <c:axId val="1998337663"/>
        <c:scaling>
          <c:orientation val="minMax"/>
        </c:scaling>
        <c:delete val="0"/>
        <c:axPos val="b"/>
        <c:numFmt formatCode="General" sourceLinked="1"/>
        <c:majorTickMark val="none"/>
        <c:minorTickMark val="none"/>
        <c:tickLblPos val="nextTo"/>
        <c:spPr bwMode="auto">
          <a:prstGeom prst="rect">
            <a:avLst/>
          </a:prstGeom>
          <a:noFill/>
          <a:ln w="12700" cap="flat" cmpd="sng" algn="ctr">
            <a:solidFill>
              <a:schemeClr val="lt1">
                <a:lumMod val="95000"/>
                <a:alpha val="53999"/>
              </a:schemeClr>
            </a:solidFill>
            <a:round/>
          </a:ln>
        </c:spPr>
        <c:txPr>
          <a:bodyPr/>
          <a:p>
            <a:pPr>
              <a:defRPr sz="900">
                <a:solidFill>
                  <a:schemeClr val="lt1">
                    <a:lumMod val="85000"/>
                  </a:schemeClr>
                </a:solidFill>
                <a:latin typeface="+mn-lt"/>
                <a:ea typeface="+mn-ea"/>
                <a:cs typeface="+mn-cs"/>
              </a:defRPr>
            </a:pPr>
            <a:endParaRPr/>
          </a:p>
        </c:txPr>
        <c:crossAx val="1998337664"/>
        <c:crosses val="autoZero"/>
        <c:auto val="1"/>
        <c:lblAlgn val="ctr"/>
        <c:lblOffset val="100"/>
        <c:noMultiLvlLbl val="0"/>
      </c:catAx>
      <c:valAx>
        <c:axId val="1998337664"/>
        <c:scaling>
          <c:orientation val="minMax"/>
        </c:scaling>
        <c:delete val="0"/>
        <c:axPos val="l"/>
        <c:majorGridlines>
          <c:spPr bwMode="auto">
            <a:prstGeom prst="rect">
              <a:avLst/>
            </a:prstGeom>
            <a:noFill/>
            <a:ln w="9525" cap="flat" cmpd="sng" algn="ctr">
              <a:solidFill>
                <a:schemeClr val="lt1">
                  <a:lumMod val="95000"/>
                  <a:alpha val="10000"/>
                </a:schemeClr>
              </a:solidFill>
              <a:round/>
            </a:ln>
          </c:spPr>
        </c:majorGridlines>
        <c:numFmt formatCode="General" sourceLinked="1"/>
        <c:majorTickMark val="none"/>
        <c:minorTickMark val="none"/>
        <c:tickLblPos val="nextTo"/>
        <c:spPr bwMode="auto">
          <a:prstGeom prst="rect">
            <a:avLst/>
          </a:prstGeom>
          <a:noFill/>
          <a:ln>
            <a:noFill/>
          </a:ln>
        </c:spPr>
        <c:txPr>
          <a:bodyPr/>
          <a:p>
            <a:pPr>
              <a:defRPr sz="900">
                <a:solidFill>
                  <a:schemeClr val="lt1">
                    <a:lumMod val="85000"/>
                  </a:schemeClr>
                </a:solidFill>
                <a:latin typeface="+mn-lt"/>
                <a:ea typeface="+mn-ea"/>
                <a:cs typeface="+mn-cs"/>
              </a:defRPr>
            </a:pPr>
            <a:endParaRPr/>
          </a:p>
        </c:txPr>
        <c:crossAx val="1998337663"/>
        <c:crosses val="autoZero"/>
        <c:crossBetween val="between"/>
      </c:valAx>
      <c:spPr bwMode="auto">
        <a:prstGeom prst="rect">
          <a:avLst/>
        </a:prstGeom>
        <a:noFill/>
        <a:ln>
          <a:noFill/>
        </a:ln>
      </c:spPr>
    </c:plotArea>
    <c:legend>
      <c:legendPos val="b"/>
      <c:layout/>
      <c:overlay val="0"/>
      <c:spPr bwMode="auto">
        <a:prstGeom prst="rect">
          <a:avLst/>
        </a:prstGeom>
        <a:noFill/>
        <a:ln>
          <a:noFill/>
        </a:ln>
        <a:effectLst/>
      </c:spPr>
      <c:txPr>
        <a:bodyPr rot="0" spcFirstLastPara="1" vertOverflow="ellipsis" vert="horz" wrap="square" anchor="ctr" anchorCtr="1"/>
        <a:lstStyle/>
        <a:p>
          <a:pPr>
            <a:defRPr sz="900">
              <a:solidFill>
                <a:schemeClr val="lt1">
                  <a:lumMod val="85000"/>
                </a:schemeClr>
              </a:solidFill>
              <a:latin typeface="+mn-lt"/>
              <a:ea typeface="+mn-ea"/>
              <a:cs typeface="+mn-cs"/>
            </a:defRPr>
          </a:pPr>
          <a:endParaRPr lang="en-US"/>
        </a:p>
      </c:txPr>
    </c:legend>
    <c:plotVisOnly val="1"/>
    <c:dispBlanksAs val="gap"/>
    <c:showDLblsOverMax val="0"/>
  </c:chart>
  <c:spPr bwMode="auto">
    <a:xfrm>
      <a:off x="4483006" y="3035569"/>
      <a:ext cx="3413094" cy="2291972"/>
    </a:xfrm>
    <a:prstGeom prst="rect">
      <a:avLst/>
    </a:prstGeom>
    <a:gradFill>
      <a:gsLst>
        <a:gs pos="0">
          <a:schemeClr val="dk1">
            <a:lumMod val="65000"/>
            <a:lumOff val="35000"/>
          </a:schemeClr>
        </a:gs>
        <a:gs pos="100000">
          <a:schemeClr val="dk1">
            <a:lumMod val="85000"/>
            <a:lumOff val="15000"/>
          </a:schemeClr>
        </a:gs>
      </a:gsLst>
      <a:path path="circle">
        <a:fillToRect/>
      </a:path>
    </a:gradFill>
    <a:ln>
      <a:noFill/>
    </a:ln>
  </c:spPr>
  <c:txPr>
    <a:bodyPr/>
    <a:p>
      <a:pPr>
        <a:defRPr sz="1000">
          <a:solidFill>
            <a:schemeClr val="dk1"/>
          </a:solidFill>
          <a:latin typeface="+mn-lt"/>
          <a:ea typeface="+mn-ea"/>
          <a:cs typeface="+mn-cs"/>
        </a:defRPr>
      </a:pPr>
      <a:endParaRPr/>
    </a:p>
  </c:txPr>
  <c:externalData r:id="rId1">
    <c:autoUpdate val="0"/>
  </c:externalData>
  <c:printSettings>
    <c:headerFooter/>
    <c:pageMargins b="0.75" l="0.7" r="0.7" t="0.75" header="0.3" footer="0.3"/>
    <c:pageSetup/>
  </c:printSettings>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p>
            <a:pPr>
              <a:defRPr/>
            </a:pPr>
            <a:r>
              <a:rPr/>
              <a:t>Employee Performance Analysis</a:t>
            </a:r>
            <a:endParaRPr/>
          </a:p>
        </c:rich>
      </c:tx>
      <c:layout/>
      <c:overlay val="0"/>
      <c:spPr bwMode="auto">
        <a:prstGeom prst="rect">
          <a:avLst/>
        </a:prstGeom>
        <a:noFill/>
        <a:ln>
          <a:noFill/>
        </a:ln>
      </c:spPr>
      <c:txPr>
        <a:bodyPr/>
        <a:p>
          <a:pPr>
            <a:defRPr sz="1600" b="1" spc="99">
              <a:solidFill>
                <a:schemeClr val="lt1">
                  <a:lumMod val="95000"/>
                </a:schemeClr>
              </a:solidFill>
              <a:latin typeface="+mn-lt"/>
              <a:ea typeface="+mn-ea"/>
              <a:cs typeface="+mn-cs"/>
            </a:defRPr>
          </a:pPr>
          <a:endParaRPr/>
        </a:p>
      </c:txPr>
    </c:title>
    <c:autoTitleDeleted val="0"/>
    <c:plotArea>
      <c:layout>
        <c:manualLayout/>
      </c:layout>
      <c:barChart>
        <c:barDir val="col"/>
        <c:grouping val="clustered"/>
        <c:varyColors val="0"/>
        <c:ser>
          <c:idx val="0"/>
          <c:order val="0"/>
          <c:tx>
            <c:strRef>
              <c:f>Sheet3!$B$1:$B$4</c:f>
              <c:strCache>
                <c:ptCount val="4"/>
                <c:pt idx="0">
                  <c:v>(Multiple Items)</c:v>
                </c:pt>
                <c:pt idx="2">
                  <c:v>Column Labels</c:v>
                </c:pt>
                <c:pt idx="3">
                  <c:v>High</c:v>
                </c:pt>
              </c:strCache>
            </c:strRef>
          </c:tx>
          <c:spPr bwMode="auto">
            <a:prstGeom prst="rect">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c:spPr>
          <c:invertIfNegative val="0"/>
          <c:dLbls>
            <c:spPr bwMode="auto">
              <a:prstGeom prst="rect">
                <a:avLst/>
              </a:prstGeom>
              <a:noFill/>
              <a:ln>
                <a:noFill/>
              </a:ln>
            </c:spPr>
            <c:txPr>
              <a:bodyPr/>
              <a:p>
                <a:pPr>
                  <a:defRPr sz="900">
                    <a:solidFill>
                      <a:schemeClr val="lt1">
                        <a:lumMod val="85000"/>
                      </a:schemeClr>
                    </a:solidFill>
                    <a:latin typeface="+mn-lt"/>
                    <a:ea typeface="+mn-ea"/>
                    <a:cs typeface="+mn-cs"/>
                  </a:defRPr>
                </a:pPr>
                <a:endParaRPr/>
              </a:p>
            </c:txPr>
            <c:showLegendKey val="0"/>
            <c:showVal val="0"/>
            <c:showCatName val="0"/>
            <c:showSerName val="0"/>
            <c:showPercent val="0"/>
            <c:showBubbleSize val="0"/>
            <c:showLeaderLines val="0"/>
          </c:dLbls>
          <c:cat>
            <c:strRef>
              <c:f>Sheet3!$A$5:$A$8</c:f>
              <c:strCache>
                <c:ptCount val="4"/>
                <c:pt idx="0">
                  <c:v>Fixed Term</c:v>
                </c:pt>
                <c:pt idx="1">
                  <c:v>Permanent</c:v>
                </c:pt>
                <c:pt idx="2">
                  <c:v>Temporary</c:v>
                </c:pt>
                <c:pt idx="3">
                  <c:v>Grand Total</c:v>
                </c:pt>
              </c:strCache>
            </c:strRef>
          </c:cat>
          <c:val>
            <c:numRef>
              <c:f>Sheet3!$B$5:$B$8</c:f>
              <c:numCache>
                <c:formatCode>General</c:formatCode>
                <c:ptCount val="4"/>
                <c:pt idx="0">
                  <c:v>17.0</c:v>
                </c:pt>
                <c:pt idx="1">
                  <c:v>48.0</c:v>
                </c:pt>
                <c:pt idx="2">
                  <c:v>9.0</c:v>
                </c:pt>
                <c:pt idx="3">
                  <c:v>74.0</c:v>
                </c:pt>
              </c:numCache>
            </c:numRef>
          </c:val>
        </c:ser>
        <c:ser>
          <c:idx val="1"/>
          <c:order val="1"/>
          <c:tx>
            <c:strRef>
              <c:f>Sheet3!$C$1:$C$4</c:f>
              <c:strCache>
                <c:ptCount val="4"/>
                <c:pt idx="0">
                  <c:v>(Multiple Items)</c:v>
                </c:pt>
                <c:pt idx="2">
                  <c:v>Column Labels</c:v>
                </c:pt>
                <c:pt idx="3">
                  <c:v>Low</c:v>
                </c:pt>
              </c:strCache>
            </c:strRef>
          </c:tx>
          <c:spPr bwMode="auto">
            <a:prstGeom prst="rect">
              <a:avLst/>
            </a:prstGeom>
            <a:gradFill>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c:spPr>
          <c:invertIfNegative val="0"/>
          <c:dLbls>
            <c:spPr bwMode="auto">
              <a:prstGeom prst="rect">
                <a:avLst/>
              </a:prstGeom>
              <a:noFill/>
              <a:ln>
                <a:noFill/>
              </a:ln>
            </c:spPr>
            <c:txPr>
              <a:bodyPr/>
              <a:p>
                <a:pPr>
                  <a:defRPr sz="900">
                    <a:solidFill>
                      <a:schemeClr val="lt1">
                        <a:lumMod val="85000"/>
                      </a:schemeClr>
                    </a:solidFill>
                    <a:latin typeface="+mn-lt"/>
                    <a:ea typeface="+mn-ea"/>
                    <a:cs typeface="+mn-cs"/>
                  </a:defRPr>
                </a:pPr>
                <a:endParaRPr/>
              </a:p>
            </c:txPr>
            <c:showLegendKey val="0"/>
            <c:showVal val="0"/>
            <c:showCatName val="0"/>
            <c:showSerName val="0"/>
            <c:showPercent val="0"/>
            <c:showBubbleSize val="0"/>
            <c:showLeaderLines val="0"/>
          </c:dLbls>
          <c:cat>
            <c:strRef>
              <c:f>Sheet3!$A$5:$A$8</c:f>
              <c:strCache>
                <c:ptCount val="4"/>
                <c:pt idx="0">
                  <c:v>Fixed Term</c:v>
                </c:pt>
                <c:pt idx="1">
                  <c:v>Permanent</c:v>
                </c:pt>
                <c:pt idx="2">
                  <c:v>Temporary</c:v>
                </c:pt>
                <c:pt idx="3">
                  <c:v>Grand Total</c:v>
                </c:pt>
              </c:strCache>
            </c:strRef>
          </c:cat>
          <c:val>
            <c:numRef>
              <c:f>Sheet3!$C$5:$C$8</c:f>
              <c:numCache>
                <c:formatCode>General</c:formatCode>
                <c:ptCount val="4"/>
                <c:pt idx="1">
                  <c:v>11.0</c:v>
                </c:pt>
                <c:pt idx="2">
                  <c:v>3.0</c:v>
                </c:pt>
                <c:pt idx="3">
                  <c:v>14.0</c:v>
                </c:pt>
              </c:numCache>
            </c:numRef>
          </c:val>
        </c:ser>
        <c:ser>
          <c:idx val="2"/>
          <c:order val="2"/>
          <c:tx>
            <c:strRef>
              <c:f>Sheet3!$D$1:$D$4</c:f>
              <c:strCache>
                <c:ptCount val="4"/>
                <c:pt idx="0">
                  <c:v>(Multiple Items)</c:v>
                </c:pt>
                <c:pt idx="2">
                  <c:v>Column Labels</c:v>
                </c:pt>
                <c:pt idx="3">
                  <c:v>Med</c:v>
                </c:pt>
              </c:strCache>
            </c:strRef>
          </c:tx>
          <c:spPr bwMode="auto">
            <a:prstGeom prst="rect">
              <a:avLst/>
            </a:prstGeom>
            <a:gradFill>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c:spPr>
          <c:invertIfNegative val="0"/>
          <c:dLbls>
            <c:spPr bwMode="auto">
              <a:prstGeom prst="rect">
                <a:avLst/>
              </a:prstGeom>
              <a:noFill/>
              <a:ln>
                <a:noFill/>
              </a:ln>
            </c:spPr>
            <c:txPr>
              <a:bodyPr/>
              <a:p>
                <a:pPr>
                  <a:defRPr sz="900">
                    <a:solidFill>
                      <a:schemeClr val="lt1">
                        <a:lumMod val="85000"/>
                      </a:schemeClr>
                    </a:solidFill>
                    <a:latin typeface="+mn-lt"/>
                    <a:ea typeface="+mn-ea"/>
                    <a:cs typeface="+mn-cs"/>
                  </a:defRPr>
                </a:pPr>
                <a:endParaRPr/>
              </a:p>
            </c:txPr>
            <c:showLegendKey val="0"/>
            <c:showVal val="0"/>
            <c:showCatName val="0"/>
            <c:showSerName val="0"/>
            <c:showPercent val="0"/>
            <c:showBubbleSize val="0"/>
            <c:showLeaderLines val="0"/>
          </c:dLbls>
          <c:cat>
            <c:strRef>
              <c:f>Sheet3!$A$5:$A$8</c:f>
              <c:strCache>
                <c:ptCount val="4"/>
                <c:pt idx="0">
                  <c:v>Fixed Term</c:v>
                </c:pt>
                <c:pt idx="1">
                  <c:v>Permanent</c:v>
                </c:pt>
                <c:pt idx="2">
                  <c:v>Temporary</c:v>
                </c:pt>
                <c:pt idx="3">
                  <c:v>Grand Total</c:v>
                </c:pt>
              </c:strCache>
            </c:strRef>
          </c:cat>
          <c:val>
            <c:numRef>
              <c:f>Sheet3!$D$5:$D$8</c:f>
              <c:numCache>
                <c:formatCode>General</c:formatCode>
                <c:ptCount val="4"/>
                <c:pt idx="0">
                  <c:v>10.0</c:v>
                </c:pt>
                <c:pt idx="1">
                  <c:v>50.0</c:v>
                </c:pt>
                <c:pt idx="2">
                  <c:v>11.0</c:v>
                </c:pt>
                <c:pt idx="3">
                  <c:v>71.0</c:v>
                </c:pt>
              </c:numCache>
            </c:numRef>
          </c:val>
        </c:ser>
        <c:ser>
          <c:idx val="3"/>
          <c:order val="3"/>
          <c:tx>
            <c:strRef>
              <c:f>Sheet3!$E$1:$E$4</c:f>
              <c:strCache>
                <c:ptCount val="4"/>
                <c:pt idx="0">
                  <c:v>(Multiple Items)</c:v>
                </c:pt>
                <c:pt idx="2">
                  <c:v>Column Labels</c:v>
                </c:pt>
                <c:pt idx="3">
                  <c:v>Very High</c:v>
                </c:pt>
              </c:strCache>
            </c:strRef>
          </c:tx>
          <c:spPr bwMode="auto">
            <a:prstGeom prst="rect">
              <a:avLst/>
            </a:prstGeom>
            <a:gradFill>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c:spPr>
          <c:invertIfNegative val="0"/>
          <c:dLbls>
            <c:spPr bwMode="auto">
              <a:prstGeom prst="rect">
                <a:avLst/>
              </a:prstGeom>
              <a:noFill/>
              <a:ln>
                <a:noFill/>
              </a:ln>
            </c:spPr>
            <c:txPr>
              <a:bodyPr/>
              <a:p>
                <a:pPr>
                  <a:defRPr sz="900">
                    <a:solidFill>
                      <a:schemeClr val="lt1">
                        <a:lumMod val="85000"/>
                      </a:schemeClr>
                    </a:solidFill>
                    <a:latin typeface="+mn-lt"/>
                    <a:ea typeface="+mn-ea"/>
                    <a:cs typeface="+mn-cs"/>
                  </a:defRPr>
                </a:pPr>
                <a:endParaRPr/>
              </a:p>
            </c:txPr>
            <c:showLegendKey val="0"/>
            <c:showVal val="0"/>
            <c:showCatName val="0"/>
            <c:showSerName val="0"/>
            <c:showPercent val="0"/>
            <c:showBubbleSize val="0"/>
            <c:showLeaderLines val="0"/>
          </c:dLbls>
          <c:cat>
            <c:strRef>
              <c:f>Sheet3!$A$5:$A$8</c:f>
              <c:strCache>
                <c:ptCount val="4"/>
                <c:pt idx="0">
                  <c:v>Fixed Term</c:v>
                </c:pt>
                <c:pt idx="1">
                  <c:v>Permanent</c:v>
                </c:pt>
                <c:pt idx="2">
                  <c:v>Temporary</c:v>
                </c:pt>
                <c:pt idx="3">
                  <c:v>Grand Total</c:v>
                </c:pt>
              </c:strCache>
            </c:strRef>
          </c:cat>
          <c:val>
            <c:numRef>
              <c:f>Sheet3!$E$5:$E$8</c:f>
              <c:numCache>
                <c:formatCode>General</c:formatCode>
                <c:ptCount val="4"/>
                <c:pt idx="0">
                  <c:v>7.0</c:v>
                </c:pt>
                <c:pt idx="1">
                  <c:v>15.0</c:v>
                </c:pt>
                <c:pt idx="2">
                  <c:v>9.0</c:v>
                </c:pt>
                <c:pt idx="3">
                  <c:v>31.0</c:v>
                </c:pt>
              </c:numCache>
            </c:numRef>
          </c:val>
        </c:ser>
        <c:ser>
          <c:idx val="4"/>
          <c:order val="4"/>
          <c:tx>
            <c:strRef>
              <c:f>Sheet3!$F$1:$F$4</c:f>
              <c:strCache>
                <c:ptCount val="4"/>
                <c:pt idx="0">
                  <c:v>(Multiple Items)</c:v>
                </c:pt>
                <c:pt idx="2">
                  <c:v>Column Labels</c:v>
                </c:pt>
                <c:pt idx="3">
                  <c:v>Grand Total</c:v>
                </c:pt>
              </c:strCache>
            </c:strRef>
          </c:tx>
          <c:spPr bwMode="auto">
            <a:prstGeom prst="rect">
              <a:avLst/>
            </a:prstGeom>
            <a:gradFill>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c:spPr>
          <c:invertIfNegative val="0"/>
          <c:dLbls>
            <c:spPr bwMode="auto">
              <a:prstGeom prst="rect">
                <a:avLst/>
              </a:prstGeom>
              <a:noFill/>
              <a:ln>
                <a:noFill/>
              </a:ln>
            </c:spPr>
            <c:txPr>
              <a:bodyPr/>
              <a:p>
                <a:pPr>
                  <a:defRPr sz="900">
                    <a:solidFill>
                      <a:schemeClr val="lt1">
                        <a:lumMod val="85000"/>
                      </a:schemeClr>
                    </a:solidFill>
                    <a:latin typeface="+mn-lt"/>
                    <a:ea typeface="+mn-ea"/>
                    <a:cs typeface="+mn-cs"/>
                  </a:defRPr>
                </a:pPr>
                <a:endParaRPr/>
              </a:p>
            </c:txPr>
            <c:showLegendKey val="0"/>
            <c:showVal val="0"/>
            <c:showCatName val="0"/>
            <c:showSerName val="0"/>
            <c:showPercent val="0"/>
            <c:showBubbleSize val="0"/>
            <c:showLeaderLines val="0"/>
          </c:dLbls>
          <c:cat>
            <c:strRef>
              <c:f>Sheet3!$A$5:$A$8</c:f>
              <c:strCache>
                <c:ptCount val="4"/>
                <c:pt idx="0">
                  <c:v>Fixed Term</c:v>
                </c:pt>
                <c:pt idx="1">
                  <c:v>Permanent</c:v>
                </c:pt>
                <c:pt idx="2">
                  <c:v>Temporary</c:v>
                </c:pt>
                <c:pt idx="3">
                  <c:v>Grand Total</c:v>
                </c:pt>
              </c:strCache>
            </c:strRef>
          </c:cat>
          <c:val>
            <c:numRef>
              <c:f>Sheet3!$F$5:$F$8</c:f>
              <c:numCache>
                <c:formatCode>General</c:formatCode>
                <c:ptCount val="4"/>
                <c:pt idx="0">
                  <c:v>34.0</c:v>
                </c:pt>
                <c:pt idx="1">
                  <c:v>124.0</c:v>
                </c:pt>
                <c:pt idx="2">
                  <c:v>32.0</c:v>
                </c:pt>
                <c:pt idx="3">
                  <c:v>190.0</c:v>
                </c:pt>
              </c:numCache>
            </c:numRef>
          </c:val>
        </c:ser>
        <c:dLbls>
          <c:spPr bwMode="auto">
            <a:prstGeom prst="rect">
              <a:avLst/>
            </a:prstGeom>
            <a:noFill/>
            <a:ln>
              <a:noFill/>
            </a:ln>
          </c:spPr>
          <c:txPr>
            <a:bodyPr/>
            <a:p>
              <a:pPr>
                <a:defRPr sz="900">
                  <a:solidFill>
                    <a:schemeClr val="lt1">
                      <a:lumMod val="85000"/>
                    </a:schemeClr>
                  </a:solidFill>
                  <a:latin typeface="+mn-lt"/>
                  <a:ea typeface="+mn-ea"/>
                  <a:cs typeface="+mn-cs"/>
                </a:defRPr>
              </a:pPr>
              <a:endParaRPr/>
            </a:p>
          </c:txPr>
          <c:showLegendKey val="0"/>
          <c:showVal val="0"/>
          <c:showCatName val="0"/>
          <c:showSerName val="0"/>
          <c:showPercent val="0"/>
          <c:showBubbleSize val="0"/>
          <c:showLeaderLines val="0"/>
        </c:dLbls>
        <c:gapWidth val="100"/>
        <c:overlap val="-23"/>
        <c:axId val="1998337661"/>
        <c:axId val="1998337662"/>
      </c:barChart>
      <c:catAx>
        <c:axId val="1998337661"/>
        <c:scaling>
          <c:orientation val="minMax"/>
        </c:scaling>
        <c:delete val="0"/>
        <c:axPos val="b"/>
        <c:numFmt formatCode="General" sourceLinked="1"/>
        <c:majorTickMark val="none"/>
        <c:minorTickMark val="none"/>
        <c:tickLblPos val="nextTo"/>
        <c:spPr bwMode="auto">
          <a:prstGeom prst="rect">
            <a:avLst/>
          </a:prstGeom>
          <a:noFill/>
          <a:ln w="12700" cap="flat" cmpd="sng" algn="ctr">
            <a:solidFill>
              <a:schemeClr val="lt1">
                <a:lumMod val="95000"/>
                <a:alpha val="53999"/>
              </a:schemeClr>
            </a:solidFill>
            <a:round/>
          </a:ln>
        </c:spPr>
        <c:txPr>
          <a:bodyPr/>
          <a:p>
            <a:pPr>
              <a:defRPr sz="900">
                <a:solidFill>
                  <a:schemeClr val="lt1">
                    <a:lumMod val="85000"/>
                  </a:schemeClr>
                </a:solidFill>
                <a:latin typeface="+mn-lt"/>
                <a:ea typeface="+mn-ea"/>
                <a:cs typeface="+mn-cs"/>
              </a:defRPr>
            </a:pPr>
            <a:endParaRPr/>
          </a:p>
        </c:txPr>
        <c:crossAx val="1998337662"/>
        <c:crosses val="autoZero"/>
        <c:auto val="1"/>
        <c:lblAlgn val="ctr"/>
        <c:lblOffset val="100"/>
        <c:noMultiLvlLbl val="0"/>
      </c:catAx>
      <c:valAx>
        <c:axId val="1998337662"/>
        <c:scaling>
          <c:orientation val="minMax"/>
        </c:scaling>
        <c:delete val="0"/>
        <c:axPos val="l"/>
        <c:majorGridlines>
          <c:spPr bwMode="auto">
            <a:prstGeom prst="rect">
              <a:avLst/>
            </a:prstGeom>
            <a:noFill/>
            <a:ln w="9525" cap="flat" cmpd="sng" algn="ctr">
              <a:solidFill>
                <a:schemeClr val="lt1">
                  <a:lumMod val="95000"/>
                  <a:alpha val="10000"/>
                </a:schemeClr>
              </a:solidFill>
              <a:round/>
            </a:ln>
          </c:spPr>
        </c:majorGridlines>
        <c:numFmt formatCode="General" sourceLinked="1"/>
        <c:majorTickMark val="none"/>
        <c:minorTickMark val="none"/>
        <c:tickLblPos val="nextTo"/>
        <c:spPr bwMode="auto">
          <a:prstGeom prst="rect">
            <a:avLst/>
          </a:prstGeom>
          <a:noFill/>
          <a:ln>
            <a:noFill/>
          </a:ln>
        </c:spPr>
        <c:txPr>
          <a:bodyPr/>
          <a:p>
            <a:pPr>
              <a:defRPr sz="900">
                <a:solidFill>
                  <a:schemeClr val="lt1">
                    <a:lumMod val="85000"/>
                  </a:schemeClr>
                </a:solidFill>
                <a:latin typeface="+mn-lt"/>
                <a:ea typeface="+mn-ea"/>
                <a:cs typeface="+mn-cs"/>
              </a:defRPr>
            </a:pPr>
            <a:endParaRPr/>
          </a:p>
        </c:txPr>
        <c:crossAx val="1998337661"/>
        <c:crosses val="autoZero"/>
        <c:crossBetween val="between"/>
      </c:valAx>
      <c:spPr bwMode="auto">
        <a:prstGeom prst="rect">
          <a:avLst/>
        </a:prstGeom>
        <a:noFill/>
        <a:ln>
          <a:noFill/>
        </a:ln>
      </c:spPr>
    </c:plotArea>
    <c:legend>
      <c:legendPos val="b"/>
      <c:layout/>
      <c:overlay val="0"/>
      <c:spPr bwMode="auto">
        <a:prstGeom prst="rect">
          <a:avLst/>
        </a:prstGeom>
        <a:noFill/>
        <a:ln>
          <a:noFill/>
        </a:ln>
        <a:effectLst/>
      </c:spPr>
      <c:txPr>
        <a:bodyPr rot="0" spcFirstLastPara="1" vertOverflow="ellipsis" vert="horz" wrap="square" anchor="ctr" anchorCtr="1"/>
        <a:lstStyle/>
        <a:p>
          <a:pPr>
            <a:defRPr sz="900">
              <a:solidFill>
                <a:schemeClr val="lt1">
                  <a:lumMod val="85000"/>
                </a:schemeClr>
              </a:solidFill>
              <a:latin typeface="+mn-lt"/>
              <a:ea typeface="+mn-ea"/>
              <a:cs typeface="+mn-cs"/>
            </a:defRPr>
          </a:pPr>
          <a:endParaRPr lang="en-US"/>
        </a:p>
      </c:txPr>
    </c:legend>
    <c:plotVisOnly val="1"/>
    <c:dispBlanksAs val="gap"/>
    <c:showDLblsOverMax val="0"/>
  </c:chart>
  <c:spPr bwMode="auto">
    <a:xfrm>
      <a:off x="3236283" y="890590"/>
      <a:ext cx="5485967" cy="3609973"/>
    </a:xfrm>
    <a:prstGeom prst="rect">
      <a:avLst/>
    </a:prstGeom>
    <a:gradFill>
      <a:gsLst>
        <a:gs pos="0">
          <a:schemeClr val="dk1">
            <a:lumMod val="65000"/>
            <a:lumOff val="35000"/>
          </a:schemeClr>
        </a:gs>
        <a:gs pos="100000">
          <a:schemeClr val="dk1">
            <a:lumMod val="85000"/>
            <a:lumOff val="15000"/>
          </a:schemeClr>
        </a:gs>
      </a:gsLst>
      <a:path path="circle">
        <a:fillToRect/>
      </a:path>
    </a:gradFill>
    <a:ln>
      <a:noFill/>
    </a:ln>
  </c:spPr>
  <c:txPr>
    <a:bodyPr/>
    <a:p>
      <a:pPr>
        <a:defRPr sz="1000">
          <a:solidFill>
            <a:schemeClr val="dk1"/>
          </a:solidFill>
          <a:latin typeface="+mn-lt"/>
          <a:ea typeface="+mn-ea"/>
          <a:cs typeface="+mn-cs"/>
        </a:defRPr>
      </a:pPr>
      <a:endParaRPr/>
    </a:p>
  </c:txPr>
  <c:externalData r:id="rId1">
    <c:autoUpdate val="0"/>
  </c:externalData>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cap="all"/>
  </cs:axisTitle>
  <cs:categoryAxis>
    <cs:lnRef idx="0"/>
    <cs:fillRef idx="0"/>
    <cs:effectRef idx="0"/>
    <cs:fontRef idx="minor">
      <a:schemeClr val="lt1">
        <a:lumMod val="85000"/>
      </a:schemeClr>
    </cs:fontRef>
    <cs:spPr>
      <a:ln w="12700" cap="flat" cmpd="sng" algn="ctr">
        <a:solidFill>
          <a:schemeClr val="lt1">
            <a:lumMod val="95000"/>
            <a:alpha val="53999"/>
          </a:schemeClr>
        </a:solidFill>
        <a:round/>
      </a:ln>
    </cs:spPr>
    <cs:defRPr sz="900"/>
  </cs:categoryAxis>
  <cs:chartArea>
    <cs:lnRef idx="0"/>
    <cs:fillRef idx="0"/>
    <cs:effectRef idx="0"/>
    <cs:fontRef idx="minor">
      <a:schemeClr val="dk1"/>
    </cs:fontRef>
    <cs:spPr>
      <a:gradFill>
        <a:gsLst>
          <a:gs pos="0">
            <a:schemeClr val="dk1">
              <a:lumMod val="65000"/>
              <a:lumOff val="35000"/>
            </a:schemeClr>
          </a:gs>
          <a:gs pos="100000">
            <a:schemeClr val="dk1">
              <a:lumMod val="85000"/>
              <a:lumOff val="15000"/>
            </a:schemeClr>
          </a:gs>
        </a:gsLst>
        <a:path path="circle">
          <a:fillToRect/>
        </a:path>
      </a:gradFill>
    </cs:spPr>
    <cs:defRPr sz="1000"/>
  </cs:chartArea>
  <cs:dataLabel>
    <cs:lnRef idx="0"/>
    <cs:fillRef idx="0"/>
    <cs:effectRef idx="0"/>
    <cs:fontRef idx="minor">
      <a:schemeClr val="lt1">
        <a:lumMod val="85000"/>
      </a:schemeClr>
    </cs:fontRef>
    <cs:defRPr sz="900"/>
  </cs:dataLabel>
  <cs:dataLabelCallout>
    <cs:lnRef idx="0"/>
    <cs:fillRef idx="0"/>
    <cs:effectRef idx="0"/>
    <cs:fontRef idx="mino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3999"/>
          </a:schemeClr>
        </a:solidFill>
      </a:ln>
    </cs:spPr>
    <cs:defRPr sz="900"/>
  </cs:dataTable>
  <cs:downBar>
    <cs:lnRef idx="0"/>
    <cs:fillRef idx="0"/>
    <cs:effectRef idx="0"/>
    <cs:fontRef idx="minor">
      <a:schemeClr val="lt1"/>
    </cs:fontRef>
    <cs:spPr>
      <a:solidFill>
        <a:schemeClr val="dk1">
          <a:lumMod val="75000"/>
          <a:lumOff val="25000"/>
        </a:schemeClr>
      </a:solidFill>
      <a:ln w="9525">
        <a:solidFill>
          <a:schemeClr val="lt1">
            <a:lumMod val="95000"/>
            <a:alpha val="53999"/>
          </a:schemeClr>
        </a:solidFill>
      </a:ln>
    </cs:spPr>
  </cs:downBar>
  <cs:dropLine>
    <cs:lnRef idx="0"/>
    <cs:fillRef idx="0"/>
    <cs:effectRef idx="0"/>
    <cs:fontRef idx="minor">
      <a:schemeClr val="lt1"/>
    </cs:fontRef>
    <cs:spPr>
      <a:ln w="9525">
        <a:solidFill>
          <a:schemeClr val="lt1">
            <a:lumMod val="95000"/>
            <a:alpha val="53999"/>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3999"/>
          </a:schemeClr>
        </a:solidFill>
        <a:prstDash val="dash"/>
      </a:ln>
    </cs:spPr>
  </cs:hiLoLine>
  <cs:leaderLine>
    <cs:lnRef idx="0"/>
    <cs:fillRef idx="0"/>
    <cs:effectRef idx="0"/>
    <cs:fontRef idx="minor">
      <a:schemeClr val="lt1"/>
    </cs:fontRef>
    <cs:spPr>
      <a:ln w="9525">
        <a:solidFill>
          <a:schemeClr val="lt1">
            <a:lumMod val="95000"/>
            <a:alpha val="53999"/>
          </a:schemeClr>
        </a:solidFill>
      </a:ln>
    </cs:spPr>
  </cs:leaderLine>
  <cs:legend>
    <cs:lnRef idx="0"/>
    <cs:fillRef idx="0"/>
    <cs:effectRef idx="0"/>
    <cs:fontRef idx="minor">
      <a:schemeClr val="lt1">
        <a:lumMod val="85000"/>
      </a:schemeClr>
    </cs:fontRef>
    <cs:defRPr sz="9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3999"/>
          </a:schemeClr>
        </a:solidFill>
        <a:round/>
      </a:ln>
    </cs:spPr>
    <cs:defRPr sz="900"/>
  </cs:seriesAxis>
  <cs:seriesLine>
    <cs:lnRef idx="0"/>
    <cs:fillRef idx="0"/>
    <cs:effectRef idx="0"/>
    <cs:fontRef idx="minor">
      <a:schemeClr val="lt1"/>
    </cs:fontRef>
    <cs:spPr>
      <a:ln w="9525" cap="flat" cmpd="sng" algn="ctr">
        <a:solidFill>
          <a:schemeClr val="lt1">
            <a:lumMod val="95000"/>
            <a:alpha val="53999"/>
          </a:schemeClr>
        </a:solidFill>
        <a:round/>
      </a:ln>
    </cs:spPr>
  </cs:seriesLine>
  <cs:title>
    <cs:lnRef idx="0"/>
    <cs:fillRef idx="0"/>
    <cs:effectRef idx="0"/>
    <cs:fontRef idx="minor">
      <a:schemeClr val="lt1">
        <a:lumMod val="95000"/>
      </a:schemeClr>
    </cs:fontRef>
    <cs:defRPr sz="1600" b="1" spc="99"/>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cs:trendlineLabel>
  <cs:upBar>
    <cs:lnRef idx="0"/>
    <cs:fillRef idx="0"/>
    <cs:effectRef idx="0"/>
    <cs:fontRef idx="minor">
      <a:schemeClr val="lt1"/>
    </cs:fontRef>
    <cs:spPr>
      <a:solidFill>
        <a:schemeClr val="lt1"/>
      </a:solidFill>
      <a:ln w="9525">
        <a:solidFill>
          <a:schemeClr val="lt1">
            <a:lumMod val="95000"/>
            <a:alpha val="53999"/>
          </a:schemeClr>
        </a:solidFill>
      </a:ln>
    </cs:spPr>
  </cs:upBar>
  <cs:valueAxis>
    <cs:lnRef idx="0"/>
    <cs:fillRef idx="0"/>
    <cs:effectRef idx="0"/>
    <cs:fontRef idx="minor">
      <a:schemeClr val="lt1">
        <a:lumMod val="85000"/>
      </a:schemeClr>
    </cs:fontRef>
    <cs:defRPr sz="9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cap="all"/>
  </cs:axisTitle>
  <cs:categoryAxis>
    <cs:lnRef idx="0"/>
    <cs:fillRef idx="0"/>
    <cs:effectRef idx="0"/>
    <cs:fontRef idx="minor">
      <a:schemeClr val="lt1">
        <a:lumMod val="85000"/>
      </a:schemeClr>
    </cs:fontRef>
    <cs:spPr>
      <a:ln w="12700" cap="flat" cmpd="sng" algn="ctr">
        <a:solidFill>
          <a:schemeClr val="lt1">
            <a:lumMod val="95000"/>
            <a:alpha val="53999"/>
          </a:schemeClr>
        </a:solidFill>
        <a:round/>
      </a:ln>
    </cs:spPr>
    <cs:defRPr sz="900"/>
  </cs:categoryAxis>
  <cs:chartArea>
    <cs:lnRef idx="0"/>
    <cs:fillRef idx="0"/>
    <cs:effectRef idx="0"/>
    <cs:fontRef idx="minor">
      <a:schemeClr val="dk1"/>
    </cs:fontRef>
    <cs:spPr>
      <a:gradFill>
        <a:gsLst>
          <a:gs pos="0">
            <a:schemeClr val="dk1">
              <a:lumMod val="65000"/>
              <a:lumOff val="35000"/>
            </a:schemeClr>
          </a:gs>
          <a:gs pos="100000">
            <a:schemeClr val="dk1">
              <a:lumMod val="85000"/>
              <a:lumOff val="15000"/>
            </a:schemeClr>
          </a:gs>
        </a:gsLst>
        <a:path path="circle">
          <a:fillToRect/>
        </a:path>
      </a:gradFill>
    </cs:spPr>
    <cs:defRPr sz="1000"/>
  </cs:chartArea>
  <cs:dataLabel>
    <cs:lnRef idx="0"/>
    <cs:fillRef idx="0"/>
    <cs:effectRef idx="0"/>
    <cs:fontRef idx="minor">
      <a:schemeClr val="lt1">
        <a:lumMod val="85000"/>
      </a:schemeClr>
    </cs:fontRef>
    <cs:defRPr sz="900"/>
  </cs:dataLabel>
  <cs:dataLabelCallout>
    <cs:lnRef idx="0"/>
    <cs:fillRef idx="0"/>
    <cs:effectRef idx="0"/>
    <cs:fontRef idx="mino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3999"/>
          </a:schemeClr>
        </a:solidFill>
      </a:ln>
    </cs:spPr>
    <cs:defRPr sz="900"/>
  </cs:dataTable>
  <cs:downBar>
    <cs:lnRef idx="0"/>
    <cs:fillRef idx="0"/>
    <cs:effectRef idx="0"/>
    <cs:fontRef idx="minor">
      <a:schemeClr val="lt1"/>
    </cs:fontRef>
    <cs:spPr>
      <a:solidFill>
        <a:schemeClr val="dk1">
          <a:lumMod val="75000"/>
          <a:lumOff val="25000"/>
        </a:schemeClr>
      </a:solidFill>
      <a:ln w="9525">
        <a:solidFill>
          <a:schemeClr val="lt1">
            <a:lumMod val="95000"/>
            <a:alpha val="53999"/>
          </a:schemeClr>
        </a:solidFill>
      </a:ln>
    </cs:spPr>
  </cs:downBar>
  <cs:dropLine>
    <cs:lnRef idx="0"/>
    <cs:fillRef idx="0"/>
    <cs:effectRef idx="0"/>
    <cs:fontRef idx="minor">
      <a:schemeClr val="lt1"/>
    </cs:fontRef>
    <cs:spPr>
      <a:ln w="9525">
        <a:solidFill>
          <a:schemeClr val="lt1">
            <a:lumMod val="95000"/>
            <a:alpha val="53999"/>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3999"/>
          </a:schemeClr>
        </a:solidFill>
        <a:prstDash val="dash"/>
      </a:ln>
    </cs:spPr>
  </cs:hiLoLine>
  <cs:leaderLine>
    <cs:lnRef idx="0"/>
    <cs:fillRef idx="0"/>
    <cs:effectRef idx="0"/>
    <cs:fontRef idx="minor">
      <a:schemeClr val="lt1"/>
    </cs:fontRef>
    <cs:spPr>
      <a:ln w="9525">
        <a:solidFill>
          <a:schemeClr val="lt1">
            <a:lumMod val="95000"/>
            <a:alpha val="53999"/>
          </a:schemeClr>
        </a:solidFill>
      </a:ln>
    </cs:spPr>
  </cs:leaderLine>
  <cs:legend>
    <cs:lnRef idx="0"/>
    <cs:fillRef idx="0"/>
    <cs:effectRef idx="0"/>
    <cs:fontRef idx="minor">
      <a:schemeClr val="lt1">
        <a:lumMod val="85000"/>
      </a:schemeClr>
    </cs:fontRef>
    <cs:defRPr sz="9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3999"/>
          </a:schemeClr>
        </a:solidFill>
        <a:round/>
      </a:ln>
    </cs:spPr>
    <cs:defRPr sz="900"/>
  </cs:seriesAxis>
  <cs:seriesLine>
    <cs:lnRef idx="0"/>
    <cs:fillRef idx="0"/>
    <cs:effectRef idx="0"/>
    <cs:fontRef idx="minor">
      <a:schemeClr val="lt1"/>
    </cs:fontRef>
    <cs:spPr>
      <a:ln w="9525" cap="flat" cmpd="sng" algn="ctr">
        <a:solidFill>
          <a:schemeClr val="lt1">
            <a:lumMod val="95000"/>
            <a:alpha val="53999"/>
          </a:schemeClr>
        </a:solidFill>
        <a:round/>
      </a:ln>
    </cs:spPr>
  </cs:seriesLine>
  <cs:title>
    <cs:lnRef idx="0"/>
    <cs:fillRef idx="0"/>
    <cs:effectRef idx="0"/>
    <cs:fontRef idx="minor">
      <a:schemeClr val="lt1">
        <a:lumMod val="95000"/>
      </a:schemeClr>
    </cs:fontRef>
    <cs:defRPr sz="1600" b="1" spc="99"/>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cs:trendlineLabel>
  <cs:upBar>
    <cs:lnRef idx="0"/>
    <cs:fillRef idx="0"/>
    <cs:effectRef idx="0"/>
    <cs:fontRef idx="minor">
      <a:schemeClr val="lt1"/>
    </cs:fontRef>
    <cs:spPr>
      <a:solidFill>
        <a:schemeClr val="lt1"/>
      </a:solidFill>
      <a:ln w="9525">
        <a:solidFill>
          <a:schemeClr val="lt1">
            <a:lumMod val="95000"/>
            <a:alpha val="53999"/>
          </a:schemeClr>
        </a:solidFill>
      </a:ln>
    </cs:spPr>
  </cs:upBar>
  <cs:valueAxis>
    <cs:lnRef idx="0"/>
    <cs:fillRef idx="0"/>
    <cs:effectRef idx="0"/>
    <cs:fontRef idx="minor">
      <a:schemeClr val="lt1">
        <a:lumMod val="85000"/>
      </a:schemeClr>
    </cs:fontRef>
    <cs:defRPr sz="9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6" name=""/>
        <p:cNvGrpSpPr/>
        <p:nvPr/>
      </p:nvGrpSpPr>
      <p:grpSpPr>
        <a:xfrm>
          <a:off x="0" y="0"/>
          <a:ext cx="0" cy="0"/>
          <a:chOff x="0" y="0"/>
          <a:chExt cx="0" cy="0"/>
        </a:xfrm>
      </p:grpSpPr>
      <p:sp>
        <p:nvSpPr>
          <p:cNvPr id="1048756"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57"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58"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59"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60"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61"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 preserve="0" showMasterPhAnim="0" type="title" userDrawn="1">
  <p:cSld name="Title Slide">
    <p:spTree>
      <p:nvGrpSpPr>
        <p:cNvPr id="56" name=""/>
        <p:cNvGrpSpPr/>
        <p:nvPr/>
      </p:nvGrpSpPr>
      <p:grpSpPr bwMode="auto">
        <a:xfrm>
          <a:off x="0" y="0"/>
          <a:ext cx="0" cy="0"/>
          <a:chOff x="0" y="0"/>
          <a:chExt cx="0" cy="0"/>
        </a:xfrm>
      </p:grpSpPr>
      <p:sp>
        <p:nvSpPr>
          <p:cNvPr id="1048703" name="Заголовок 1"/>
          <p:cNvSpPr>
            <a:spLocks noGrp="1"/>
          </p:cNvSpPr>
          <p:nvPr>
            <p:ph type="ctrTitle"/>
          </p:nvPr>
        </p:nvSpPr>
        <p:spPr bwMode="auto">
          <a:xfrm>
            <a:off x="914400" y="2130424"/>
            <a:ext cx="10363198" cy="1470024"/>
          </a:xfrm>
        </p:spPr>
        <p:txBody>
          <a:bodyPr/>
          <a:lstStyle>
            <a:lvl1pPr algn="ctr">
              <a:defRPr b="1"/>
            </a:lvl1pPr>
          </a:lstStyle>
          <a:p>
            <a:r>
              <a:rPr lang="ru-RU"/>
              <a:t>Образец заголовка</a:t>
            </a:r>
            <a:endParaRPr lang="ru-RU"/>
          </a:p>
        </p:txBody>
      </p:sp>
      <p:sp>
        <p:nvSpPr>
          <p:cNvPr id="1048704" name="Подзаголовок 2"/>
          <p:cNvSpPr>
            <a:spLocks noGrp="1"/>
          </p:cNvSpPr>
          <p:nvPr>
            <p:ph type="subTitle" idx="1"/>
          </p:nvPr>
        </p:nvSpPr>
        <p:spPr bwMode="auto">
          <a:xfrm>
            <a:off x="1828800" y="3886200"/>
            <a:ext cx="8534398" cy="1752598"/>
          </a:xfrm>
        </p:spPr>
        <p:txBody>
          <a:bodyPr/>
          <a:lstStyle>
            <a:lvl1pPr algn="ctr" indent="0" marL="0">
              <a:buNone/>
              <a:defRPr>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ru-RU"/>
              <a:t>Образец подзаголовка</a:t>
            </a:r>
            <a:endParaRPr lang="ru-RU"/>
          </a:p>
        </p:txBody>
      </p:sp>
      <p:sp>
        <p:nvSpPr>
          <p:cNvPr id="1048705" name="Дата 3"/>
          <p:cNvSpPr>
            <a:spLocks noGrp="1"/>
          </p:cNvSpPr>
          <p:nvPr>
            <p:ph type="dt" sz="half" idx="10"/>
          </p:nvPr>
        </p:nvSpPr>
        <p:spPr bwMode="auto"/>
        <p:txBody>
          <a:bodyPr/>
          <a:p>
            <a:fld id="{86EB4D43-F783-4E09-8208-6AA351DBC29B}" type="datetimeFigureOut">
              <a:rPr lang="ru-RU"/>
            </a:fld>
            <a:endParaRPr lang="ru-RU"/>
          </a:p>
        </p:txBody>
      </p:sp>
      <p:sp>
        <p:nvSpPr>
          <p:cNvPr id="1048706" name="Нижний колонтитул 4"/>
          <p:cNvSpPr>
            <a:spLocks noGrp="1"/>
          </p:cNvSpPr>
          <p:nvPr>
            <p:ph type="ftr" sz="quarter" idx="11"/>
          </p:nvPr>
        </p:nvSpPr>
        <p:spPr bwMode="auto"/>
        <p:txBody>
          <a:bodyPr/>
          <a:p>
            <a:endParaRPr lang="ru-RU"/>
          </a:p>
        </p:txBody>
      </p:sp>
      <p:sp>
        <p:nvSpPr>
          <p:cNvPr id="1048707" name="Номер слайда 5"/>
          <p:cNvSpPr>
            <a:spLocks noGrp="1"/>
          </p:cNvSpPr>
          <p:nvPr>
            <p:ph type="sldNum" sz="quarter" idx="12"/>
          </p:nvPr>
        </p:nvSpPr>
        <p:spPr bwMode="auto"/>
        <p:txBody>
          <a:bodyPr/>
          <a:p>
            <a:fld id="{F8E3F0E9-0FC2-4DDE-87CF-3BA6A04EA4CC}" type="slidenum">
              <a:rPr lang="ru-RU"/>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 preserve="0" showMasterPhAnim="0" type="vertTx" userDrawn="1">
  <p:cSld name="Title and Vertical Text">
    <p:spTree>
      <p:nvGrpSpPr>
        <p:cNvPr id="60" name=""/>
        <p:cNvGrpSpPr/>
        <p:nvPr/>
      </p:nvGrpSpPr>
      <p:grpSpPr bwMode="auto">
        <a:xfrm>
          <a:off x="0" y="0"/>
          <a:ext cx="0" cy="0"/>
          <a:chOff x="0" y="0"/>
          <a:chExt cx="0" cy="0"/>
        </a:xfrm>
      </p:grpSpPr>
      <p:sp>
        <p:nvSpPr>
          <p:cNvPr id="1048723" name="Заголовок 1"/>
          <p:cNvSpPr>
            <a:spLocks noGrp="1"/>
          </p:cNvSpPr>
          <p:nvPr>
            <p:ph type="title"/>
          </p:nvPr>
        </p:nvSpPr>
        <p:spPr bwMode="auto"/>
        <p:txBody>
          <a:bodyPr/>
          <a:p>
            <a:r>
              <a:rPr lang="ru-RU"/>
              <a:t>Образец заголовка</a:t>
            </a:r>
            <a:endParaRPr lang="ru-RU"/>
          </a:p>
        </p:txBody>
      </p:sp>
      <p:sp>
        <p:nvSpPr>
          <p:cNvPr id="1048724" name="Вертикальный текст 2"/>
          <p:cNvSpPr>
            <a:spLocks noGrp="1"/>
          </p:cNvSpPr>
          <p:nvPr>
            <p:ph type="body" orient="vert" idx="1"/>
          </p:nvPr>
        </p:nvSpPr>
        <p:spPr bwMode="auto"/>
        <p:txBody>
          <a:bodyPr vert="eaVert"/>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RU"/>
          </a:p>
        </p:txBody>
      </p:sp>
      <p:sp>
        <p:nvSpPr>
          <p:cNvPr id="1048725" name="Дата 3"/>
          <p:cNvSpPr>
            <a:spLocks noGrp="1"/>
          </p:cNvSpPr>
          <p:nvPr>
            <p:ph type="dt" sz="half" idx="10"/>
          </p:nvPr>
        </p:nvSpPr>
        <p:spPr bwMode="auto"/>
        <p:txBody>
          <a:bodyPr/>
          <a:p>
            <a:fld id="{86EB4D43-F783-4E09-8208-6AA351DBC29B}" type="datetimeFigureOut">
              <a:rPr lang="ru-RU"/>
            </a:fld>
            <a:endParaRPr lang="ru-RU"/>
          </a:p>
        </p:txBody>
      </p:sp>
      <p:sp>
        <p:nvSpPr>
          <p:cNvPr id="1048726" name="Нижний колонтитул 4"/>
          <p:cNvSpPr>
            <a:spLocks noGrp="1"/>
          </p:cNvSpPr>
          <p:nvPr>
            <p:ph type="ftr" sz="quarter" idx="11"/>
          </p:nvPr>
        </p:nvSpPr>
        <p:spPr bwMode="auto"/>
        <p:txBody>
          <a:bodyPr/>
          <a:p>
            <a:endParaRPr lang="ru-RU"/>
          </a:p>
        </p:txBody>
      </p:sp>
      <p:sp>
        <p:nvSpPr>
          <p:cNvPr id="1048727" name="Номер слайда 5"/>
          <p:cNvSpPr>
            <a:spLocks noGrp="1"/>
          </p:cNvSpPr>
          <p:nvPr>
            <p:ph type="sldNum" sz="quarter" idx="12"/>
          </p:nvPr>
        </p:nvSpPr>
        <p:spPr bwMode="auto"/>
        <p:txBody>
          <a:bodyPr/>
          <a:p>
            <a:fld id="{F8E3F0E9-0FC2-4DDE-87CF-3BA6A04EA4CC}" type="slidenum">
              <a:rPr lang="ru-RU"/>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 preserve="0" showMasterPhAnim="0" type="vertTitleAndTx" userDrawn="1">
  <p:cSld name="Vertical Title and Text">
    <p:spTree>
      <p:nvGrpSpPr>
        <p:cNvPr id="58" name=""/>
        <p:cNvGrpSpPr/>
        <p:nvPr/>
      </p:nvGrpSpPr>
      <p:grpSpPr bwMode="auto">
        <a:xfrm>
          <a:off x="0" y="0"/>
          <a:ext cx="0" cy="0"/>
          <a:chOff x="0" y="0"/>
          <a:chExt cx="0" cy="0"/>
        </a:xfrm>
      </p:grpSpPr>
      <p:sp>
        <p:nvSpPr>
          <p:cNvPr id="1048712" name="Вертикальный заголовок 1"/>
          <p:cNvSpPr>
            <a:spLocks noGrp="1"/>
          </p:cNvSpPr>
          <p:nvPr>
            <p:ph type="title" orient="vert"/>
          </p:nvPr>
        </p:nvSpPr>
        <p:spPr bwMode="auto">
          <a:xfrm>
            <a:off x="8839198" y="274637"/>
            <a:ext cx="2743200" cy="5851524"/>
          </a:xfrm>
        </p:spPr>
        <p:txBody>
          <a:bodyPr vert="eaVert"/>
          <a:lstStyle>
            <a:lvl1pPr algn="ctr"/>
          </a:lstStyle>
          <a:p>
            <a:r>
              <a:rPr lang="ru-RU"/>
              <a:t>Образец заголовка</a:t>
            </a:r>
            <a:endParaRPr lang="ru-RU"/>
          </a:p>
        </p:txBody>
      </p:sp>
      <p:sp>
        <p:nvSpPr>
          <p:cNvPr id="1048713" name="Вертикальный текст 2"/>
          <p:cNvSpPr>
            <a:spLocks noGrp="1"/>
          </p:cNvSpPr>
          <p:nvPr>
            <p:ph type="body" orient="vert" idx="1"/>
          </p:nvPr>
        </p:nvSpPr>
        <p:spPr bwMode="auto">
          <a:xfrm>
            <a:off x="609598" y="274637"/>
            <a:ext cx="8026398" cy="5851524"/>
          </a:xfrm>
        </p:spPr>
        <p:txBody>
          <a:bodyPr vert="eaVert"/>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RU"/>
          </a:p>
        </p:txBody>
      </p:sp>
      <p:sp>
        <p:nvSpPr>
          <p:cNvPr id="1048714" name="Дата 3"/>
          <p:cNvSpPr>
            <a:spLocks noGrp="1"/>
          </p:cNvSpPr>
          <p:nvPr>
            <p:ph type="dt" sz="half" idx="10"/>
          </p:nvPr>
        </p:nvSpPr>
        <p:spPr bwMode="auto"/>
        <p:txBody>
          <a:bodyPr/>
          <a:p>
            <a:fld id="{86EB4D43-F783-4E09-8208-6AA351DBC29B}" type="datetimeFigureOut">
              <a:rPr lang="ru-RU"/>
            </a:fld>
            <a:endParaRPr lang="ru-RU"/>
          </a:p>
        </p:txBody>
      </p:sp>
      <p:sp>
        <p:nvSpPr>
          <p:cNvPr id="1048715" name="Нижний колонтитул 4"/>
          <p:cNvSpPr>
            <a:spLocks noGrp="1"/>
          </p:cNvSpPr>
          <p:nvPr>
            <p:ph type="ftr" sz="quarter" idx="11"/>
          </p:nvPr>
        </p:nvSpPr>
        <p:spPr bwMode="auto"/>
        <p:txBody>
          <a:bodyPr/>
          <a:p>
            <a:endParaRPr lang="ru-RU"/>
          </a:p>
        </p:txBody>
      </p:sp>
      <p:sp>
        <p:nvSpPr>
          <p:cNvPr id="1048716" name="Номер слайда 5"/>
          <p:cNvSpPr>
            <a:spLocks noGrp="1"/>
          </p:cNvSpPr>
          <p:nvPr>
            <p:ph type="sldNum" sz="quarter" idx="12"/>
          </p:nvPr>
        </p:nvSpPr>
        <p:spPr bwMode="auto"/>
        <p:txBody>
          <a:bodyPr/>
          <a:p>
            <a:fld id="{F8E3F0E9-0FC2-4DDE-87CF-3BA6A04EA4CC}" type="slidenum">
              <a:rPr lang="ru-RU"/>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 preserve="0" showMasterPhAnim="0" type="obj" userDrawn="1">
  <p:cSld name="Title and Content">
    <p:spTree>
      <p:nvGrpSpPr>
        <p:cNvPr id="24" name=""/>
        <p:cNvGrpSpPr/>
        <p:nvPr/>
      </p:nvGrpSpPr>
      <p:grpSpPr bwMode="auto">
        <a:xfrm>
          <a:off x="0" y="0"/>
          <a:ext cx="0" cy="0"/>
          <a:chOff x="0" y="0"/>
          <a:chExt cx="0" cy="0"/>
        </a:xfrm>
      </p:grpSpPr>
      <p:sp>
        <p:nvSpPr>
          <p:cNvPr id="1048594" name="Заголовок 1"/>
          <p:cNvSpPr>
            <a:spLocks noGrp="1"/>
          </p:cNvSpPr>
          <p:nvPr>
            <p:ph type="title"/>
          </p:nvPr>
        </p:nvSpPr>
        <p:spPr bwMode="auto"/>
        <p:txBody>
          <a:bodyPr/>
          <a:p>
            <a:r>
              <a:rPr lang="ru-RU"/>
              <a:t>Образец заголовка</a:t>
            </a:r>
            <a:endParaRPr lang="ru-RU"/>
          </a:p>
        </p:txBody>
      </p:sp>
      <p:sp>
        <p:nvSpPr>
          <p:cNvPr id="1048595" name="Объект 2"/>
          <p:cNvSpPr>
            <a:spLocks noGrp="1"/>
          </p:cNvSpPr>
          <p:nvPr>
            <p:ph idx="1"/>
          </p:nvPr>
        </p:nvSpPr>
        <p:spPr bwMode="auto"/>
        <p:txBody>
          <a:bodyPr/>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RU"/>
          </a:p>
        </p:txBody>
      </p:sp>
      <p:sp>
        <p:nvSpPr>
          <p:cNvPr id="1048596" name="Дата 3"/>
          <p:cNvSpPr>
            <a:spLocks noGrp="1"/>
          </p:cNvSpPr>
          <p:nvPr>
            <p:ph type="dt" sz="half" idx="10"/>
          </p:nvPr>
        </p:nvSpPr>
        <p:spPr bwMode="auto"/>
        <p:txBody>
          <a:bodyPr/>
          <a:p>
            <a:fld id="{86EB4D43-F783-4E09-8208-6AA351DBC29B}" type="datetimeFigureOut">
              <a:rPr lang="ru-RU"/>
            </a:fld>
            <a:endParaRPr lang="ru-RU"/>
          </a:p>
        </p:txBody>
      </p:sp>
      <p:sp>
        <p:nvSpPr>
          <p:cNvPr id="1048597" name="Нижний колонтитул 4"/>
          <p:cNvSpPr>
            <a:spLocks noGrp="1"/>
          </p:cNvSpPr>
          <p:nvPr>
            <p:ph type="ftr" sz="quarter" idx="11"/>
          </p:nvPr>
        </p:nvSpPr>
        <p:spPr bwMode="auto"/>
        <p:txBody>
          <a:bodyPr/>
          <a:p>
            <a:endParaRPr lang="ru-RU"/>
          </a:p>
        </p:txBody>
      </p:sp>
      <p:sp>
        <p:nvSpPr>
          <p:cNvPr id="1048598" name="Номер слайда 5"/>
          <p:cNvSpPr>
            <a:spLocks noGrp="1"/>
          </p:cNvSpPr>
          <p:nvPr>
            <p:ph type="sldNum" sz="quarter" idx="12"/>
          </p:nvPr>
        </p:nvSpPr>
        <p:spPr bwMode="auto"/>
        <p:txBody>
          <a:bodyPr/>
          <a:p>
            <a:fld id="{F8E3F0E9-0FC2-4DDE-87CF-3BA6A04EA4CC}" type="slidenum">
              <a:rPr lang="ru-RU"/>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 preserve="0" showMasterPhAnim="0" type="secHead" userDrawn="1">
  <p:cSld name="Section Header">
    <p:spTree>
      <p:nvGrpSpPr>
        <p:cNvPr id="61" name=""/>
        <p:cNvGrpSpPr/>
        <p:nvPr/>
      </p:nvGrpSpPr>
      <p:grpSpPr bwMode="auto">
        <a:xfrm>
          <a:off x="0" y="0"/>
          <a:ext cx="0" cy="0"/>
          <a:chOff x="0" y="0"/>
          <a:chExt cx="0" cy="0"/>
        </a:xfrm>
      </p:grpSpPr>
      <p:sp>
        <p:nvSpPr>
          <p:cNvPr id="1048728" name="Заголовок 1"/>
          <p:cNvSpPr>
            <a:spLocks noGrp="1"/>
          </p:cNvSpPr>
          <p:nvPr>
            <p:ph type="title"/>
          </p:nvPr>
        </p:nvSpPr>
        <p:spPr bwMode="auto">
          <a:xfrm>
            <a:off x="963082" y="4406900"/>
            <a:ext cx="10363198" cy="1362073"/>
          </a:xfrm>
        </p:spPr>
        <p:txBody>
          <a:bodyPr anchor="t"/>
          <a:lstStyle>
            <a:lvl1pPr algn="l">
              <a:defRPr b="1" cap="all" sz="4000"/>
            </a:lvl1pPr>
          </a:lstStyle>
          <a:p>
            <a:r>
              <a:rPr lang="ru-RU"/>
              <a:t>Образец заголовка</a:t>
            </a:r>
            <a:endParaRPr lang="ru-RU"/>
          </a:p>
        </p:txBody>
      </p:sp>
      <p:sp>
        <p:nvSpPr>
          <p:cNvPr id="1048729" name="Текст 2"/>
          <p:cNvSpPr>
            <a:spLocks noGrp="1"/>
          </p:cNvSpPr>
          <p:nvPr>
            <p:ph type="body" idx="1"/>
          </p:nvPr>
        </p:nvSpPr>
        <p:spPr bwMode="auto">
          <a:xfrm>
            <a:off x="963082" y="2906712"/>
            <a:ext cx="10363198" cy="1500185"/>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ru-RU"/>
              <a:t>Образец текста</a:t>
            </a:r>
          </a:p>
        </p:txBody>
      </p:sp>
      <p:sp>
        <p:nvSpPr>
          <p:cNvPr id="1048730" name="Дата 3"/>
          <p:cNvSpPr>
            <a:spLocks noGrp="1"/>
          </p:cNvSpPr>
          <p:nvPr>
            <p:ph type="dt" sz="half" idx="10"/>
          </p:nvPr>
        </p:nvSpPr>
        <p:spPr bwMode="auto"/>
        <p:txBody>
          <a:bodyPr/>
          <a:p>
            <a:fld id="{86EB4D43-F783-4E09-8208-6AA351DBC29B}" type="datetimeFigureOut">
              <a:rPr lang="ru-RU"/>
            </a:fld>
            <a:endParaRPr lang="ru-RU"/>
          </a:p>
        </p:txBody>
      </p:sp>
      <p:sp>
        <p:nvSpPr>
          <p:cNvPr id="1048731" name="Нижний колонтитул 4"/>
          <p:cNvSpPr>
            <a:spLocks noGrp="1"/>
          </p:cNvSpPr>
          <p:nvPr>
            <p:ph type="ftr" sz="quarter" idx="11"/>
          </p:nvPr>
        </p:nvSpPr>
        <p:spPr bwMode="auto"/>
        <p:txBody>
          <a:bodyPr/>
          <a:p>
            <a:endParaRPr lang="ru-RU"/>
          </a:p>
        </p:txBody>
      </p:sp>
      <p:sp>
        <p:nvSpPr>
          <p:cNvPr id="1048732" name="Номер слайда 5"/>
          <p:cNvSpPr>
            <a:spLocks noGrp="1"/>
          </p:cNvSpPr>
          <p:nvPr>
            <p:ph type="sldNum" sz="quarter" idx="12"/>
          </p:nvPr>
        </p:nvSpPr>
        <p:spPr bwMode="auto"/>
        <p:txBody>
          <a:bodyPr/>
          <a:p>
            <a:fld id="{F8E3F0E9-0FC2-4DDE-87CF-3BA6A04EA4CC}" type="slidenum">
              <a:rPr lang="ru-RU"/>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 preserve="0" showMasterPhAnim="0" type="twoObj" userDrawn="1">
  <p:cSld name="Two Content">
    <p:spTree>
      <p:nvGrpSpPr>
        <p:cNvPr id="62" name=""/>
        <p:cNvGrpSpPr/>
        <p:nvPr/>
      </p:nvGrpSpPr>
      <p:grpSpPr bwMode="auto">
        <a:xfrm>
          <a:off x="0" y="0"/>
          <a:ext cx="0" cy="0"/>
          <a:chOff x="0" y="0"/>
          <a:chExt cx="0" cy="0"/>
        </a:xfrm>
      </p:grpSpPr>
      <p:sp>
        <p:nvSpPr>
          <p:cNvPr id="1048733" name="Заголовок 1"/>
          <p:cNvSpPr>
            <a:spLocks noGrp="1"/>
          </p:cNvSpPr>
          <p:nvPr>
            <p:ph type="title"/>
          </p:nvPr>
        </p:nvSpPr>
        <p:spPr bwMode="auto"/>
        <p:txBody>
          <a:bodyPr/>
          <a:p>
            <a:r>
              <a:rPr lang="ru-RU"/>
              <a:t>Образец заголовка</a:t>
            </a:r>
            <a:endParaRPr lang="ru-RU"/>
          </a:p>
        </p:txBody>
      </p:sp>
      <p:sp>
        <p:nvSpPr>
          <p:cNvPr id="1048734" name="Объект 2"/>
          <p:cNvSpPr>
            <a:spLocks noGrp="1"/>
          </p:cNvSpPr>
          <p:nvPr>
            <p:ph sz="half" idx="1"/>
          </p:nvPr>
        </p:nvSpPr>
        <p:spPr bwMode="auto">
          <a:xfrm>
            <a:off x="1583497" y="1600200"/>
            <a:ext cx="4704521" cy="452596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RU"/>
          </a:p>
        </p:txBody>
      </p:sp>
      <p:sp>
        <p:nvSpPr>
          <p:cNvPr id="1048735" name="Объект 3"/>
          <p:cNvSpPr>
            <a:spLocks noGrp="1"/>
          </p:cNvSpPr>
          <p:nvPr>
            <p:ph sz="half" idx="2"/>
          </p:nvPr>
        </p:nvSpPr>
        <p:spPr bwMode="auto">
          <a:xfrm>
            <a:off x="6576052" y="1600200"/>
            <a:ext cx="5006345" cy="452596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RU"/>
          </a:p>
        </p:txBody>
      </p:sp>
      <p:sp>
        <p:nvSpPr>
          <p:cNvPr id="1048736" name="Дата 4"/>
          <p:cNvSpPr>
            <a:spLocks noGrp="1"/>
          </p:cNvSpPr>
          <p:nvPr>
            <p:ph type="dt" sz="half" idx="10"/>
          </p:nvPr>
        </p:nvSpPr>
        <p:spPr bwMode="auto"/>
        <p:txBody>
          <a:bodyPr/>
          <a:p>
            <a:fld id="{86EB4D43-F783-4E09-8208-6AA351DBC29B}" type="datetimeFigureOut">
              <a:rPr lang="ru-RU"/>
            </a:fld>
            <a:endParaRPr lang="ru-RU"/>
          </a:p>
        </p:txBody>
      </p:sp>
      <p:sp>
        <p:nvSpPr>
          <p:cNvPr id="1048737" name="Нижний колонтитул 5"/>
          <p:cNvSpPr>
            <a:spLocks noGrp="1"/>
          </p:cNvSpPr>
          <p:nvPr>
            <p:ph type="ftr" sz="quarter" idx="11"/>
          </p:nvPr>
        </p:nvSpPr>
        <p:spPr bwMode="auto"/>
        <p:txBody>
          <a:bodyPr/>
          <a:p>
            <a:endParaRPr lang="ru-RU"/>
          </a:p>
        </p:txBody>
      </p:sp>
      <p:sp>
        <p:nvSpPr>
          <p:cNvPr id="1048738" name="Номер слайда 6"/>
          <p:cNvSpPr>
            <a:spLocks noGrp="1"/>
          </p:cNvSpPr>
          <p:nvPr>
            <p:ph type="sldNum" sz="quarter" idx="12"/>
          </p:nvPr>
        </p:nvSpPr>
        <p:spPr bwMode="auto"/>
        <p:txBody>
          <a:bodyPr/>
          <a:p>
            <a:fld id="{F8E3F0E9-0FC2-4DDE-87CF-3BA6A04EA4CC}" type="slidenum">
              <a:rPr lang="ru-RU"/>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 preserve="0" showMasterPhAnim="0" type="twoTxTwoObj" userDrawn="1">
  <p:cSld name="Comparison">
    <p:spTree>
      <p:nvGrpSpPr>
        <p:cNvPr id="63" name=""/>
        <p:cNvGrpSpPr/>
        <p:nvPr/>
      </p:nvGrpSpPr>
      <p:grpSpPr bwMode="auto">
        <a:xfrm>
          <a:off x="0" y="0"/>
          <a:ext cx="0" cy="0"/>
          <a:chOff x="0" y="0"/>
          <a:chExt cx="0" cy="0"/>
        </a:xfrm>
      </p:grpSpPr>
      <p:sp>
        <p:nvSpPr>
          <p:cNvPr id="1048739" name="Заголовок 1"/>
          <p:cNvSpPr>
            <a:spLocks noGrp="1"/>
          </p:cNvSpPr>
          <p:nvPr>
            <p:ph type="title"/>
          </p:nvPr>
        </p:nvSpPr>
        <p:spPr bwMode="auto"/>
        <p:txBody>
          <a:bodyPr/>
          <a:p>
            <a:r>
              <a:rPr lang="ru-RU"/>
              <a:t>Образец заголовка</a:t>
            </a:r>
            <a:endParaRPr lang="ru-RU"/>
          </a:p>
        </p:txBody>
      </p:sp>
      <p:sp>
        <p:nvSpPr>
          <p:cNvPr id="1048740" name="Текст 2"/>
          <p:cNvSpPr>
            <a:spLocks noGrp="1"/>
          </p:cNvSpPr>
          <p:nvPr>
            <p:ph type="body" idx="1"/>
          </p:nvPr>
        </p:nvSpPr>
        <p:spPr bwMode="auto">
          <a:xfrm>
            <a:off x="1583497" y="1535112"/>
            <a:ext cx="4704521" cy="639761"/>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ru-RU"/>
              <a:t>Образец текста</a:t>
            </a:r>
          </a:p>
        </p:txBody>
      </p:sp>
      <p:sp>
        <p:nvSpPr>
          <p:cNvPr id="1048741" name="Объект 3"/>
          <p:cNvSpPr>
            <a:spLocks noGrp="1"/>
          </p:cNvSpPr>
          <p:nvPr>
            <p:ph sz="half" idx="2"/>
          </p:nvPr>
        </p:nvSpPr>
        <p:spPr bwMode="auto">
          <a:xfrm>
            <a:off x="1583497" y="2174873"/>
            <a:ext cx="470452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RU"/>
          </a:p>
        </p:txBody>
      </p:sp>
      <p:sp>
        <p:nvSpPr>
          <p:cNvPr id="1048742" name="Текст 4"/>
          <p:cNvSpPr>
            <a:spLocks noGrp="1"/>
          </p:cNvSpPr>
          <p:nvPr>
            <p:ph type="body" sz="quarter" idx="3"/>
          </p:nvPr>
        </p:nvSpPr>
        <p:spPr bwMode="auto">
          <a:xfrm>
            <a:off x="6480041" y="1535112"/>
            <a:ext cx="5102356" cy="639761"/>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ru-RU"/>
              <a:t>Образец текста</a:t>
            </a:r>
          </a:p>
        </p:txBody>
      </p:sp>
      <p:sp>
        <p:nvSpPr>
          <p:cNvPr id="1048743" name="Объект 5"/>
          <p:cNvSpPr>
            <a:spLocks noGrp="1"/>
          </p:cNvSpPr>
          <p:nvPr>
            <p:ph sz="quarter" idx="4"/>
          </p:nvPr>
        </p:nvSpPr>
        <p:spPr bwMode="auto">
          <a:xfrm>
            <a:off x="6480041" y="2174873"/>
            <a:ext cx="510235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RU"/>
          </a:p>
        </p:txBody>
      </p:sp>
      <p:sp>
        <p:nvSpPr>
          <p:cNvPr id="1048744" name="Дата 6"/>
          <p:cNvSpPr>
            <a:spLocks noGrp="1"/>
          </p:cNvSpPr>
          <p:nvPr>
            <p:ph type="dt" sz="half" idx="10"/>
          </p:nvPr>
        </p:nvSpPr>
        <p:spPr bwMode="auto"/>
        <p:txBody>
          <a:bodyPr/>
          <a:p>
            <a:fld id="{86EB4D43-F783-4E09-8208-6AA351DBC29B}" type="datetimeFigureOut">
              <a:rPr lang="ru-RU"/>
            </a:fld>
            <a:endParaRPr lang="ru-RU"/>
          </a:p>
        </p:txBody>
      </p:sp>
      <p:sp>
        <p:nvSpPr>
          <p:cNvPr id="1048745" name="Нижний колонтитул 7"/>
          <p:cNvSpPr>
            <a:spLocks noGrp="1"/>
          </p:cNvSpPr>
          <p:nvPr>
            <p:ph type="ftr" sz="quarter" idx="11"/>
          </p:nvPr>
        </p:nvSpPr>
        <p:spPr bwMode="auto"/>
        <p:txBody>
          <a:bodyPr/>
          <a:p>
            <a:endParaRPr lang="ru-RU"/>
          </a:p>
        </p:txBody>
      </p:sp>
      <p:sp>
        <p:nvSpPr>
          <p:cNvPr id="1048746" name="Номер слайда 8"/>
          <p:cNvSpPr>
            <a:spLocks noGrp="1"/>
          </p:cNvSpPr>
          <p:nvPr>
            <p:ph type="sldNum" sz="quarter" idx="12"/>
          </p:nvPr>
        </p:nvSpPr>
        <p:spPr bwMode="auto"/>
        <p:txBody>
          <a:bodyPr/>
          <a:p>
            <a:fld id="{F8E3F0E9-0FC2-4DDE-87CF-3BA6A04EA4CC}" type="slidenum">
              <a:rPr lang="ru-RU"/>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 preserve="0" showMasterPhAnim="0" type="titleOnly" userDrawn="1">
  <p:cSld name="Title Only">
    <p:spTree>
      <p:nvGrpSpPr>
        <p:cNvPr id="57" name=""/>
        <p:cNvGrpSpPr/>
        <p:nvPr/>
      </p:nvGrpSpPr>
      <p:grpSpPr bwMode="auto">
        <a:xfrm>
          <a:off x="0" y="0"/>
          <a:ext cx="0" cy="0"/>
          <a:chOff x="0" y="0"/>
          <a:chExt cx="0" cy="0"/>
        </a:xfrm>
      </p:grpSpPr>
      <p:sp>
        <p:nvSpPr>
          <p:cNvPr id="1048708" name="Заголовок 1"/>
          <p:cNvSpPr>
            <a:spLocks noGrp="1"/>
          </p:cNvSpPr>
          <p:nvPr>
            <p:ph type="title"/>
          </p:nvPr>
        </p:nvSpPr>
        <p:spPr bwMode="auto"/>
        <p:txBody>
          <a:bodyPr/>
          <a:p>
            <a:r>
              <a:rPr lang="ru-RU"/>
              <a:t>Образец заголовка</a:t>
            </a:r>
            <a:endParaRPr lang="ru-RU"/>
          </a:p>
        </p:txBody>
      </p:sp>
      <p:sp>
        <p:nvSpPr>
          <p:cNvPr id="1048709" name="Дата 2"/>
          <p:cNvSpPr>
            <a:spLocks noGrp="1"/>
          </p:cNvSpPr>
          <p:nvPr>
            <p:ph type="dt" sz="half" idx="10"/>
          </p:nvPr>
        </p:nvSpPr>
        <p:spPr bwMode="auto"/>
        <p:txBody>
          <a:bodyPr/>
          <a:p>
            <a:fld id="{86EB4D43-F783-4E09-8208-6AA351DBC29B}" type="datetimeFigureOut">
              <a:rPr lang="ru-RU"/>
            </a:fld>
            <a:endParaRPr lang="ru-RU"/>
          </a:p>
        </p:txBody>
      </p:sp>
      <p:sp>
        <p:nvSpPr>
          <p:cNvPr id="1048710" name="Нижний колонтитул 3"/>
          <p:cNvSpPr>
            <a:spLocks noGrp="1"/>
          </p:cNvSpPr>
          <p:nvPr>
            <p:ph type="ftr" sz="quarter" idx="11"/>
          </p:nvPr>
        </p:nvSpPr>
        <p:spPr bwMode="auto"/>
        <p:txBody>
          <a:bodyPr/>
          <a:p>
            <a:endParaRPr lang="ru-RU"/>
          </a:p>
        </p:txBody>
      </p:sp>
      <p:sp>
        <p:nvSpPr>
          <p:cNvPr id="1048711" name="Номер слайда 4"/>
          <p:cNvSpPr>
            <a:spLocks noGrp="1"/>
          </p:cNvSpPr>
          <p:nvPr>
            <p:ph type="sldNum" sz="quarter" idx="12"/>
          </p:nvPr>
        </p:nvSpPr>
        <p:spPr bwMode="auto"/>
        <p:txBody>
          <a:bodyPr/>
          <a:p>
            <a:fld id="{F8E3F0E9-0FC2-4DDE-87CF-3BA6A04EA4CC}" type="slidenum">
              <a:rPr lang="ru-RU"/>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 preserve="0" showMasterPhAnim="0" type="blank" userDrawn="1">
  <p:cSld name="Blank">
    <p:spTree>
      <p:nvGrpSpPr>
        <p:cNvPr id="64" name=""/>
        <p:cNvGrpSpPr/>
        <p:nvPr/>
      </p:nvGrpSpPr>
      <p:grpSpPr bwMode="auto">
        <a:xfrm>
          <a:off x="0" y="0"/>
          <a:ext cx="0" cy="0"/>
          <a:chOff x="0" y="0"/>
          <a:chExt cx="0" cy="0"/>
        </a:xfrm>
      </p:grpSpPr>
      <p:sp>
        <p:nvSpPr>
          <p:cNvPr id="1048747" name="Дата 1"/>
          <p:cNvSpPr>
            <a:spLocks noGrp="1"/>
          </p:cNvSpPr>
          <p:nvPr>
            <p:ph type="dt" sz="half" idx="10"/>
          </p:nvPr>
        </p:nvSpPr>
        <p:spPr bwMode="auto"/>
        <p:txBody>
          <a:bodyPr/>
          <a:p>
            <a:fld id="{86EB4D43-F783-4E09-8208-6AA351DBC29B}" type="datetimeFigureOut">
              <a:rPr lang="ru-RU"/>
            </a:fld>
            <a:endParaRPr lang="ru-RU"/>
          </a:p>
        </p:txBody>
      </p:sp>
      <p:sp>
        <p:nvSpPr>
          <p:cNvPr id="1048748" name="Нижний колонтитул 2"/>
          <p:cNvSpPr>
            <a:spLocks noGrp="1"/>
          </p:cNvSpPr>
          <p:nvPr>
            <p:ph type="ftr" sz="quarter" idx="11"/>
          </p:nvPr>
        </p:nvSpPr>
        <p:spPr bwMode="auto"/>
        <p:txBody>
          <a:bodyPr/>
          <a:p>
            <a:endParaRPr lang="ru-RU"/>
          </a:p>
        </p:txBody>
      </p:sp>
      <p:sp>
        <p:nvSpPr>
          <p:cNvPr id="1048749" name="Номер слайда 3"/>
          <p:cNvSpPr>
            <a:spLocks noGrp="1"/>
          </p:cNvSpPr>
          <p:nvPr>
            <p:ph type="sldNum" sz="quarter" idx="12"/>
          </p:nvPr>
        </p:nvSpPr>
        <p:spPr bwMode="auto"/>
        <p:txBody>
          <a:bodyPr/>
          <a:p>
            <a:fld id="{F8E3F0E9-0FC2-4DDE-87CF-3BA6A04EA4CC}" type="slidenum">
              <a:rPr lang="ru-RU"/>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 preserve="0" showMasterPhAnim="0" type="objTx" userDrawn="1">
  <p:cSld name="Content with Caption">
    <p:spTree>
      <p:nvGrpSpPr>
        <p:cNvPr id="65" name=""/>
        <p:cNvGrpSpPr/>
        <p:nvPr/>
      </p:nvGrpSpPr>
      <p:grpSpPr bwMode="auto">
        <a:xfrm>
          <a:off x="0" y="0"/>
          <a:ext cx="0" cy="0"/>
          <a:chOff x="0" y="0"/>
          <a:chExt cx="0" cy="0"/>
        </a:xfrm>
      </p:grpSpPr>
      <p:sp>
        <p:nvSpPr>
          <p:cNvPr id="1048750" name="Заголовок 1"/>
          <p:cNvSpPr>
            <a:spLocks noGrp="1"/>
          </p:cNvSpPr>
          <p:nvPr>
            <p:ph type="title"/>
          </p:nvPr>
        </p:nvSpPr>
        <p:spPr bwMode="auto">
          <a:xfrm>
            <a:off x="1583497" y="273048"/>
            <a:ext cx="3552393" cy="1162049"/>
          </a:xfrm>
        </p:spPr>
        <p:txBody>
          <a:bodyPr anchor="b"/>
          <a:lstStyle>
            <a:lvl1pPr algn="l">
              <a:defRPr b="1" sz="2000"/>
            </a:lvl1pPr>
          </a:lstStyle>
          <a:p>
            <a:r>
              <a:rPr lang="ru-RU"/>
              <a:t>Образец заголовка</a:t>
            </a:r>
            <a:endParaRPr lang="ru-RU"/>
          </a:p>
        </p:txBody>
      </p:sp>
      <p:sp>
        <p:nvSpPr>
          <p:cNvPr id="1048751" name="Объект 2"/>
          <p:cNvSpPr>
            <a:spLocks noGrp="1"/>
          </p:cNvSpPr>
          <p:nvPr>
            <p:ph idx="1"/>
          </p:nvPr>
        </p:nvSpPr>
        <p:spPr bwMode="auto">
          <a:xfrm>
            <a:off x="5327913" y="273049"/>
            <a:ext cx="6254484" cy="585311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RU"/>
          </a:p>
        </p:txBody>
      </p:sp>
      <p:sp>
        <p:nvSpPr>
          <p:cNvPr id="1048752" name="Текст 3"/>
          <p:cNvSpPr>
            <a:spLocks noGrp="1"/>
          </p:cNvSpPr>
          <p:nvPr>
            <p:ph type="body" sz="half" idx="2"/>
          </p:nvPr>
        </p:nvSpPr>
        <p:spPr bwMode="auto">
          <a:xfrm>
            <a:off x="1583497" y="1435100"/>
            <a:ext cx="3552393" cy="4691061"/>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ru-RU"/>
              <a:t>Образец текста</a:t>
            </a:r>
          </a:p>
        </p:txBody>
      </p:sp>
      <p:sp>
        <p:nvSpPr>
          <p:cNvPr id="1048753" name="Дата 4"/>
          <p:cNvSpPr>
            <a:spLocks noGrp="1"/>
          </p:cNvSpPr>
          <p:nvPr>
            <p:ph type="dt" sz="half" idx="10"/>
          </p:nvPr>
        </p:nvSpPr>
        <p:spPr bwMode="auto"/>
        <p:txBody>
          <a:bodyPr/>
          <a:p>
            <a:fld id="{86EB4D43-F783-4E09-8208-6AA351DBC29B}" type="datetimeFigureOut">
              <a:rPr lang="ru-RU"/>
            </a:fld>
            <a:endParaRPr lang="ru-RU"/>
          </a:p>
        </p:txBody>
      </p:sp>
      <p:sp>
        <p:nvSpPr>
          <p:cNvPr id="1048754" name="Нижний колонтитул 5"/>
          <p:cNvSpPr>
            <a:spLocks noGrp="1"/>
          </p:cNvSpPr>
          <p:nvPr>
            <p:ph type="ftr" sz="quarter" idx="11"/>
          </p:nvPr>
        </p:nvSpPr>
        <p:spPr bwMode="auto"/>
        <p:txBody>
          <a:bodyPr/>
          <a:p>
            <a:endParaRPr lang="ru-RU"/>
          </a:p>
        </p:txBody>
      </p:sp>
      <p:sp>
        <p:nvSpPr>
          <p:cNvPr id="1048755" name="Номер слайда 6"/>
          <p:cNvSpPr>
            <a:spLocks noGrp="1"/>
          </p:cNvSpPr>
          <p:nvPr>
            <p:ph type="sldNum" sz="quarter" idx="12"/>
          </p:nvPr>
        </p:nvSpPr>
        <p:spPr bwMode="auto"/>
        <p:txBody>
          <a:bodyPr/>
          <a:p>
            <a:fld id="{F8E3F0E9-0FC2-4DDE-87CF-3BA6A04EA4CC}" type="slidenum">
              <a:rPr lang="ru-RU"/>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 preserve="0" showMasterPhAnim="0" type="picTx" userDrawn="1">
  <p:cSld name="Picture with Caption">
    <p:spTree>
      <p:nvGrpSpPr>
        <p:cNvPr id="59" name=""/>
        <p:cNvGrpSpPr/>
        <p:nvPr/>
      </p:nvGrpSpPr>
      <p:grpSpPr bwMode="auto">
        <a:xfrm>
          <a:off x="0" y="0"/>
          <a:ext cx="0" cy="0"/>
          <a:chOff x="0" y="0"/>
          <a:chExt cx="0" cy="0"/>
        </a:xfrm>
      </p:grpSpPr>
      <p:sp>
        <p:nvSpPr>
          <p:cNvPr id="1048717" name="Заголовок 1"/>
          <p:cNvSpPr>
            <a:spLocks noGrp="1"/>
          </p:cNvSpPr>
          <p:nvPr>
            <p:ph type="title"/>
          </p:nvPr>
        </p:nvSpPr>
        <p:spPr bwMode="auto">
          <a:xfrm>
            <a:off x="1583497" y="4800600"/>
            <a:ext cx="9985108" cy="566737"/>
          </a:xfrm>
        </p:spPr>
        <p:txBody>
          <a:bodyPr anchor="b"/>
          <a:lstStyle>
            <a:lvl1pPr algn="l">
              <a:defRPr b="1" sz="2000"/>
            </a:lvl1pPr>
          </a:lstStyle>
          <a:p>
            <a:r>
              <a:rPr lang="ru-RU"/>
              <a:t>Образец заголовка</a:t>
            </a:r>
            <a:endParaRPr lang="ru-RU"/>
          </a:p>
        </p:txBody>
      </p:sp>
      <p:sp>
        <p:nvSpPr>
          <p:cNvPr id="1048718" name="Рисунок 2"/>
          <p:cNvSpPr>
            <a:spLocks noGrp="1"/>
          </p:cNvSpPr>
          <p:nvPr>
            <p:ph type="pic" idx="1"/>
          </p:nvPr>
        </p:nvSpPr>
        <p:spPr bwMode="auto">
          <a:xfrm>
            <a:off x="1583497" y="612774"/>
            <a:ext cx="9985108" cy="4114798"/>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ru-RU"/>
          </a:p>
        </p:txBody>
      </p:sp>
      <p:sp>
        <p:nvSpPr>
          <p:cNvPr id="1048719" name="Текст 3"/>
          <p:cNvSpPr>
            <a:spLocks noGrp="1"/>
          </p:cNvSpPr>
          <p:nvPr>
            <p:ph type="body" sz="half" idx="2"/>
          </p:nvPr>
        </p:nvSpPr>
        <p:spPr bwMode="auto">
          <a:xfrm>
            <a:off x="1583497" y="5367336"/>
            <a:ext cx="9985108" cy="804861"/>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ru-RU"/>
              <a:t>Образец текста</a:t>
            </a:r>
          </a:p>
        </p:txBody>
      </p:sp>
      <p:sp>
        <p:nvSpPr>
          <p:cNvPr id="1048720" name="Дата 4"/>
          <p:cNvSpPr>
            <a:spLocks noGrp="1"/>
          </p:cNvSpPr>
          <p:nvPr>
            <p:ph type="dt" sz="half" idx="10"/>
          </p:nvPr>
        </p:nvSpPr>
        <p:spPr bwMode="auto"/>
        <p:txBody>
          <a:bodyPr/>
          <a:p>
            <a:fld id="{86EB4D43-F783-4E09-8208-6AA351DBC29B}" type="datetimeFigureOut">
              <a:rPr lang="ru-RU"/>
            </a:fld>
            <a:endParaRPr lang="ru-RU"/>
          </a:p>
        </p:txBody>
      </p:sp>
      <p:sp>
        <p:nvSpPr>
          <p:cNvPr id="1048721" name="Нижний колонтитул 5"/>
          <p:cNvSpPr>
            <a:spLocks noGrp="1"/>
          </p:cNvSpPr>
          <p:nvPr>
            <p:ph type="ftr" sz="quarter" idx="11"/>
          </p:nvPr>
        </p:nvSpPr>
        <p:spPr bwMode="auto"/>
        <p:txBody>
          <a:bodyPr/>
          <a:p>
            <a:endParaRPr lang="ru-RU"/>
          </a:p>
        </p:txBody>
      </p:sp>
      <p:sp>
        <p:nvSpPr>
          <p:cNvPr id="1048722" name="Номер слайда 6"/>
          <p:cNvSpPr>
            <a:spLocks noGrp="1"/>
          </p:cNvSpPr>
          <p:nvPr>
            <p:ph type="sldNum" sz="quarter" idx="12"/>
          </p:nvPr>
        </p:nvSpPr>
        <p:spPr bwMode="auto"/>
        <p:txBody>
          <a:bodyPr/>
          <a:p>
            <a:fld id="{F8E3F0E9-0FC2-4DDE-87CF-3BA6A04EA4CC}" type="slidenum">
              <a:rPr lang="ru-RU"/>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0">
  <p:cSld name="">
    <p:bg>
      <p:bgRef idx="1001">
        <a:schemeClr val="bg1"/>
      </p:bgRef>
    </p:bg>
    <p:spTree>
      <p:nvGrpSpPr>
        <p:cNvPr id="12" name=""/>
        <p:cNvGrpSpPr/>
        <p:nvPr/>
      </p:nvGrpSpPr>
      <p:grpSpPr bwMode="auto">
        <a:xfrm>
          <a:off x="0" y="0"/>
          <a:ext cx="0" cy="0"/>
          <a:chOff x="0" y="0"/>
          <a:chExt cx="0" cy="0"/>
        </a:xfrm>
      </p:grpSpPr>
      <p:sp>
        <p:nvSpPr>
          <p:cNvPr id="1048576" name="Текст 2"/>
          <p:cNvSpPr>
            <a:spLocks noGrp="1"/>
          </p:cNvSpPr>
          <p:nvPr>
            <p:ph type="body" idx="1"/>
          </p:nvPr>
        </p:nvSpPr>
        <p:spPr bwMode="auto">
          <a:xfrm>
            <a:off x="1583497" y="1600200"/>
            <a:ext cx="9998901" cy="4525961"/>
          </a:xfrm>
          <a:prstGeom prst="rect"/>
        </p:spPr>
        <p:txBody>
          <a:bodyPr bIns="45720" lIns="91440" rIns="91440" rtlCol="0" tIns="45720" vert="horz">
            <a:normAutofit/>
          </a:bodyPr>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RU"/>
          </a:p>
        </p:txBody>
      </p:sp>
      <p:sp>
        <p:nvSpPr>
          <p:cNvPr id="1048577" name="Shape 1058"/>
          <p:cNvSpPr>
            <a:spLocks noGrp="1" noChangeArrowheads="1"/>
          </p:cNvSpPr>
          <p:nvPr userDrawn="1"/>
        </p:nvSpPr>
        <p:spPr bwMode="auto">
          <a:xfrm>
            <a:off x="0" y="0"/>
            <a:ext cx="12191998" cy="6858000"/>
          </a:xfrm>
          <a:custGeom>
            <a:avLst/>
            <a:ahLst/>
            <a:rect l="l" t="t" r="r" b="b"/>
            <a:pathLst>
              <a:path w="43200" h="43200" fill="norm" stroke="0" extrusionOk="0">
                <a:moveTo>
                  <a:pt x="6343" y="6641"/>
                </a:moveTo>
                <a:lnTo>
                  <a:pt x="6343" y="6641"/>
                </a:lnTo>
                <a:cubicBezTo>
                  <a:pt x="7781" y="2374"/>
                  <a:pt x="8594" y="0"/>
                  <a:pt x="8594" y="0"/>
                </a:cubicBezTo>
                <a:lnTo>
                  <a:pt x="0" y="0"/>
                </a:lnTo>
                <a:lnTo>
                  <a:pt x="0" y="43200"/>
                </a:lnTo>
                <a:lnTo>
                  <a:pt x="43200" y="43200"/>
                </a:lnTo>
                <a:lnTo>
                  <a:pt x="43200" y="37760"/>
                </a:lnTo>
                <a:lnTo>
                  <a:pt x="43200" y="37760"/>
                </a:lnTo>
                <a:cubicBezTo>
                  <a:pt x="43200" y="37760"/>
                  <a:pt x="34824" y="39282"/>
                  <a:pt x="21228" y="41101"/>
                </a:cubicBezTo>
                <a:lnTo>
                  <a:pt x="21228" y="41101"/>
                </a:lnTo>
                <a:cubicBezTo>
                  <a:pt x="3446" y="43478"/>
                  <a:pt x="-5241" y="41016"/>
                  <a:pt x="6343" y="6641"/>
                </a:cubicBezTo>
                <a:close/>
              </a:path>
            </a:pathLst>
          </a:custGeom>
          <a:solidFill>
            <a:schemeClr val="accent1"/>
          </a:solidFill>
          <a:ln w="9524">
            <a:solidFill>
              <a:srgbClr val="000000"/>
            </a:solidFill>
            <a:round/>
            <a:headEnd/>
            <a:tailEnd/>
          </a:ln>
        </p:spPr>
      </p:sp>
      <p:sp>
        <p:nvSpPr>
          <p:cNvPr id="1048578" name="Shape 1059"/>
          <p:cNvSpPr>
            <a:spLocks noGrp="1" noChangeArrowheads="1"/>
          </p:cNvSpPr>
          <p:nvPr userDrawn="1"/>
        </p:nvSpPr>
        <p:spPr bwMode="auto">
          <a:xfrm>
            <a:off x="0" y="0"/>
            <a:ext cx="12191998" cy="6858000"/>
          </a:xfrm>
        </p:spPr>
      </p:sp>
      <p:sp>
        <p:nvSpPr>
          <p:cNvPr id="1048579" name="Shape 1060"/>
          <p:cNvSpPr>
            <a:spLocks noGrp="1" noChangeArrowheads="1"/>
          </p:cNvSpPr>
          <p:nvPr userDrawn="1"/>
        </p:nvSpPr>
        <p:spPr bwMode="auto">
          <a:xfrm>
            <a:off x="0" y="0"/>
            <a:ext cx="12191998" cy="6858000"/>
          </a:xfrm>
          <a:custGeom>
            <a:avLst/>
            <a:ahLst/>
            <a:rect l="l" t="t" r="r" b="b"/>
            <a:pathLst>
              <a:path w="43200" h="43200" fill="norm" stroke="0" extrusionOk="0">
                <a:moveTo>
                  <a:pt x="22361" y="36777"/>
                </a:moveTo>
                <a:lnTo>
                  <a:pt x="22361" y="36777"/>
                </a:lnTo>
                <a:cubicBezTo>
                  <a:pt x="5219" y="39070"/>
                  <a:pt x="-2372" y="36412"/>
                  <a:pt x="7775" y="6299"/>
                </a:cubicBezTo>
                <a:lnTo>
                  <a:pt x="7775" y="6299"/>
                </a:lnTo>
                <a:cubicBezTo>
                  <a:pt x="9119" y="2311"/>
                  <a:pt x="9892" y="58"/>
                  <a:pt x="9911"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3612"/>
                </a:lnTo>
                <a:lnTo>
                  <a:pt x="43200" y="33612"/>
                </a:lnTo>
                <a:cubicBezTo>
                  <a:pt x="43110" y="33630"/>
                  <a:pt x="35168" y="35065"/>
                  <a:pt x="22361" y="36777"/>
                </a:cubicBezTo>
                <a:close/>
              </a:path>
            </a:pathLst>
          </a:custGeom>
          <a:solidFill>
            <a:schemeClr val="accent1">
              <a:alpha val="9000"/>
            </a:schemeClr>
          </a:solidFill>
          <a:ln w="9524">
            <a:solidFill>
              <a:srgbClr val="000000"/>
            </a:solidFill>
            <a:round/>
            <a:headEnd/>
            <a:tailEnd/>
          </a:ln>
        </p:spPr>
      </p:sp>
      <p:sp>
        <p:nvSpPr>
          <p:cNvPr id="1048580" name="Shape 1061"/>
          <p:cNvSpPr>
            <a:spLocks noGrp="1" noChangeArrowheads="1"/>
          </p:cNvSpPr>
          <p:nvPr userDrawn="1"/>
        </p:nvSpPr>
        <p:spPr bwMode="auto">
          <a:xfrm>
            <a:off x="0" y="0"/>
            <a:ext cx="12191998" cy="6858000"/>
          </a:xfrm>
          <a:custGeom>
            <a:avLst/>
            <a:ahLst/>
            <a:rect l="l" t="t" r="r" b="b"/>
            <a:pathLst>
              <a:path w="43200" h="43200" fill="norm" stroke="0" extrusionOk="0">
                <a:moveTo>
                  <a:pt x="22276" y="37156"/>
                </a:moveTo>
                <a:lnTo>
                  <a:pt x="22276" y="37156"/>
                </a:lnTo>
                <a:cubicBezTo>
                  <a:pt x="5093" y="39454"/>
                  <a:pt x="-2596" y="36819"/>
                  <a:pt x="7680" y="6325"/>
                </a:cubicBezTo>
                <a:lnTo>
                  <a:pt x="7680" y="6325"/>
                </a:lnTo>
                <a:cubicBezTo>
                  <a:pt x="9010" y="2380"/>
                  <a:pt x="9781" y="117"/>
                  <a:pt x="9819"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3980"/>
                </a:lnTo>
                <a:lnTo>
                  <a:pt x="43200" y="33980"/>
                </a:lnTo>
                <a:cubicBezTo>
                  <a:pt x="43020" y="34016"/>
                  <a:pt x="35046" y="35449"/>
                  <a:pt x="22276" y="37156"/>
                </a:cubicBezTo>
                <a:close/>
              </a:path>
            </a:pathLst>
          </a:custGeom>
          <a:solidFill>
            <a:schemeClr val="accent1">
              <a:alpha val="18000"/>
            </a:schemeClr>
          </a:solidFill>
          <a:ln w="9524">
            <a:solidFill>
              <a:srgbClr val="000000"/>
            </a:solidFill>
            <a:round/>
            <a:headEnd/>
            <a:tailEnd/>
          </a:ln>
        </p:spPr>
      </p:sp>
      <p:sp>
        <p:nvSpPr>
          <p:cNvPr id="1048581" name="Shape 1062"/>
          <p:cNvSpPr>
            <a:spLocks noGrp="1" noChangeArrowheads="1"/>
          </p:cNvSpPr>
          <p:nvPr userDrawn="1"/>
        </p:nvSpPr>
        <p:spPr bwMode="auto">
          <a:xfrm>
            <a:off x="0" y="0"/>
            <a:ext cx="12191998" cy="6858000"/>
          </a:xfrm>
          <a:custGeom>
            <a:avLst/>
            <a:ahLst/>
            <a:rect l="l" t="t" r="r" b="b"/>
            <a:pathLst>
              <a:path w="43200" h="43200" fill="norm" stroke="0" extrusionOk="0">
                <a:moveTo>
                  <a:pt x="22192" y="37535"/>
                </a:moveTo>
                <a:lnTo>
                  <a:pt x="22192" y="37535"/>
                </a:lnTo>
                <a:cubicBezTo>
                  <a:pt x="4968" y="39839"/>
                  <a:pt x="-2820" y="37226"/>
                  <a:pt x="7585" y="6350"/>
                </a:cubicBezTo>
                <a:lnTo>
                  <a:pt x="7585" y="6350"/>
                </a:lnTo>
                <a:cubicBezTo>
                  <a:pt x="8900" y="2448"/>
                  <a:pt x="9670" y="176"/>
                  <a:pt x="9726"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4348"/>
                </a:lnTo>
                <a:lnTo>
                  <a:pt x="43200" y="34348"/>
                </a:lnTo>
                <a:cubicBezTo>
                  <a:pt x="42885" y="34402"/>
                  <a:pt x="34924" y="35833"/>
                  <a:pt x="22192" y="37535"/>
                </a:cubicBezTo>
                <a:close/>
              </a:path>
            </a:pathLst>
          </a:custGeom>
          <a:solidFill>
            <a:schemeClr val="accent1">
              <a:alpha val="26998"/>
            </a:schemeClr>
          </a:solidFill>
          <a:ln w="9524">
            <a:solidFill>
              <a:srgbClr val="000000"/>
            </a:solidFill>
            <a:round/>
            <a:headEnd/>
            <a:tailEnd/>
          </a:ln>
        </p:spPr>
      </p:sp>
      <p:sp>
        <p:nvSpPr>
          <p:cNvPr id="1048582" name="Shape 1063"/>
          <p:cNvSpPr>
            <a:spLocks noGrp="1" noChangeArrowheads="1"/>
          </p:cNvSpPr>
          <p:nvPr userDrawn="1"/>
        </p:nvSpPr>
        <p:spPr bwMode="auto">
          <a:xfrm>
            <a:off x="0" y="0"/>
            <a:ext cx="12191998" cy="6858000"/>
          </a:xfrm>
          <a:custGeom>
            <a:avLst/>
            <a:ahLst/>
            <a:rect l="l" t="t" r="r" b="b"/>
            <a:pathLst>
              <a:path w="43200" h="43200" fill="norm" stroke="0" extrusionOk="0">
                <a:moveTo>
                  <a:pt x="22107" y="37914"/>
                </a:moveTo>
                <a:lnTo>
                  <a:pt x="22107" y="37914"/>
                </a:lnTo>
                <a:cubicBezTo>
                  <a:pt x="4842" y="40223"/>
                  <a:pt x="-3044" y="37634"/>
                  <a:pt x="7490" y="6376"/>
                </a:cubicBezTo>
                <a:lnTo>
                  <a:pt x="7490" y="6376"/>
                </a:lnTo>
                <a:cubicBezTo>
                  <a:pt x="8790" y="2517"/>
                  <a:pt x="9559" y="235"/>
                  <a:pt x="9634"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4717"/>
                </a:lnTo>
                <a:lnTo>
                  <a:pt x="43200" y="34717"/>
                </a:lnTo>
                <a:cubicBezTo>
                  <a:pt x="42795" y="34789"/>
                  <a:pt x="34802" y="36217"/>
                  <a:pt x="22107" y="37914"/>
                </a:cubicBezTo>
                <a:close/>
              </a:path>
            </a:pathLst>
          </a:custGeom>
          <a:solidFill>
            <a:schemeClr val="accent1">
              <a:alpha val="36000"/>
            </a:schemeClr>
          </a:solidFill>
          <a:ln w="9524">
            <a:solidFill>
              <a:srgbClr val="000000"/>
            </a:solidFill>
            <a:round/>
            <a:headEnd/>
            <a:tailEnd/>
          </a:ln>
        </p:spPr>
      </p:sp>
      <p:sp>
        <p:nvSpPr>
          <p:cNvPr id="1048583" name="Shape 1064"/>
          <p:cNvSpPr>
            <a:spLocks noGrp="1" noChangeArrowheads="1"/>
          </p:cNvSpPr>
          <p:nvPr userDrawn="1"/>
        </p:nvSpPr>
        <p:spPr bwMode="auto">
          <a:xfrm>
            <a:off x="0" y="0"/>
            <a:ext cx="12191998" cy="6858000"/>
          </a:xfrm>
          <a:custGeom>
            <a:avLst/>
            <a:ahLst/>
            <a:rect l="l" t="t" r="r" b="b"/>
            <a:pathLst>
              <a:path w="43200" h="43200" fill="norm" stroke="0" extrusionOk="0">
                <a:moveTo>
                  <a:pt x="22022" y="38293"/>
                </a:moveTo>
                <a:lnTo>
                  <a:pt x="22022" y="38293"/>
                </a:lnTo>
                <a:cubicBezTo>
                  <a:pt x="4717" y="40608"/>
                  <a:pt x="-3267" y="38041"/>
                  <a:pt x="7394" y="6401"/>
                </a:cubicBezTo>
                <a:lnTo>
                  <a:pt x="7394" y="6401"/>
                </a:lnTo>
                <a:cubicBezTo>
                  <a:pt x="8680" y="2586"/>
                  <a:pt x="9448" y="293"/>
                  <a:pt x="9542"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5085"/>
                </a:lnTo>
                <a:lnTo>
                  <a:pt x="43200" y="35085"/>
                </a:lnTo>
                <a:cubicBezTo>
                  <a:pt x="42705" y="35175"/>
                  <a:pt x="34680" y="36601"/>
                  <a:pt x="22022" y="38293"/>
                </a:cubicBezTo>
                <a:close/>
              </a:path>
            </a:pathLst>
          </a:custGeom>
          <a:solidFill>
            <a:schemeClr val="accent1">
              <a:alpha val="45000"/>
            </a:schemeClr>
          </a:solidFill>
          <a:ln w="9524">
            <a:solidFill>
              <a:srgbClr val="000000"/>
            </a:solidFill>
            <a:round/>
            <a:headEnd/>
            <a:tailEnd/>
          </a:ln>
        </p:spPr>
      </p:sp>
      <p:sp>
        <p:nvSpPr>
          <p:cNvPr id="1048584" name="Shape 1065"/>
          <p:cNvSpPr>
            <a:spLocks noGrp="1" noChangeArrowheads="1"/>
          </p:cNvSpPr>
          <p:nvPr userDrawn="1"/>
        </p:nvSpPr>
        <p:spPr bwMode="auto">
          <a:xfrm>
            <a:off x="0" y="0"/>
            <a:ext cx="12191998" cy="6858000"/>
          </a:xfrm>
          <a:custGeom>
            <a:avLst/>
            <a:ahLst/>
            <a:rect l="l" t="t" r="r" b="b"/>
            <a:pathLst>
              <a:path w="43200" h="43200" fill="norm" stroke="0" extrusionOk="0">
                <a:moveTo>
                  <a:pt x="21937" y="38673"/>
                </a:moveTo>
                <a:lnTo>
                  <a:pt x="21937" y="38673"/>
                </a:lnTo>
                <a:cubicBezTo>
                  <a:pt x="4591" y="40992"/>
                  <a:pt x="-3491" y="38448"/>
                  <a:pt x="7299" y="6427"/>
                </a:cubicBezTo>
                <a:lnTo>
                  <a:pt x="7299" y="6427"/>
                </a:lnTo>
                <a:cubicBezTo>
                  <a:pt x="8570" y="2655"/>
                  <a:pt x="9336" y="352"/>
                  <a:pt x="9449"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5453"/>
                </a:lnTo>
                <a:lnTo>
                  <a:pt x="43200" y="35453"/>
                </a:lnTo>
                <a:cubicBezTo>
                  <a:pt x="42570" y="35561"/>
                  <a:pt x="34558" y="36985"/>
                  <a:pt x="21937" y="38673"/>
                </a:cubicBezTo>
                <a:close/>
              </a:path>
            </a:pathLst>
          </a:custGeom>
          <a:solidFill>
            <a:schemeClr val="accent1">
              <a:alpha val="55000"/>
            </a:schemeClr>
          </a:solidFill>
          <a:ln w="9524">
            <a:solidFill>
              <a:srgbClr val="000000"/>
            </a:solidFill>
            <a:round/>
            <a:headEnd/>
            <a:tailEnd/>
          </a:ln>
        </p:spPr>
      </p:sp>
      <p:sp>
        <p:nvSpPr>
          <p:cNvPr id="1048585" name="Shape 1066"/>
          <p:cNvSpPr>
            <a:spLocks noGrp="1" noChangeArrowheads="1"/>
          </p:cNvSpPr>
          <p:nvPr userDrawn="1"/>
        </p:nvSpPr>
        <p:spPr bwMode="auto">
          <a:xfrm>
            <a:off x="0" y="0"/>
            <a:ext cx="12191998" cy="6858000"/>
          </a:xfrm>
          <a:custGeom>
            <a:avLst/>
            <a:ahLst/>
            <a:rect l="l" t="t" r="r" b="b"/>
            <a:pathLst>
              <a:path w="43200" h="43200" fill="norm" stroke="0" extrusionOk="0">
                <a:moveTo>
                  <a:pt x="21853" y="39052"/>
                </a:moveTo>
                <a:lnTo>
                  <a:pt x="21853" y="39052"/>
                </a:lnTo>
                <a:cubicBezTo>
                  <a:pt x="4466" y="41377"/>
                  <a:pt x="-3715" y="38855"/>
                  <a:pt x="7204" y="6453"/>
                </a:cubicBezTo>
                <a:lnTo>
                  <a:pt x="7204" y="6453"/>
                </a:lnTo>
                <a:cubicBezTo>
                  <a:pt x="8461" y="2724"/>
                  <a:pt x="9225" y="411"/>
                  <a:pt x="9357"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5822"/>
                </a:lnTo>
                <a:lnTo>
                  <a:pt x="43200" y="35822"/>
                </a:lnTo>
                <a:cubicBezTo>
                  <a:pt x="42480" y="35948"/>
                  <a:pt x="34436" y="37369"/>
                  <a:pt x="21853" y="39052"/>
                </a:cubicBezTo>
                <a:close/>
              </a:path>
            </a:pathLst>
          </a:custGeom>
          <a:solidFill>
            <a:schemeClr val="accent1">
              <a:alpha val="63999"/>
            </a:schemeClr>
          </a:solidFill>
          <a:ln w="9524">
            <a:solidFill>
              <a:srgbClr val="000000"/>
            </a:solidFill>
            <a:round/>
            <a:headEnd/>
            <a:tailEnd/>
          </a:ln>
        </p:spPr>
      </p:sp>
      <p:sp>
        <p:nvSpPr>
          <p:cNvPr id="1048586" name="Shape 1067"/>
          <p:cNvSpPr>
            <a:spLocks noGrp="1" noChangeArrowheads="1"/>
          </p:cNvSpPr>
          <p:nvPr userDrawn="1"/>
        </p:nvSpPr>
        <p:spPr bwMode="auto">
          <a:xfrm>
            <a:off x="0" y="0"/>
            <a:ext cx="12191998" cy="6858000"/>
          </a:xfrm>
          <a:custGeom>
            <a:avLst/>
            <a:ahLst/>
            <a:rect l="l" t="t" r="r" b="b"/>
            <a:pathLst>
              <a:path w="43200" h="43200" fill="norm" stroke="0" extrusionOk="0">
                <a:moveTo>
                  <a:pt x="21768" y="39431"/>
                </a:moveTo>
                <a:lnTo>
                  <a:pt x="21768" y="39431"/>
                </a:lnTo>
                <a:cubicBezTo>
                  <a:pt x="4340" y="41761"/>
                  <a:pt x="-3939" y="39262"/>
                  <a:pt x="7109" y="6478"/>
                </a:cubicBezTo>
                <a:lnTo>
                  <a:pt x="7109" y="6478"/>
                </a:lnTo>
                <a:cubicBezTo>
                  <a:pt x="8351" y="2792"/>
                  <a:pt x="9114" y="470"/>
                  <a:pt x="9265"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6190"/>
                </a:lnTo>
                <a:lnTo>
                  <a:pt x="43200" y="36190"/>
                </a:lnTo>
                <a:cubicBezTo>
                  <a:pt x="42390" y="36334"/>
                  <a:pt x="34314" y="37753"/>
                  <a:pt x="21768" y="39431"/>
                </a:cubicBezTo>
                <a:close/>
              </a:path>
            </a:pathLst>
          </a:custGeom>
          <a:solidFill>
            <a:schemeClr val="accent1">
              <a:alpha val="73000"/>
            </a:schemeClr>
          </a:solidFill>
          <a:ln w="9524">
            <a:solidFill>
              <a:srgbClr val="000000"/>
            </a:solidFill>
            <a:round/>
            <a:headEnd/>
            <a:tailEnd/>
          </a:ln>
        </p:spPr>
      </p:sp>
      <p:sp>
        <p:nvSpPr>
          <p:cNvPr id="1048587" name="Shape 1068"/>
          <p:cNvSpPr>
            <a:spLocks noGrp="1" noChangeArrowheads="1"/>
          </p:cNvSpPr>
          <p:nvPr userDrawn="1"/>
        </p:nvSpPr>
        <p:spPr bwMode="auto">
          <a:xfrm>
            <a:off x="0" y="0"/>
            <a:ext cx="12191998" cy="6858000"/>
          </a:xfrm>
          <a:custGeom>
            <a:avLst/>
            <a:ahLst/>
            <a:rect l="l" t="t" r="r" b="b"/>
            <a:pathLst>
              <a:path w="43200" h="43200" fill="norm" stroke="0" extrusionOk="0">
                <a:moveTo>
                  <a:pt x="21683" y="39810"/>
                </a:moveTo>
                <a:lnTo>
                  <a:pt x="21683" y="39810"/>
                </a:lnTo>
                <a:cubicBezTo>
                  <a:pt x="4214" y="42146"/>
                  <a:pt x="-4163" y="39669"/>
                  <a:pt x="7014" y="6504"/>
                </a:cubicBezTo>
                <a:lnTo>
                  <a:pt x="7014" y="6504"/>
                </a:lnTo>
                <a:cubicBezTo>
                  <a:pt x="8241" y="2861"/>
                  <a:pt x="9003" y="528"/>
                  <a:pt x="9172"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6558"/>
                </a:lnTo>
                <a:lnTo>
                  <a:pt x="43200" y="36558"/>
                </a:lnTo>
                <a:cubicBezTo>
                  <a:pt x="42300" y="36720"/>
                  <a:pt x="34192" y="38137"/>
                  <a:pt x="21683" y="39810"/>
                </a:cubicBezTo>
                <a:close/>
              </a:path>
            </a:pathLst>
          </a:custGeom>
          <a:solidFill>
            <a:schemeClr val="accent1">
              <a:alpha val="82000"/>
            </a:schemeClr>
          </a:solidFill>
          <a:ln w="9524">
            <a:solidFill>
              <a:srgbClr val="000000"/>
            </a:solidFill>
            <a:round/>
            <a:headEnd/>
            <a:tailEnd/>
          </a:ln>
        </p:spPr>
      </p:sp>
      <p:sp>
        <p:nvSpPr>
          <p:cNvPr id="1048588" name="Shape 1069"/>
          <p:cNvSpPr>
            <a:spLocks noGrp="1" noChangeArrowheads="1"/>
          </p:cNvSpPr>
          <p:nvPr userDrawn="1"/>
        </p:nvSpPr>
        <p:spPr bwMode="auto">
          <a:xfrm>
            <a:off x="0" y="0"/>
            <a:ext cx="12191998" cy="6858000"/>
          </a:xfrm>
          <a:custGeom>
            <a:avLst/>
            <a:ahLst/>
            <a:rect l="l" t="t" r="r" b="b"/>
            <a:pathLst>
              <a:path w="43200" h="43200" fill="norm" stroke="0" extrusionOk="0">
                <a:moveTo>
                  <a:pt x="21599" y="40189"/>
                </a:moveTo>
                <a:lnTo>
                  <a:pt x="21599" y="40189"/>
                </a:lnTo>
                <a:cubicBezTo>
                  <a:pt x="4089" y="42530"/>
                  <a:pt x="-4386" y="40077"/>
                  <a:pt x="6918" y="6529"/>
                </a:cubicBezTo>
                <a:lnTo>
                  <a:pt x="6918" y="6529"/>
                </a:lnTo>
                <a:cubicBezTo>
                  <a:pt x="8131" y="2930"/>
                  <a:pt x="8892" y="587"/>
                  <a:pt x="9080"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6926"/>
                </a:lnTo>
                <a:lnTo>
                  <a:pt x="43200" y="36926"/>
                </a:lnTo>
                <a:cubicBezTo>
                  <a:pt x="42165" y="37107"/>
                  <a:pt x="34070" y="38521"/>
                  <a:pt x="21599" y="40189"/>
                </a:cubicBezTo>
                <a:close/>
              </a:path>
            </a:pathLst>
          </a:custGeom>
          <a:solidFill>
            <a:schemeClr val="accent1">
              <a:alpha val="91000"/>
            </a:schemeClr>
          </a:solidFill>
          <a:ln w="9524">
            <a:solidFill>
              <a:srgbClr val="000000"/>
            </a:solidFill>
            <a:round/>
            <a:headEnd/>
            <a:tailEnd/>
          </a:ln>
        </p:spPr>
      </p:sp>
      <p:sp>
        <p:nvSpPr>
          <p:cNvPr id="1048589" name="Shape 1070"/>
          <p:cNvSpPr>
            <a:spLocks noGrp="1" noChangeArrowheads="1"/>
          </p:cNvSpPr>
          <p:nvPr userDrawn="1"/>
        </p:nvSpPr>
        <p:spPr bwMode="auto">
          <a:xfrm>
            <a:off x="0" y="0"/>
            <a:ext cx="12191998" cy="6858000"/>
          </a:xfrm>
          <a:custGeom>
            <a:avLst/>
            <a:ahLst/>
            <a:rect l="l" t="t" r="r" b="b"/>
            <a:pathLst>
              <a:path w="43200" h="43200" fill="norm" stroke="0" extrusionOk="0">
                <a:moveTo>
                  <a:pt x="21514" y="40568"/>
                </a:moveTo>
                <a:lnTo>
                  <a:pt x="21514" y="40568"/>
                </a:lnTo>
                <a:cubicBezTo>
                  <a:pt x="3963" y="42915"/>
                  <a:pt x="-4610" y="40484"/>
                  <a:pt x="6823" y="6555"/>
                </a:cubicBezTo>
                <a:lnTo>
                  <a:pt x="6823" y="6555"/>
                </a:lnTo>
                <a:cubicBezTo>
                  <a:pt x="8022" y="2999"/>
                  <a:pt x="8781" y="646"/>
                  <a:pt x="8988"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7295"/>
                </a:lnTo>
                <a:lnTo>
                  <a:pt x="43200" y="37295"/>
                </a:lnTo>
                <a:cubicBezTo>
                  <a:pt x="42075" y="37493"/>
                  <a:pt x="33948" y="38905"/>
                  <a:pt x="21514" y="40568"/>
                </a:cubicBezTo>
                <a:close/>
              </a:path>
            </a:pathLst>
          </a:custGeom>
          <a:solidFill>
            <a:schemeClr val="accent1"/>
          </a:solidFill>
          <a:ln w="9524">
            <a:solidFill>
              <a:srgbClr val="000000"/>
            </a:solidFill>
            <a:round/>
            <a:headEnd/>
            <a:tailEnd/>
          </a:ln>
        </p:spPr>
      </p:sp>
      <p:sp>
        <p:nvSpPr>
          <p:cNvPr id="1048590" name="Заголовок 1"/>
          <p:cNvSpPr>
            <a:spLocks noGrp="1"/>
          </p:cNvSpPr>
          <p:nvPr>
            <p:ph type="title"/>
          </p:nvPr>
        </p:nvSpPr>
        <p:spPr bwMode="auto">
          <a:xfrm>
            <a:off x="1583497" y="274637"/>
            <a:ext cx="9998901" cy="1143000"/>
          </a:xfrm>
          <a:prstGeom prst="rect"/>
        </p:spPr>
        <p:txBody>
          <a:bodyPr anchor="ctr" bIns="45720" lIns="91440" rIns="91440" rtlCol="0" tIns="45720" vert="horz">
            <a:normAutofit/>
          </a:bodyPr>
          <a:p>
            <a:r>
              <a:rPr lang="ru-RU"/>
              <a:t>Образец заголовка</a:t>
            </a:r>
            <a:endParaRPr lang="ru-RU"/>
          </a:p>
        </p:txBody>
      </p:sp>
      <p:sp>
        <p:nvSpPr>
          <p:cNvPr id="1048591" name="Номер слайда 5"/>
          <p:cNvSpPr>
            <a:spLocks noGrp="1"/>
          </p:cNvSpPr>
          <p:nvPr>
            <p:ph type="sldNum" sz="quarter" idx="4"/>
          </p:nvPr>
        </p:nvSpPr>
        <p:spPr bwMode="auto">
          <a:xfrm>
            <a:off x="9264350" y="6356349"/>
            <a:ext cx="2318046" cy="365124"/>
          </a:xfrm>
          <a:prstGeom prst="rect"/>
        </p:spPr>
        <p:txBody>
          <a:bodyPr anchor="ctr" bIns="45720" lIns="91440" rIns="91440" rtlCol="0" tIns="45720" vert="horz"/>
          <a:lstStyle>
            <a:lvl1pPr algn="r">
              <a:defRPr sz="1200">
                <a:solidFill>
                  <a:schemeClr val="tx1">
                    <a:tint val="75000"/>
                  </a:schemeClr>
                </a:solidFill>
              </a:defRPr>
            </a:lvl1pPr>
          </a:lstStyle>
          <a:p>
            <a:r>
              <a:rPr lang="en-US"/>
              <a:t>	</a:t>
            </a:r>
            <a:fld id="{F8E3F0E9-0FC2-4DDE-87CF-3BA6A04EA4CC}" type="slidenum">
              <a:rPr lang="ru-RU"/>
            </a:fld>
            <a:endParaRPr lang="ru-RU"/>
          </a:p>
        </p:txBody>
      </p:sp>
      <p:sp>
        <p:nvSpPr>
          <p:cNvPr id="1048592" name="Дата 3"/>
          <p:cNvSpPr>
            <a:spLocks noGrp="1"/>
          </p:cNvSpPr>
          <p:nvPr>
            <p:ph type="dt" sz="half" idx="2"/>
          </p:nvPr>
        </p:nvSpPr>
        <p:spPr bwMode="auto">
          <a:xfrm>
            <a:off x="1619017" y="6356349"/>
            <a:ext cx="2844798" cy="365124"/>
          </a:xfrm>
          <a:prstGeom prst="rect"/>
        </p:spPr>
        <p:txBody>
          <a:bodyPr anchor="ctr" bIns="45720" lIns="91440" rIns="91440" rtlCol="0" tIns="45720" vert="horz"/>
          <a:lstStyle>
            <a:lvl1pPr algn="l">
              <a:defRPr sz="1200">
                <a:solidFill>
                  <a:schemeClr val="tx1">
                    <a:tint val="75000"/>
                  </a:schemeClr>
                </a:solidFill>
              </a:defRPr>
            </a:lvl1pPr>
          </a:lstStyle>
          <a:p>
            <a:fld id="{86EB4D43-F783-4E09-8208-6AA351DBC29B}" type="datetimeFigureOut">
              <a:rPr lang="ru-RU"/>
            </a:fld>
            <a:endParaRPr lang="ru-RU"/>
          </a:p>
        </p:txBody>
      </p:sp>
      <p:sp>
        <p:nvSpPr>
          <p:cNvPr id="1048593" name="Нижний колонтитул 4"/>
          <p:cNvSpPr>
            <a:spLocks noGrp="1"/>
          </p:cNvSpPr>
          <p:nvPr>
            <p:ph type="ftr" sz="quarter" idx="3"/>
          </p:nvPr>
        </p:nvSpPr>
        <p:spPr bwMode="auto">
          <a:xfrm>
            <a:off x="5125705" y="6356349"/>
            <a:ext cx="3562580" cy="365124"/>
          </a:xfrm>
          <a:prstGeom prst="rect"/>
        </p:spPr>
        <p:txBody>
          <a:bodyPr anchor="ctr" bIns="45720" lIns="91440" rIns="91440" rtlCol="0" tIns="45720" vert="horz"/>
          <a:lstStyle>
            <a:lvl1pPr algn="ctr">
              <a:defRPr sz="1200">
                <a:solidFill>
                  <a:schemeClr val="tx1">
                    <a:tint val="75000"/>
                  </a:schemeClr>
                </a:solidFill>
              </a:defRPr>
            </a:lvl1pPr>
          </a:lstStyle>
          <a:p>
            <a:endParaRPr lang="ru-RU"/>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r" defTabSz="914400">
        <a:spcBef>
          <a:spcPts val="0"/>
        </a:spcBef>
        <a:buNone/>
        <a:defRPr b="1" sz="4400">
          <a:solidFill>
            <a:schemeClr val="tx1"/>
          </a:solidFill>
          <a:latin typeface="+mj-lt"/>
          <a:ea typeface="+mj-ea"/>
          <a:cs typeface="+mj-cs"/>
        </a:defRPr>
      </a:lvl1pPr>
    </p:titleStyle>
    <p:bodyStyle>
      <a:lvl1pPr algn="l" defTabSz="914400" indent="-342900" marL="342900">
        <a:spcBef>
          <a:spcPts val="0"/>
        </a:spcBef>
        <a:buFont typeface="Arial"/>
        <a:buChar char="•"/>
        <a:defRPr sz="3200">
          <a:solidFill>
            <a:schemeClr val="tx1"/>
          </a:solidFill>
          <a:latin typeface="+mn-lt"/>
          <a:ea typeface="+mn-ea"/>
          <a:cs typeface="+mn-cs"/>
        </a:defRPr>
      </a:lvl1pPr>
      <a:lvl2pPr algn="l" defTabSz="914400" indent="-285750" marL="742950">
        <a:spcBef>
          <a:spcPts val="0"/>
        </a:spcBef>
        <a:buFont typeface="Arial"/>
        <a:buChar char="–"/>
        <a:defRPr sz="2800">
          <a:solidFill>
            <a:schemeClr val="tx1"/>
          </a:solidFill>
          <a:latin typeface="+mn-lt"/>
          <a:ea typeface="+mn-ea"/>
          <a:cs typeface="+mn-cs"/>
        </a:defRPr>
      </a:lvl2pPr>
      <a:lvl3pPr algn="l" defTabSz="914400" indent="-228600" marL="1143000">
        <a:spcBef>
          <a:spcPts val="0"/>
        </a:spcBef>
        <a:buFont typeface="Arial"/>
        <a:buChar char="•"/>
        <a:defRPr sz="2400">
          <a:solidFill>
            <a:schemeClr val="tx1"/>
          </a:solidFill>
          <a:latin typeface="+mn-lt"/>
          <a:ea typeface="+mn-ea"/>
          <a:cs typeface="+mn-cs"/>
        </a:defRPr>
      </a:lvl3pPr>
      <a:lvl4pPr algn="l" defTabSz="914400" indent="-228600" marL="1600200">
        <a:spcBef>
          <a:spcPts val="0"/>
        </a:spcBef>
        <a:buFont typeface="Arial"/>
        <a:buChar char="–"/>
        <a:defRPr sz="2000">
          <a:solidFill>
            <a:schemeClr val="tx1"/>
          </a:solidFill>
          <a:latin typeface="+mn-lt"/>
          <a:ea typeface="+mn-ea"/>
          <a:cs typeface="+mn-cs"/>
        </a:defRPr>
      </a:lvl4pPr>
      <a:lvl5pPr algn="l" defTabSz="914400" indent="-228600" marL="2057400">
        <a:spcBef>
          <a:spcPts val="0"/>
        </a:spcBef>
        <a:buFont typeface="Arial"/>
        <a:buChar char="»"/>
        <a:defRPr sz="2000">
          <a:solidFill>
            <a:schemeClr val="tx1"/>
          </a:solidFill>
          <a:latin typeface="+mn-lt"/>
          <a:ea typeface="+mn-ea"/>
          <a:cs typeface="+mn-cs"/>
        </a:defRPr>
      </a:lvl5pPr>
      <a:lvl6pPr algn="l" defTabSz="914400" indent="-228600" marL="2514599">
        <a:spcBef>
          <a:spcPts val="0"/>
        </a:spcBef>
        <a:buFont typeface="Arial"/>
        <a:buChar char="•"/>
        <a:defRPr sz="2000">
          <a:solidFill>
            <a:schemeClr val="tx1"/>
          </a:solidFill>
          <a:latin typeface="+mn-lt"/>
          <a:ea typeface="+mn-ea"/>
          <a:cs typeface="+mn-cs"/>
        </a:defRPr>
      </a:lvl6pPr>
      <a:lvl7pPr algn="l" defTabSz="914400" indent="-228600" marL="2971800">
        <a:spcBef>
          <a:spcPts val="0"/>
        </a:spcBef>
        <a:buFont typeface="Arial"/>
        <a:buChar char="•"/>
        <a:defRPr sz="2000">
          <a:solidFill>
            <a:schemeClr val="tx1"/>
          </a:solidFill>
          <a:latin typeface="+mn-lt"/>
          <a:ea typeface="+mn-ea"/>
          <a:cs typeface="+mn-cs"/>
        </a:defRPr>
      </a:lvl7pPr>
      <a:lvl8pPr algn="l" defTabSz="914400" indent="-228600" marL="3429000">
        <a:spcBef>
          <a:spcPts val="0"/>
        </a:spcBef>
        <a:buFont typeface="Arial"/>
        <a:buChar char="•"/>
        <a:defRPr sz="2000">
          <a:solidFill>
            <a:schemeClr val="tx1"/>
          </a:solidFill>
          <a:latin typeface="+mn-lt"/>
          <a:ea typeface="+mn-ea"/>
          <a:cs typeface="+mn-cs"/>
        </a:defRPr>
      </a:lvl8pPr>
      <a:lvl9pPr algn="l" defTabSz="914400" indent="-228600" marL="3886200">
        <a:spcBef>
          <a:spcPts val="0"/>
        </a:spcBef>
        <a:buFont typeface="Arial"/>
        <a:buChar char="•"/>
        <a:defRPr sz="2000">
          <a:solidFill>
            <a:schemeClr val="tx1"/>
          </a:solidFill>
          <a:latin typeface="+mn-lt"/>
          <a:ea typeface="+mn-ea"/>
          <a:cs typeface="+mn-cs"/>
        </a:defRPr>
      </a:lvl9pPr>
    </p:bodyStyle>
    <p:otherStyle>
      <a:defPPr>
        <a:defRPr lang="ru-RU"/>
      </a:defPPr>
      <a:lvl1pPr algn="l" defTabSz="914400" marL="0">
        <a:defRPr sz="1800">
          <a:solidFill>
            <a:schemeClr val="tx1"/>
          </a:solidFill>
          <a:latin typeface="+mn-lt"/>
          <a:ea typeface="+mn-ea"/>
          <a:cs typeface="+mn-cs"/>
        </a:defRPr>
      </a:lvl1pPr>
      <a:lvl2pPr algn="l" defTabSz="914400" marL="457200">
        <a:defRPr sz="1800">
          <a:solidFill>
            <a:schemeClr val="tx1"/>
          </a:solidFill>
          <a:latin typeface="+mn-lt"/>
          <a:ea typeface="+mn-ea"/>
          <a:cs typeface="+mn-cs"/>
        </a:defRPr>
      </a:lvl2pPr>
      <a:lvl3pPr algn="l" defTabSz="914400" marL="914400">
        <a:defRPr sz="1800">
          <a:solidFill>
            <a:schemeClr val="tx1"/>
          </a:solidFill>
          <a:latin typeface="+mn-lt"/>
          <a:ea typeface="+mn-ea"/>
          <a:cs typeface="+mn-cs"/>
        </a:defRPr>
      </a:lvl3pPr>
      <a:lvl4pPr algn="l" defTabSz="914400" marL="1371600">
        <a:defRPr sz="1800">
          <a:solidFill>
            <a:schemeClr val="tx1"/>
          </a:solidFill>
          <a:latin typeface="+mn-lt"/>
          <a:ea typeface="+mn-ea"/>
          <a:cs typeface="+mn-cs"/>
        </a:defRPr>
      </a:lvl4pPr>
      <a:lvl5pPr algn="l" defTabSz="914400" marL="1828800">
        <a:defRPr sz="1800">
          <a:solidFill>
            <a:schemeClr val="tx1"/>
          </a:solidFill>
          <a:latin typeface="+mn-lt"/>
          <a:ea typeface="+mn-ea"/>
          <a:cs typeface="+mn-cs"/>
        </a:defRPr>
      </a:lvl5pPr>
      <a:lvl6pPr algn="l" defTabSz="914400" marL="2286000">
        <a:defRPr sz="1800">
          <a:solidFill>
            <a:schemeClr val="tx1"/>
          </a:solidFill>
          <a:latin typeface="+mn-lt"/>
          <a:ea typeface="+mn-ea"/>
          <a:cs typeface="+mn-cs"/>
        </a:defRPr>
      </a:lvl6pPr>
      <a:lvl7pPr algn="l" defTabSz="914400" marL="2743200">
        <a:defRPr sz="1800">
          <a:solidFill>
            <a:schemeClr val="tx1"/>
          </a:solidFill>
          <a:latin typeface="+mn-lt"/>
          <a:ea typeface="+mn-ea"/>
          <a:cs typeface="+mn-cs"/>
        </a:defRPr>
      </a:lvl7pPr>
      <a:lvl8pPr algn="l" defTabSz="914400" marL="3200400">
        <a:defRPr sz="1800">
          <a:solidFill>
            <a:schemeClr val="tx1"/>
          </a:solidFill>
          <a:latin typeface="+mn-lt"/>
          <a:ea typeface="+mn-ea"/>
          <a:cs typeface="+mn-cs"/>
        </a:defRPr>
      </a:lvl8pPr>
      <a:lvl9pPr algn="l" defTabSz="914400" marL="3657600">
        <a:defRPr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image" Target="../media/image12.png"/><Relationship Id="rId3"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image" Target="../media/image15.jpeg"/><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2.png"/><Relationship Id="rId3" Type="http://schemas.openxmlformats.org/officeDocument/2006/relationships/image" Target="../media/image5.jpeg"/><Relationship Id="rId4"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1" showMasterPhAnim="0">
  <p:cSld name="">
    <p:spTree>
      <p:nvGrpSpPr>
        <p:cNvPr id="25" name=""/>
        <p:cNvGrpSpPr/>
        <p:nvPr/>
      </p:nvGrpSpPr>
      <p:grpSpPr bwMode="auto">
        <a:xfrm>
          <a:off x="0" y="0"/>
          <a:ext cx="0" cy="0"/>
          <a:chOff x="0" y="0"/>
          <a:chExt cx="0" cy="0"/>
        </a:xfrm>
      </p:grpSpPr>
      <p:grpSp>
        <p:nvGrpSpPr>
          <p:cNvPr id="26" name="object 2"/>
          <p:cNvGrpSpPr/>
          <p:nvPr/>
        </p:nvGrpSpPr>
        <p:grpSpPr bwMode="auto">
          <a:xfrm>
            <a:off x="8049270" y="4334197"/>
            <a:ext cx="3855202" cy="2204714"/>
            <a:chOff x="0" y="0"/>
            <a:chExt cx="3855202" cy="2204714"/>
          </a:xfrm>
        </p:grpSpPr>
        <p:sp>
          <p:nvSpPr>
            <p:cNvPr id="1048599" name="object 3"/>
            <p:cNvSpPr/>
            <p:nvPr/>
          </p:nvSpPr>
          <p:spPr bwMode="auto">
            <a:xfrm>
              <a:off x="2626477" y="0"/>
              <a:ext cx="1228725" cy="1057275"/>
            </a:xfrm>
            <a:custGeom>
              <a:avLst/>
              <a:ahLst/>
              <a:rect l="l" t="t" r="r" b="b"/>
              <a:pathLst>
                <a:path w="1228725" h="1057275" fill="norm" stroke="1" extrusionOk="0">
                  <a:moveTo>
                    <a:pt x="964438" y="0"/>
                  </a:moveTo>
                  <a:lnTo>
                    <a:pt x="264312" y="0"/>
                  </a:lnTo>
                  <a:lnTo>
                    <a:pt x="0" y="528701"/>
                  </a:lnTo>
                  <a:lnTo>
                    <a:pt x="264312" y="1057275"/>
                  </a:lnTo>
                  <a:lnTo>
                    <a:pt x="964438" y="1057275"/>
                  </a:lnTo>
                  <a:lnTo>
                    <a:pt x="1228725" y="528701"/>
                  </a:lnTo>
                  <a:lnTo>
                    <a:pt x="964438" y="0"/>
                  </a:lnTo>
                  <a:close/>
                </a:path>
              </a:pathLst>
            </a:custGeom>
            <a:solidFill>
              <a:schemeClr val="accent3">
                <a:lumMod val="60000"/>
                <a:lumOff val="40000"/>
              </a:schemeClr>
            </a:solidFill>
          </p:spPr>
          <p:txBody>
            <a:bodyPr bIns="0" lIns="0" rIns="0" rtlCol="0" tIns="0" wrap="square"/>
            <a:p/>
          </p:txBody>
        </p:sp>
        <p:sp>
          <p:nvSpPr>
            <p:cNvPr id="1048600" name="object 4"/>
            <p:cNvSpPr/>
            <p:nvPr/>
          </p:nvSpPr>
          <p:spPr bwMode="auto">
            <a:xfrm>
              <a:off x="0" y="1642739"/>
              <a:ext cx="647700" cy="561975"/>
            </a:xfrm>
            <a:custGeom>
              <a:avLst/>
              <a:ahLst/>
              <a:rect l="l" t="t" r="r" b="b"/>
              <a:pathLst>
                <a:path w="647700" h="561975" fill="norm" stroke="1" extrusionOk="0">
                  <a:moveTo>
                    <a:pt x="507238" y="0"/>
                  </a:moveTo>
                  <a:lnTo>
                    <a:pt x="140462" y="0"/>
                  </a:lnTo>
                  <a:lnTo>
                    <a:pt x="0" y="280924"/>
                  </a:lnTo>
                  <a:lnTo>
                    <a:pt x="140462" y="561975"/>
                  </a:lnTo>
                  <a:lnTo>
                    <a:pt x="507238" y="561975"/>
                  </a:lnTo>
                  <a:lnTo>
                    <a:pt x="647700" y="280924"/>
                  </a:lnTo>
                  <a:lnTo>
                    <a:pt x="507238" y="0"/>
                  </a:lnTo>
                  <a:close/>
                </a:path>
              </a:pathLst>
            </a:custGeom>
            <a:solidFill>
              <a:schemeClr val="accent4">
                <a:lumMod val="40000"/>
                <a:lumOff val="60000"/>
              </a:schemeClr>
            </a:solidFill>
          </p:spPr>
          <p:txBody>
            <a:bodyPr bIns="0" lIns="0" rIns="0" rtlCol="0" tIns="0" wrap="square"/>
            <a:p/>
          </p:txBody>
        </p:sp>
      </p:grpSp>
      <p:sp>
        <p:nvSpPr>
          <p:cNvPr id="1048601" name="object 5"/>
          <p:cNvSpPr/>
          <p:nvPr/>
        </p:nvSpPr>
        <p:spPr bwMode="auto">
          <a:xfrm flipH="0" flipV="0">
            <a:off x="8089830" y="2058374"/>
            <a:ext cx="607140" cy="505948"/>
          </a:xfrm>
          <a:custGeom>
            <a:avLst/>
            <a:ahLst/>
            <a:rect l="l" t="t" r="r" b="b"/>
            <a:pathLst>
              <a:path w="1666875" h="1438275" fill="norm" stroke="1"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02" name="object 6"/>
          <p:cNvSpPr/>
          <p:nvPr/>
        </p:nvSpPr>
        <p:spPr bwMode="auto">
          <a:xfrm>
            <a:off x="3800475" y="5229225"/>
            <a:ext cx="723900" cy="619125"/>
          </a:xfrm>
          <a:custGeom>
            <a:avLst/>
            <a:ahLst/>
            <a:rect l="l" t="t" r="r" b="b"/>
            <a:pathLst>
              <a:path w="723900" h="619125" fill="norm" stroke="1" extrusionOk="0">
                <a:moveTo>
                  <a:pt x="569087" y="0"/>
                </a:moveTo>
                <a:lnTo>
                  <a:pt x="154812" y="0"/>
                </a:lnTo>
                <a:lnTo>
                  <a:pt x="0" y="309625"/>
                </a:lnTo>
                <a:lnTo>
                  <a:pt x="154812" y="619125"/>
                </a:lnTo>
                <a:lnTo>
                  <a:pt x="569087" y="619125"/>
                </a:lnTo>
                <a:lnTo>
                  <a:pt x="723900" y="309625"/>
                </a:lnTo>
                <a:lnTo>
                  <a:pt x="569087" y="0"/>
                </a:lnTo>
                <a:close/>
              </a:path>
            </a:pathLst>
          </a:custGeom>
          <a:solidFill>
            <a:srgbClr val="71D97F"/>
          </a:solidFill>
        </p:spPr>
        <p:txBody>
          <a:bodyPr bIns="0" lIns="0" rIns="0" rtlCol="0" tIns="0" wrap="square"/>
          <a:p/>
        </p:txBody>
      </p:sp>
      <p:sp>
        <p:nvSpPr>
          <p:cNvPr id="1048603" name="object 7"/>
          <p:cNvSpPr txBox="1">
            <a:spLocks noGrp="1"/>
          </p:cNvSpPr>
          <p:nvPr>
            <p:ph type="ctrTitle"/>
          </p:nvPr>
        </p:nvSpPr>
        <p:spPr bwMode="auto">
          <a:xfrm flipH="0" flipV="0">
            <a:off x="-712207" y="953683"/>
            <a:ext cx="12237455" cy="1357665"/>
          </a:xfrm>
          <a:prstGeom prst="rect"/>
        </p:spPr>
        <p:txBody>
          <a:bodyPr bIns="0" lIns="0" rIns="0" rtlCol="0" tIns="16509" vert="horz" wrap="square">
            <a:spAutoFit/>
          </a:bodyPr>
          <a:p>
            <a:pPr algn="l" marL="3213735">
              <a:spcBef>
                <a:spcPts val="130"/>
              </a:spcBef>
            </a:pPr>
            <a:r>
              <a:rPr b="1" lang="en-US" u="sng">
                <a:solidFill>
                  <a:srgbClr val="0F0F0F"/>
                </a:solidFill>
                <a:latin typeface="Times New Roman"/>
                <a:cs typeface="Times New Roman"/>
              </a:rPr>
              <a:t>Employee Data Analysis using Excel</a:t>
            </a:r>
            <a:r>
              <a:rPr b="1" i="0" lang="en-US">
                <a:solidFill>
                  <a:srgbClr val="0F0F0F"/>
                </a:solidFill>
                <a:latin typeface="Times New Roman"/>
                <a:cs typeface="Times New Roman"/>
              </a:rPr>
              <a:t> </a:t>
            </a:r>
            <a:br>
              <a:rPr b="1" i="0" lang="en-US">
                <a:solidFill>
                  <a:srgbClr val="0F0F0F"/>
                </a:solidFill>
                <a:latin typeface="Roboto"/>
              </a:rPr>
            </a:br>
            <a:endParaRPr spc="15"/>
          </a:p>
        </p:txBody>
      </p:sp>
      <p:pic>
        <p:nvPicPr>
          <p:cNvPr id="2097152" name="object 9"/>
          <p:cNvPicPr>
            <a:picLocks/>
          </p:cNvPicPr>
          <p:nvPr/>
        </p:nvPicPr>
        <p:blipFill>
          <a:blip xmlns:r="http://schemas.openxmlformats.org/officeDocument/2006/relationships" r:embed="rId1"/>
          <a:stretch>
            <a:fillRect/>
          </a:stretch>
        </p:blipFill>
        <p:spPr bwMode="auto">
          <a:xfrm>
            <a:off x="676275" y="6467475"/>
            <a:ext cx="2143125" cy="200025"/>
          </a:xfrm>
          <a:prstGeom prst="rect"/>
        </p:spPr>
      </p:pic>
      <p:sp>
        <p:nvSpPr>
          <p:cNvPr id="1048604" name="object 11"/>
          <p:cNvSpPr txBox="1">
            <a:spLocks noGrp="1"/>
          </p:cNvSpPr>
          <p:nvPr>
            <p:ph type="sldNum" sz="quarter" idx="7"/>
          </p:nvPr>
        </p:nvSpPr>
        <p:spPr bwMode="auto">
          <a:xfrm>
            <a:off x="1583497" y="1600200"/>
            <a:ext cx="9998901" cy="184785"/>
          </a:xfrm>
          <a:prstGeom prst="rect"/>
        </p:spPr>
        <p:txBody>
          <a:bodyPr bIns="0" lIns="0" rIns="0" rtlCol="0" tIns="6985" vert="horz" wrap="square">
            <a:spAutoFit/>
          </a:bodyPr>
          <a:p>
            <a:pPr marL="38100">
              <a:lnSpc>
                <a:spcPct val="100000"/>
              </a:lnSpc>
              <a:spcBef>
                <a:spcPts val="55"/>
              </a:spcBef>
            </a:pPr>
            <a:fld id="{81D60167-4931-47E6-BA6A-407CBD079E47}" type="slidenum">
              <a:rPr spc="10"/>
              <a:t>1</a:t>
            </a:fld>
            <a:endParaRPr spc="10"/>
          </a:p>
        </p:txBody>
      </p:sp>
      <p:sp>
        <p:nvSpPr>
          <p:cNvPr id="1048605" name="TextBox 13"/>
          <p:cNvSpPr txBox="1"/>
          <p:nvPr/>
        </p:nvSpPr>
        <p:spPr bwMode="auto">
          <a:xfrm flipH="0" flipV="0">
            <a:off x="2877530" y="2800636"/>
            <a:ext cx="8198519" cy="2542541"/>
          </a:xfrm>
          <a:prstGeom prst="rect"/>
          <a:noFill/>
        </p:spPr>
        <p:txBody>
          <a:bodyPr rtlCol="0" wrap="square">
            <a:spAutoFit/>
          </a:bodyPr>
          <a:p>
            <a:r>
              <a:rPr b="1" sz="2800" lang="en-US">
                <a:latin typeface="Asana Math"/>
                <a:cs typeface="Asana Math"/>
              </a:rPr>
              <a:t>STUDENT NAME </a:t>
            </a:r>
            <a:r>
              <a:rPr b="1" sz="2800" lang="en-US">
                <a:latin typeface="Asana Math"/>
                <a:cs typeface="Asana Math"/>
              </a:rPr>
              <a:t>:  </a:t>
            </a:r>
            <a:r>
              <a:rPr b="1" sz="2800" lang="en-US">
                <a:latin typeface="Asana Math"/>
                <a:cs typeface="Asana Math"/>
              </a:rPr>
              <a:t>N</a:t>
            </a:r>
            <a:r>
              <a:rPr b="1" sz="2800" lang="en-US">
                <a:latin typeface="Asana Math"/>
                <a:cs typeface="Asana Math"/>
              </a:rPr>
              <a:t>A</a:t>
            </a:r>
            <a:r>
              <a:rPr b="1" sz="2800" lang="en-US">
                <a:latin typeface="Asana Math"/>
                <a:cs typeface="Asana Math"/>
              </a:rPr>
              <a:t>N</a:t>
            </a:r>
            <a:r>
              <a:rPr b="1" sz="2800" lang="en-US">
                <a:latin typeface="Asana Math"/>
                <a:cs typeface="Asana Math"/>
              </a:rPr>
              <a:t>D</a:t>
            </a:r>
            <a:r>
              <a:rPr b="1" sz="2800" lang="en-US">
                <a:latin typeface="Asana Math"/>
                <a:cs typeface="Asana Math"/>
              </a:rPr>
              <a:t>H</a:t>
            </a:r>
            <a:r>
              <a:rPr b="1" sz="2800" lang="en-US">
                <a:latin typeface="Asana Math"/>
                <a:cs typeface="Asana Math"/>
              </a:rPr>
              <a:t>I</a:t>
            </a:r>
            <a:r>
              <a:rPr b="1" sz="2800" lang="en-US">
                <a:latin typeface="Asana Math"/>
                <a:cs typeface="Asana Math"/>
              </a:rPr>
              <a:t>N</a:t>
            </a:r>
            <a:r>
              <a:rPr b="1" sz="2800" lang="en-US">
                <a:latin typeface="Asana Math"/>
                <a:cs typeface="Asana Math"/>
              </a:rPr>
              <a:t>I</a:t>
            </a:r>
            <a:r>
              <a:rPr b="1" sz="2800" lang="en-US">
                <a:latin typeface="Asana Math"/>
                <a:cs typeface="Asana Math"/>
              </a:rPr>
              <a:t> </a:t>
            </a:r>
            <a:r>
              <a:rPr b="1" sz="2800" lang="en-US">
                <a:latin typeface="Asana Math"/>
                <a:cs typeface="Asana Math"/>
              </a:rPr>
              <a:t>K</a:t>
            </a:r>
            <a:endParaRPr b="1" sz="2800">
              <a:latin typeface="Asana Math"/>
              <a:cs typeface="Asana Math"/>
            </a:endParaRPr>
          </a:p>
          <a:p>
            <a:r>
              <a:rPr b="1" sz="2800" lang="en-US">
                <a:latin typeface="Asana Math"/>
                <a:cs typeface="Asana Math"/>
              </a:rPr>
              <a:t>REGISTER NO : 312</a:t>
            </a:r>
            <a:r>
              <a:rPr b="1" sz="2800" lang="en-US">
                <a:latin typeface="Asana Math"/>
                <a:cs typeface="Asana Math"/>
              </a:rPr>
              <a:t>2</a:t>
            </a:r>
            <a:r>
              <a:rPr b="1" sz="2800" lang="en-US">
                <a:latin typeface="Asana Math"/>
                <a:cs typeface="Asana Math"/>
              </a:rPr>
              <a:t>0</a:t>
            </a:r>
            <a:r>
              <a:rPr b="1" sz="2800" lang="en-US">
                <a:latin typeface="Asana Math"/>
                <a:cs typeface="Asana Math"/>
              </a:rPr>
              <a:t>2</a:t>
            </a:r>
            <a:r>
              <a:rPr b="1" sz="2800" lang="en-US">
                <a:latin typeface="Asana Math"/>
                <a:cs typeface="Asana Math"/>
              </a:rPr>
              <a:t>9</a:t>
            </a:r>
            <a:r>
              <a:rPr b="1" sz="2800" lang="en-US">
                <a:latin typeface="Asana Math"/>
                <a:cs typeface="Asana Math"/>
              </a:rPr>
              <a:t>9</a:t>
            </a:r>
            <a:r>
              <a:rPr b="1" sz="2800" lang="en-US">
                <a:latin typeface="Asana Math"/>
                <a:cs typeface="Asana Math"/>
              </a:rPr>
              <a:t>9</a:t>
            </a:r>
            <a:r>
              <a:rPr b="1" sz="2800" lang="en-US">
                <a:latin typeface="Asana Math"/>
                <a:cs typeface="Asana Math"/>
              </a:rPr>
              <a:t> /  U/COM-</a:t>
            </a:r>
            <a:r>
              <a:rPr b="1" sz="2800" lang="en-US">
                <a:latin typeface="Asana Math"/>
                <a:cs typeface="Asana Math"/>
              </a:rPr>
              <a:t>G</a:t>
            </a:r>
            <a:r>
              <a:rPr b="1" sz="2800" lang="en-US">
                <a:latin typeface="Asana Math"/>
                <a:cs typeface="Asana Math"/>
              </a:rPr>
              <a:t>/</a:t>
            </a:r>
            <a:r>
              <a:rPr b="1" sz="2800" lang="en-US">
                <a:latin typeface="Asana Math"/>
                <a:cs typeface="Asana Math"/>
              </a:rPr>
              <a:t>2</a:t>
            </a:r>
            <a:r>
              <a:rPr b="1" sz="2800" lang="en-US">
                <a:latin typeface="Asana Math"/>
                <a:cs typeface="Asana Math"/>
              </a:rPr>
              <a:t>2</a:t>
            </a:r>
            <a:r>
              <a:rPr b="1" sz="2800" lang="en-US">
                <a:latin typeface="Asana Math"/>
                <a:cs typeface="Asana Math"/>
              </a:rPr>
              <a:t>/</a:t>
            </a:r>
            <a:r>
              <a:rPr b="1" sz="2800" lang="en-US">
                <a:latin typeface="Asana Math"/>
                <a:cs typeface="Asana Math"/>
              </a:rPr>
              <a:t>5</a:t>
            </a:r>
            <a:r>
              <a:rPr b="1" sz="2800" lang="en-US">
                <a:latin typeface="Asana Math"/>
                <a:cs typeface="Asana Math"/>
              </a:rPr>
              <a:t>7</a:t>
            </a:r>
            <a:endParaRPr b="1" sz="2800">
              <a:latin typeface="Asana Math"/>
              <a:cs typeface="Asana Math"/>
            </a:endParaRPr>
          </a:p>
          <a:p>
            <a:r>
              <a:rPr b="1" sz="2800" lang="en-US">
                <a:latin typeface="Asana Math"/>
                <a:cs typeface="Asana Math"/>
              </a:rPr>
              <a:t>DEPARTMENT :  B-COM </a:t>
            </a:r>
            <a:r>
              <a:rPr b="1" sz="2800" lang="en-US">
                <a:latin typeface="Asana Math"/>
                <a:cs typeface="Asana Math"/>
              </a:rPr>
              <a:t>(</a:t>
            </a:r>
            <a:r>
              <a:rPr b="1" sz="2800" lang="en-US">
                <a:latin typeface="Asana Math"/>
                <a:cs typeface="Asana Math"/>
              </a:rPr>
              <a:t>G</a:t>
            </a:r>
            <a:r>
              <a:rPr b="1" sz="2800" lang="en-US">
                <a:latin typeface="Asana Math"/>
                <a:cs typeface="Asana Math"/>
              </a:rPr>
              <a:t>E</a:t>
            </a:r>
            <a:r>
              <a:rPr b="1" sz="2800" lang="en-US">
                <a:latin typeface="Asana Math"/>
                <a:cs typeface="Asana Math"/>
              </a:rPr>
              <a:t>N</a:t>
            </a:r>
            <a:r>
              <a:rPr b="1" sz="2800" lang="en-US">
                <a:latin typeface="Asana Math"/>
                <a:cs typeface="Asana Math"/>
              </a:rPr>
              <a:t>E</a:t>
            </a:r>
            <a:r>
              <a:rPr b="1" sz="2800" lang="en-US">
                <a:latin typeface="Asana Math"/>
                <a:cs typeface="Asana Math"/>
              </a:rPr>
              <a:t>RAL</a:t>
            </a:r>
            <a:r>
              <a:rPr b="1" sz="2800" lang="en-US">
                <a:latin typeface="Asana Math"/>
                <a:cs typeface="Asana Math"/>
              </a:rPr>
              <a:t>)</a:t>
            </a:r>
            <a:endParaRPr b="1" sz="2800">
              <a:latin typeface="Asana Math"/>
              <a:cs typeface="Asana Math"/>
            </a:endParaRPr>
          </a:p>
          <a:p>
            <a:r>
              <a:rPr b="1" sz="2800" lang="en-US">
                <a:latin typeface="Asana Math"/>
                <a:cs typeface="Asana Math"/>
              </a:rPr>
              <a:t>COLLEGE : ASAN MEMORIAL COLLEGE OF 			ARTS AND SCIENCE</a:t>
            </a:r>
            <a:endParaRPr b="1" sz="2600">
              <a:latin typeface="Asana Math"/>
              <a:cs typeface="Asana Math"/>
            </a:endParaRPr>
          </a:p>
          <a:p>
            <a:r>
              <a:rPr sz="2400" lang="en-US"/>
              <a:t>           </a:t>
            </a:r>
            <a:endParaRPr sz="240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advClick="1" p14:dur="2000"/>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1" showMasterPhAnim="0">
  <p:cSld name="">
    <p:spTree>
      <p:nvGrpSpPr>
        <p:cNvPr id="48" name=""/>
        <p:cNvGrpSpPr/>
        <p:nvPr/>
      </p:nvGrpSpPr>
      <p:grpSpPr bwMode="auto">
        <a:xfrm>
          <a:off x="0" y="0"/>
          <a:ext cx="0" cy="0"/>
          <a:chOff x="0" y="0"/>
          <a:chExt cx="0" cy="0"/>
        </a:xfrm>
      </p:grpSpPr>
      <p:sp>
        <p:nvSpPr>
          <p:cNvPr id="1048677" name="object 5"/>
          <p:cNvSpPr/>
          <p:nvPr/>
        </p:nvSpPr>
        <p:spPr bwMode="auto">
          <a:xfrm>
            <a:off x="9353550" y="5895975"/>
            <a:ext cx="180975" cy="180975"/>
          </a:xfrm>
          <a:custGeom>
            <a:avLst/>
            <a:ahLst/>
            <a:rect l="l" t="t" r="r" b="b"/>
            <a:pathLst>
              <a:path w="180975" h="180975" fill="norm" stroke="1" extrusionOk="0">
                <a:moveTo>
                  <a:pt x="180975" y="0"/>
                </a:moveTo>
                <a:lnTo>
                  <a:pt x="0" y="0"/>
                </a:lnTo>
                <a:lnTo>
                  <a:pt x="0" y="180975"/>
                </a:lnTo>
                <a:lnTo>
                  <a:pt x="180975" y="180975"/>
                </a:lnTo>
                <a:lnTo>
                  <a:pt x="180975" y="0"/>
                </a:lnTo>
                <a:close/>
              </a:path>
            </a:pathLst>
          </a:custGeom>
          <a:solidFill>
            <a:schemeClr val="accent2">
              <a:lumMod val="75000"/>
            </a:schemeClr>
          </a:solidFill>
        </p:spPr>
        <p:txBody>
          <a:bodyPr bIns="0" lIns="0" rIns="0" rtlCol="0" tIns="0" wrap="square"/>
          <a:p/>
        </p:txBody>
      </p:sp>
      <p:pic>
        <p:nvPicPr>
          <p:cNvPr id="2097168" name="object 6"/>
          <p:cNvPicPr>
            <a:picLocks/>
          </p:cNvPicPr>
          <p:nvPr/>
        </p:nvPicPr>
        <p:blipFill>
          <a:blip xmlns:r="http://schemas.openxmlformats.org/officeDocument/2006/relationships" r:embed="rId1"/>
          <a:stretch>
            <a:fillRect/>
          </a:stretch>
        </p:blipFill>
        <p:spPr bwMode="auto">
          <a:xfrm rot="3367236" flipH="0" flipV="0">
            <a:off x="678868" y="6323759"/>
            <a:ext cx="86081" cy="151654"/>
          </a:xfrm>
          <a:prstGeom prst="rect"/>
        </p:spPr>
      </p:pic>
      <p:sp>
        <p:nvSpPr>
          <p:cNvPr id="1048678" name="object 9"/>
          <p:cNvSpPr txBox="1"/>
          <p:nvPr/>
        </p:nvSpPr>
        <p:spPr bwMode="auto">
          <a:xfrm>
            <a:off x="11277215" y="6473335"/>
            <a:ext cx="229716" cy="174660"/>
          </a:xfrm>
          <a:prstGeom prst="rect"/>
        </p:spPr>
        <p:txBody>
          <a:bodyPr bIns="0" lIns="0" rIns="0" rtlCol="0" tIns="6985" vert="horz" wrap="square">
            <a:spAutoFit/>
          </a:bodyPr>
          <a:p>
            <a:pPr marL="38100">
              <a:lnSpc>
                <a:spcPct val="100000"/>
              </a:lnSpc>
              <a:spcBef>
                <a:spcPts val="55"/>
              </a:spcBef>
            </a:pPr>
            <a:fld id="{81D60167-4931-47E6-BA6A-407CBD079E47}" type="slidenum">
              <a:rPr sz="1100" spc="10">
                <a:solidFill>
                  <a:srgbClr val="2D936B"/>
                </a:solidFill>
                <a:latin typeface="Trebuchet MS"/>
                <a:cs typeface="Trebuchet MS"/>
              </a:rPr>
              <a:t>10</a:t>
            </a:fld>
            <a:endParaRPr sz="1100">
              <a:latin typeface="Trebuchet MS"/>
              <a:cs typeface="Trebuchet MS"/>
            </a:endParaRPr>
          </a:p>
        </p:txBody>
      </p:sp>
      <p:sp>
        <p:nvSpPr>
          <p:cNvPr id="1048679" name="object 8"/>
          <p:cNvSpPr txBox="1"/>
          <p:nvPr/>
        </p:nvSpPr>
        <p:spPr bwMode="auto">
          <a:xfrm flipH="0" flipV="0">
            <a:off x="739773" y="557844"/>
            <a:ext cx="4330408" cy="683929"/>
          </a:xfrm>
          <a:prstGeom prst="rect"/>
        </p:spPr>
        <p:txBody>
          <a:bodyPr bIns="0" lIns="0" rIns="0" rtlCol="0" tIns="13334" vert="horz" wrap="square">
            <a:spAutoFit/>
          </a:bodyPr>
          <a:p>
            <a:pPr marL="12700">
              <a:lnSpc>
                <a:spcPct val="100000"/>
              </a:lnSpc>
              <a:spcBef>
                <a:spcPts val="105"/>
              </a:spcBef>
            </a:pPr>
            <a:r>
              <a:rPr b="1" sz="4400" spc="15" u="sng">
                <a:latin typeface="Asana Math"/>
                <a:cs typeface="Asana Math"/>
              </a:rPr>
              <a:t>M</a:t>
            </a:r>
            <a:r>
              <a:rPr b="1" sz="3600" u="sng">
                <a:latin typeface="Asana Math"/>
                <a:cs typeface="Asana Math"/>
              </a:rPr>
              <a:t>O</a:t>
            </a:r>
            <a:r>
              <a:rPr b="1" sz="3600" spc="-15" u="sng">
                <a:latin typeface="Asana Math"/>
                <a:cs typeface="Asana Math"/>
              </a:rPr>
              <a:t>D</a:t>
            </a:r>
            <a:r>
              <a:rPr b="1" sz="3600" spc="-35" u="sng">
                <a:latin typeface="Asana Math"/>
                <a:cs typeface="Asana Math"/>
              </a:rPr>
              <a:t>E</a:t>
            </a:r>
            <a:r>
              <a:rPr b="1" sz="3600" spc="-30" u="sng">
                <a:latin typeface="Asana Math"/>
                <a:cs typeface="Asana Math"/>
              </a:rPr>
              <a:t>LL</a:t>
            </a:r>
            <a:r>
              <a:rPr b="1" sz="3600" spc="-5" u="sng">
                <a:latin typeface="Asana Math"/>
                <a:cs typeface="Asana Math"/>
              </a:rPr>
              <a:t>I</a:t>
            </a:r>
            <a:r>
              <a:rPr b="1" sz="3600" spc="30" u="sng">
                <a:latin typeface="Asana Math"/>
                <a:cs typeface="Asana Math"/>
              </a:rPr>
              <a:t>N</a:t>
            </a:r>
            <a:r>
              <a:rPr b="1" sz="3600" spc="5" u="sng">
                <a:latin typeface="Asana Math"/>
                <a:cs typeface="Asana Math"/>
              </a:rPr>
              <a:t>G</a:t>
            </a:r>
            <a:r>
              <a:rPr b="1" sz="4400" spc="4">
                <a:latin typeface="Asana Math"/>
                <a:cs typeface="Asana Math"/>
              </a:rPr>
              <a:t>:</a:t>
            </a:r>
            <a:endParaRPr sz="4400">
              <a:latin typeface="Trebuchet MS"/>
              <a:cs typeface="Trebuchet MS"/>
            </a:endParaRPr>
          </a:p>
        </p:txBody>
      </p:sp>
      <p:sp>
        <p:nvSpPr>
          <p:cNvPr id="1048680" name="object 3"/>
          <p:cNvSpPr/>
          <p:nvPr/>
        </p:nvSpPr>
        <p:spPr bwMode="auto">
          <a:xfrm flipH="0" flipV="0">
            <a:off x="10430720" y="2591581"/>
            <a:ext cx="339025" cy="265918"/>
          </a:xfrm>
          <a:custGeom>
            <a:avLst/>
            <a:ahLst/>
            <a:rect l="l" t="t" r="r" b="b"/>
            <a:pathLst>
              <a:path w="457200" h="457200" fill="norm" stroke="1" extrusionOk="0">
                <a:moveTo>
                  <a:pt x="457200" y="0"/>
                </a:moveTo>
                <a:lnTo>
                  <a:pt x="0" y="0"/>
                </a:lnTo>
                <a:lnTo>
                  <a:pt x="0" y="457200"/>
                </a:lnTo>
                <a:lnTo>
                  <a:pt x="457200" y="457200"/>
                </a:lnTo>
                <a:lnTo>
                  <a:pt x="457200" y="0"/>
                </a:lnTo>
                <a:close/>
              </a:path>
            </a:pathLst>
          </a:custGeom>
          <a:solidFill>
            <a:schemeClr val="accent4">
              <a:lumMod val="60000"/>
              <a:lumOff val="40000"/>
            </a:schemeClr>
          </a:solidFill>
        </p:spPr>
        <p:txBody>
          <a:bodyPr bIns="0" lIns="0" rIns="0" rtlCol="0" tIns="0" wrap="square"/>
          <a:p/>
        </p:txBody>
      </p:sp>
      <p:sp>
        <p:nvSpPr>
          <p:cNvPr id="1048681" name=""/>
          <p:cNvSpPr/>
          <p:nvPr/>
        </p:nvSpPr>
        <p:spPr bwMode="auto">
          <a:xfrm rot="19910601" flipH="0" flipV="0">
            <a:off x="10246353" y="2191311"/>
            <a:ext cx="667935" cy="1332376"/>
          </a:xfrm>
          <a:prstGeom prst="star4">
            <a:avLst>
              <a:gd name="adj" fmla="val 12500"/>
            </a:avLst>
          </a:prstGeom>
          <a:solidFill>
            <a:schemeClr val="accent3">
              <a:lumMod val="60000"/>
              <a:lumOff val="40000"/>
            </a:schemeClr>
          </a:solidFill>
          <a:ln w="25400" cap="flat" cmpd="sng" algn="ctr">
            <a:solidFill>
              <a:schemeClr val="accent1"/>
            </a:solidFill>
            <a:prstDash val="solid"/>
          </a:ln>
          <a:effectLst>
            <a:outerShdw algn="tl" blurRad="50800" dir="2700000" dist="381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048682" name=""/>
          <p:cNvSpPr txBox="1"/>
          <p:nvPr/>
        </p:nvSpPr>
        <p:spPr bwMode="auto">
          <a:xfrm flipH="0" flipV="0">
            <a:off x="2054872" y="1636466"/>
            <a:ext cx="6030654" cy="3761741"/>
          </a:xfrm>
          <a:prstGeom prst="rect"/>
          <a:noFill/>
        </p:spPr>
        <p:txBody>
          <a:bodyPr anchor="t" anchorCtr="0" bIns="45720" compatLnSpc="0" forceAA="0" fromWordArt="0" horzOverflow="overflow" lIns="91440" numCol="1" rIns="91440" rtlCol="0" spcCol="0" tIns="45720" upright="0" vert="horz" vertOverflow="overflow" wrap="square">
            <a:spAutoFit/>
          </a:bodyPr>
          <a:p>
            <a:pPr algn="l"/>
            <a:r>
              <a:rPr b="1" sz="2400"/>
              <a:t>Data collection:</a:t>
            </a:r>
            <a:endParaRPr sz="2400"/>
          </a:p>
          <a:p>
            <a:pPr algn="l" indent="-349965" marL="349965">
              <a:buAutoNum type="arabicParenR"/>
            </a:pPr>
            <a:r>
              <a:rPr sz="2200"/>
              <a:t>Name</a:t>
            </a:r>
            <a:endParaRPr sz="2200"/>
          </a:p>
          <a:p>
            <a:pPr algn="l" indent="-349965" marL="349965">
              <a:buAutoNum type="arabicParenR"/>
            </a:pPr>
            <a:r>
              <a:rPr sz="2200"/>
              <a:t>Emp ID</a:t>
            </a:r>
            <a:endParaRPr sz="2200"/>
          </a:p>
          <a:p>
            <a:pPr algn="l"/>
            <a:r>
              <a:rPr b="1" sz="2400"/>
              <a:t>Feature collection:</a:t>
            </a:r>
            <a:endParaRPr sz="2600"/>
          </a:p>
          <a:p>
            <a:pPr algn="l" indent="-371994" marL="371994">
              <a:buAutoNum type="arabicParenR"/>
            </a:pPr>
            <a:r>
              <a:rPr sz="2200"/>
              <a:t>Start date</a:t>
            </a:r>
            <a:endParaRPr sz="2200"/>
          </a:p>
          <a:p>
            <a:pPr algn="l" indent="-371993" marL="371993">
              <a:buAutoNum type="arabicParenR"/>
            </a:pPr>
            <a:r>
              <a:rPr sz="2200"/>
              <a:t>FTE</a:t>
            </a:r>
            <a:endParaRPr sz="2200"/>
          </a:p>
          <a:p>
            <a:pPr algn="l" indent="-371993" marL="371993">
              <a:buAutoNum type="arabicParenR"/>
            </a:pPr>
            <a:r>
              <a:rPr sz="2200"/>
              <a:t>Employee type</a:t>
            </a:r>
            <a:endParaRPr sz="2200"/>
          </a:p>
          <a:p>
            <a:pPr algn="l"/>
            <a:r>
              <a:rPr b="1" sz="2400"/>
              <a:t>Data cleaning:</a:t>
            </a:r>
            <a:endParaRPr sz="2400"/>
          </a:p>
          <a:p>
            <a:pPr algn="l" indent="-349965" marL="349965">
              <a:buAutoNum type="arabicParenR"/>
            </a:pPr>
            <a:r>
              <a:rPr sz="2200"/>
              <a:t>Gender</a:t>
            </a:r>
            <a:endParaRPr sz="2200"/>
          </a:p>
          <a:p>
            <a:pPr algn="l" indent="-349965" marL="349965">
              <a:buAutoNum type="arabicParenR"/>
            </a:pPr>
            <a:r>
              <a:rPr sz="2200"/>
              <a:t>Current Employee Rating</a:t>
            </a:r>
            <a:endParaRPr sz="2200"/>
          </a:p>
          <a:p>
            <a:pPr algn="l"/>
            <a:endParaRPr sz="2600"/>
          </a:p>
        </p:txBody>
      </p:sp>
      <p:pic>
        <p:nvPicPr>
          <p:cNvPr id="2097169" name=""/>
          <p:cNvPicPr>
            <a:picLocks noChangeAspect="1"/>
          </p:cNvPicPr>
          <p:nvPr/>
        </p:nvPicPr>
        <p:blipFill>
          <a:blip xmlns:r="http://schemas.openxmlformats.org/officeDocument/2006/relationships" r:embed="rId2"/>
          <a:stretch>
            <a:fillRect/>
          </a:stretch>
        </p:blipFill>
        <p:spPr bwMode="auto">
          <a:xfrm flipH="0" flipV="0">
            <a:off x="5070181" y="1255429"/>
            <a:ext cx="5235136" cy="2938220"/>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advClick="1" p14:dur="2000"/>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1" showMasterPhAnim="0">
  <p:cSld name="">
    <p:spTree>
      <p:nvGrpSpPr>
        <p:cNvPr id="49" name=""/>
        <p:cNvGrpSpPr/>
        <p:nvPr/>
      </p:nvGrpSpPr>
      <p:grpSpPr bwMode="auto">
        <a:xfrm>
          <a:off x="0" y="0"/>
          <a:ext cx="0" cy="0"/>
          <a:chOff x="0" y="0"/>
          <a:chExt cx="0" cy="0"/>
        </a:xfrm>
      </p:grpSpPr>
      <p:sp>
        <p:nvSpPr>
          <p:cNvPr id="1048683" name="Заголовок 1"/>
          <p:cNvSpPr>
            <a:spLocks noGrp="1"/>
          </p:cNvSpPr>
          <p:nvPr>
            <p:ph type="title"/>
          </p:nvPr>
        </p:nvSpPr>
        <p:spPr bwMode="auto"/>
        <p:txBody>
          <a:bodyPr/>
          <a:p>
            <a:r>
              <a:t>.</a:t>
            </a:r>
          </a:p>
        </p:txBody>
      </p:sp>
      <p:sp>
        <p:nvSpPr>
          <p:cNvPr id="1048684" name="Объект 2"/>
          <p:cNvSpPr>
            <a:spLocks noGrp="1"/>
          </p:cNvSpPr>
          <p:nvPr>
            <p:ph idx="1"/>
          </p:nvPr>
        </p:nvSpPr>
        <p:spPr bwMode="auto">
          <a:xfrm flipH="0" flipV="0">
            <a:off x="2535996" y="959145"/>
            <a:ext cx="9998901" cy="5353184"/>
          </a:xfrm>
        </p:spPr>
        <p:txBody>
          <a:bodyPr anchor="t" anchorCtr="0" bIns="45720" compatLnSpc="0" forceAA="0" fromWordArt="0" horzOverflow="overflow" lIns="91440" numCol="1" rIns="91440" rtlCol="0" spcCol="0" tIns="45720" upright="0" vert="horz" vertOverflow="overflow" wrap="square">
            <a:normAutofit/>
          </a:bodyPr>
          <a:p>
            <a:pPr algn="l" indent="0" marL="0">
              <a:buFont typeface="Arial"/>
              <a:buNone/>
            </a:pPr>
            <a:r>
              <a:rPr b="1" cap="none" sz="2800" i="0" lang="en-US" spc="0" strike="noStrike" u="none">
                <a:solidFill>
                  <a:schemeClr val="tx1"/>
                </a:solidFill>
                <a:latin typeface="+mn-lt"/>
                <a:ea typeface="+mn-ea"/>
                <a:cs typeface="+mn-cs"/>
              </a:rPr>
              <a:t>P</a:t>
            </a:r>
            <a:r>
              <a:rPr b="1" cap="none" sz="2800" i="0" lang="en-US" spc="0" strike="noStrike" u="none">
                <a:solidFill>
                  <a:schemeClr val="tx1"/>
                </a:solidFill>
                <a:latin typeface="Arial"/>
                <a:ea typeface="Arial"/>
                <a:cs typeface="Arial"/>
              </a:rPr>
              <a:t>erformance level</a:t>
            </a:r>
            <a:r>
              <a:rPr b="1" cap="none" sz="2800" i="0" lang="en-US" spc="0" strike="noStrike" u="none">
                <a:solidFill>
                  <a:schemeClr val="tx1"/>
                </a:solidFill>
                <a:latin typeface="+mn-lt"/>
                <a:ea typeface="+mn-ea"/>
                <a:cs typeface="+mn-cs"/>
              </a:rPr>
              <a:t> </a:t>
            </a:r>
            <a:r>
              <a:rPr b="1" cap="none" sz="2800" i="0" lang="en-US" spc="0" strike="noStrike" u="none">
                <a:solidFill>
                  <a:schemeClr val="tx1"/>
                </a:solidFill>
                <a:latin typeface="Arial"/>
                <a:ea typeface="Arial"/>
                <a:cs typeface="Arial"/>
              </a:rPr>
              <a:t>using formula:</a:t>
            </a:r>
            <a:endParaRPr sz="2800"/>
          </a:p>
          <a:p>
            <a:pPr algn="l" indent="-349965" marL="349965">
              <a:buAutoNum type="arabicParenR"/>
            </a:pPr>
            <a:r>
              <a:rPr b="0" cap="none" sz="2600" i="0" lang="en-US" spc="0" strike="noStrike" u="none">
                <a:solidFill>
                  <a:schemeClr val="tx1"/>
                </a:solidFill>
                <a:latin typeface="+mn-lt"/>
                <a:ea typeface="+mn-ea"/>
                <a:cs typeface="+mn-cs"/>
              </a:rPr>
              <a:t>Low</a:t>
            </a:r>
            <a:endParaRPr sz="2600"/>
          </a:p>
          <a:p>
            <a:pPr algn="l" indent="-349965" marL="349965">
              <a:buAutoNum type="arabicParenR"/>
            </a:pPr>
            <a:r>
              <a:rPr b="0" cap="none" sz="2600" i="0" lang="en-US" spc="0" strike="noStrike" u="none">
                <a:solidFill>
                  <a:schemeClr val="tx1"/>
                </a:solidFill>
                <a:latin typeface="+mn-lt"/>
                <a:ea typeface="+mn-ea"/>
                <a:cs typeface="+mn-cs"/>
              </a:rPr>
              <a:t>Med</a:t>
            </a:r>
            <a:endParaRPr sz="2600"/>
          </a:p>
          <a:p>
            <a:pPr algn="l" indent="-349965" marL="349965">
              <a:buAutoNum type="arabicParenR"/>
            </a:pPr>
            <a:r>
              <a:rPr b="0" cap="none" sz="2600" i="0" lang="en-US" spc="0" strike="noStrike" u="none">
                <a:solidFill>
                  <a:schemeClr val="tx1"/>
                </a:solidFill>
                <a:latin typeface="+mn-lt"/>
                <a:ea typeface="+mn-ea"/>
                <a:cs typeface="+mn-cs"/>
              </a:rPr>
              <a:t>High</a:t>
            </a:r>
            <a:endParaRPr b="0" cap="none" sz="2600" i="0" spc="0" strike="noStrike" u="none">
              <a:solidFill>
                <a:schemeClr val="tx1"/>
              </a:solidFill>
              <a:latin typeface="Times New Roman"/>
              <a:cs typeface="Times New Roman"/>
            </a:endParaRPr>
          </a:p>
          <a:p>
            <a:pPr algn="l" indent="-349965" marL="349965">
              <a:buAutoNum type="arabicParenR"/>
            </a:pPr>
            <a:r>
              <a:rPr b="0" cap="none" sz="2600" i="0" lang="en-US" spc="0" strike="noStrike" u="none">
                <a:solidFill>
                  <a:schemeClr val="tx1"/>
                </a:solidFill>
                <a:latin typeface="Arial"/>
                <a:ea typeface="Arial"/>
                <a:cs typeface="Arial"/>
              </a:rPr>
              <a:t>Very High</a:t>
            </a:r>
            <a:endParaRPr b="0" cap="none" sz="2600" i="0" spc="0" strike="noStrike" u="none">
              <a:solidFill>
                <a:schemeClr val="tx1"/>
              </a:solidFill>
              <a:latin typeface="Times New Roman"/>
              <a:cs typeface="Times New Roman"/>
            </a:endParaRPr>
          </a:p>
          <a:p>
            <a:pPr algn="l" indent="0" marL="0">
              <a:buFont typeface="Arial"/>
              <a:buNone/>
            </a:pPr>
            <a:r>
              <a:rPr b="1" cap="none" sz="2800" i="0" lang="en-US" spc="0" strike="noStrike" u="none">
                <a:solidFill>
                  <a:schemeClr val="tx1"/>
                </a:solidFill>
                <a:latin typeface="Arial"/>
                <a:ea typeface="Arial"/>
                <a:cs typeface="Arial"/>
              </a:rPr>
              <a:t>Conditional format:</a:t>
            </a:r>
            <a:endParaRPr b="0" cap="none" sz="2800" i="0" spc="0" strike="noStrike" u="none">
              <a:solidFill>
                <a:schemeClr val="tx1"/>
              </a:solidFill>
              <a:latin typeface="Times New Roman"/>
              <a:cs typeface="Times New Roman"/>
            </a:endParaRPr>
          </a:p>
          <a:p>
            <a:pPr algn="l" indent="-327936" marL="327936">
              <a:buFont typeface="Arial"/>
              <a:buAutoNum type="arabicParenR"/>
            </a:pPr>
            <a:r>
              <a:rPr b="0" cap="none" sz="2600" i="0" lang="en-US" spc="0" strike="noStrike" u="none">
                <a:solidFill>
                  <a:schemeClr val="tx1"/>
                </a:solidFill>
                <a:latin typeface="Arial"/>
                <a:ea typeface="Arial"/>
                <a:cs typeface="Arial"/>
              </a:rPr>
              <a:t>Found the missing values</a:t>
            </a:r>
            <a:endParaRPr b="0" cap="none" sz="2600" i="0" spc="0" strike="noStrike" u="none">
              <a:solidFill>
                <a:schemeClr val="tx1"/>
              </a:solidFill>
              <a:latin typeface="Times New Roman"/>
              <a:cs typeface="Times New Roman"/>
            </a:endParaRPr>
          </a:p>
          <a:p>
            <a:pPr algn="l" indent="-327936" marL="327936">
              <a:buFont typeface="Arial"/>
              <a:buAutoNum type="arabicParenR"/>
            </a:pPr>
            <a:r>
              <a:rPr b="0" cap="none" sz="2600" i="0" lang="en-US" spc="0" strike="noStrike" u="none">
                <a:solidFill>
                  <a:schemeClr val="tx1"/>
                </a:solidFill>
                <a:latin typeface="Arial"/>
                <a:ea typeface="Arial"/>
                <a:cs typeface="Arial"/>
              </a:rPr>
              <a:t>And Highlighted </a:t>
            </a:r>
            <a:endParaRPr b="0" cap="none" sz="2600" i="0" spc="0" strike="noStrike" u="none">
              <a:solidFill>
                <a:schemeClr val="tx1"/>
              </a:solidFill>
              <a:latin typeface="Times New Roman"/>
              <a:cs typeface="Times New Roman"/>
            </a:endParaRPr>
          </a:p>
          <a:p>
            <a:pPr algn="l" indent="0" marL="0">
              <a:buFont typeface="Arial"/>
              <a:buNone/>
            </a:pPr>
            <a:r>
              <a:rPr b="1" cap="none" sz="2800" i="0" lang="en-US" spc="0" strike="noStrike" u="none">
                <a:solidFill>
                  <a:schemeClr val="tx1"/>
                </a:solidFill>
                <a:latin typeface="Arial"/>
                <a:ea typeface="Arial"/>
                <a:cs typeface="Arial"/>
              </a:rPr>
              <a:t>Filter:</a:t>
            </a:r>
            <a:endParaRPr b="0" cap="none" sz="2600" i="0" spc="0" strike="noStrike" u="none">
              <a:solidFill>
                <a:schemeClr val="tx1"/>
              </a:solidFill>
              <a:latin typeface="Times New Roman"/>
              <a:cs typeface="Times New Roman"/>
            </a:endParaRPr>
          </a:p>
          <a:p>
            <a:pPr algn="l" indent="-316922" marL="316922">
              <a:buFont typeface="Arial"/>
              <a:buAutoNum type="arabicParenR"/>
            </a:pPr>
            <a:r>
              <a:rPr b="0" cap="none" sz="2600" i="0" lang="en-US" spc="0" strike="noStrike" u="none">
                <a:solidFill>
                  <a:schemeClr val="tx1"/>
                </a:solidFill>
                <a:latin typeface="Arial"/>
                <a:ea typeface="Arial"/>
                <a:cs typeface="Arial"/>
              </a:rPr>
              <a:t>Select the missing blocks</a:t>
            </a:r>
            <a:endParaRPr b="0" cap="none" sz="2600" i="0" spc="0" strike="noStrike" u="none">
              <a:solidFill>
                <a:schemeClr val="tx1"/>
              </a:solidFill>
              <a:latin typeface="Times New Roman"/>
              <a:cs typeface="Times New Roman"/>
            </a:endParaRPr>
          </a:p>
          <a:p>
            <a:pPr algn="l" indent="-316922" marL="316922">
              <a:buFont typeface="Arial"/>
              <a:buAutoNum type="arabicParenR"/>
            </a:pPr>
            <a:r>
              <a:rPr b="0" cap="none" sz="2600" i="0" lang="en-US" spc="0" strike="noStrike" u="none">
                <a:solidFill>
                  <a:schemeClr val="tx1"/>
                </a:solidFill>
                <a:latin typeface="Arial"/>
                <a:ea typeface="Arial"/>
                <a:cs typeface="Arial"/>
              </a:rPr>
              <a:t>Omitted the blank cell</a:t>
            </a:r>
            <a:endParaRPr b="0" cap="none" sz="2200" i="0" lang="en-US" spc="0" strike="noStrike" u="none">
              <a:solidFill>
                <a:schemeClr val="tx1"/>
              </a:solidFill>
              <a:latin typeface="Times New Roman"/>
              <a:cs typeface="Times New Roman"/>
            </a:endParaRPr>
          </a:p>
          <a:p>
            <a:pPr algn="l" indent="0" marL="0">
              <a:buFont typeface="Arial"/>
              <a:buNone/>
            </a:pPr>
            <a:endParaRPr b="0" cap="none" sz="2200" i="0" lang="en-US" spc="0" strike="noStrike" u="none">
              <a:solidFill>
                <a:schemeClr val="tx1"/>
              </a:solidFill>
              <a:latin typeface="Times New Roman"/>
              <a:cs typeface="Times New Roman"/>
            </a:endParaRPr>
          </a:p>
          <a:p>
            <a:pPr algn="l" indent="0" marL="0">
              <a:buFont typeface="Arial"/>
              <a:buNone/>
            </a:pPr>
            <a:endParaRPr b="0" cap="none" sz="2200" i="0" lang="en-US" spc="0" strike="noStrike" u="none">
              <a:solidFill>
                <a:schemeClr val="tx1"/>
              </a:solidFill>
              <a:latin typeface="Times New Roman"/>
              <a:cs typeface="Times New Roman"/>
            </a:endParaRPr>
          </a:p>
          <a:p>
            <a:pPr algn="l" indent="-349965" marL="349965">
              <a:buAutoNum type="arabicParenR"/>
            </a:pPr>
            <a:endParaRPr sz="2200" lang="en-US"/>
          </a:p>
          <a:p>
            <a:pPr indent="0" marL="0">
              <a:buFont typeface="Arial"/>
              <a:buNone/>
            </a:p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advClick="1" p14:dur="2000"/>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1" showMasterPhAnim="0">
  <p:cSld name="">
    <p:spTree>
      <p:nvGrpSpPr>
        <p:cNvPr id="50" name=""/>
        <p:cNvGrpSpPr/>
        <p:nvPr/>
      </p:nvGrpSpPr>
      <p:grpSpPr bwMode="auto">
        <a:xfrm>
          <a:off x="0" y="0"/>
          <a:ext cx="0" cy="0"/>
          <a:chOff x="0" y="0"/>
          <a:chExt cx="0" cy="0"/>
        </a:xfrm>
      </p:grpSpPr>
      <p:sp>
        <p:nvSpPr>
          <p:cNvPr id="1048685" name="Заголовок 1"/>
          <p:cNvSpPr>
            <a:spLocks noGrp="1"/>
          </p:cNvSpPr>
          <p:nvPr>
            <p:ph type="title"/>
          </p:nvPr>
        </p:nvSpPr>
        <p:spPr bwMode="auto">
          <a:xfrm flipH="0" flipV="0">
            <a:off x="4650362" y="5280627"/>
            <a:ext cx="2131016" cy="629618"/>
          </a:xfrm>
        </p:spPr>
        <p:txBody>
          <a:bodyPr/>
          <a:p>
            <a:r>
              <a:rPr sz="1200"/>
              <a:t>figure: PIVOT TABLE</a:t>
            </a:r>
          </a:p>
        </p:txBody>
      </p:sp>
      <p:sp>
        <p:nvSpPr>
          <p:cNvPr id="1048686" name="Объект 2"/>
          <p:cNvSpPr>
            <a:spLocks noGrp="1"/>
          </p:cNvSpPr>
          <p:nvPr>
            <p:ph idx="1"/>
          </p:nvPr>
        </p:nvSpPr>
        <p:spPr bwMode="auto">
          <a:xfrm>
            <a:off x="2196971" y="873716"/>
            <a:ext cx="9998901" cy="4525960"/>
          </a:xfrm>
        </p:spPr>
        <p:txBody>
          <a:bodyPr/>
          <a:p>
            <a:pPr indent="0" marL="0">
              <a:buFont typeface="Arial"/>
              <a:buNone/>
            </a:pPr>
            <a:endParaRPr sz="2600"/>
          </a:p>
          <a:p>
            <a:pPr indent="0" marL="0">
              <a:buFont typeface="Arial"/>
              <a:buNone/>
            </a:pPr>
            <a:r>
              <a:rPr b="1" cap="none" sz="2600" i="0" lang="en-US" spc="0" strike="noStrike" u="none">
                <a:solidFill>
                  <a:schemeClr val="tx1"/>
                </a:solidFill>
                <a:latin typeface="Arial"/>
                <a:ea typeface="Arial"/>
                <a:cs typeface="Arial"/>
              </a:rPr>
              <a:t>Pivot Table:</a:t>
            </a:r>
            <a:endParaRPr sz="2600"/>
          </a:p>
          <a:p>
            <a:pPr indent="-438079" marL="438079">
              <a:buFont typeface="Arial"/>
              <a:buAutoNum type="arabicParenR"/>
            </a:pPr>
            <a:r>
              <a:rPr b="0" cap="none" sz="2600" i="0" lang="en-US" spc="0" strike="noStrike" u="none">
                <a:solidFill>
                  <a:schemeClr val="tx1"/>
                </a:solidFill>
                <a:latin typeface="Arial"/>
                <a:ea typeface="Arial"/>
                <a:cs typeface="Arial"/>
              </a:rPr>
              <a:t>Summary of the data.</a:t>
            </a:r>
            <a:endParaRPr b="0" cap="none" sz="2600" i="0" spc="0" strike="noStrike" u="none">
              <a:solidFill>
                <a:schemeClr val="tx1"/>
              </a:solidFill>
              <a:latin typeface="Times New Roman"/>
              <a:cs typeface="Times New Roman"/>
            </a:endParaRPr>
          </a:p>
          <a:p>
            <a:pPr indent="-438079" marL="438079">
              <a:buFont typeface="Arial"/>
              <a:buAutoNum type="arabicParenR"/>
            </a:pPr>
            <a:r>
              <a:rPr b="0" cap="none" sz="2600" i="0" lang="en-US" spc="0" strike="noStrike" u="none">
                <a:solidFill>
                  <a:schemeClr val="tx1"/>
                </a:solidFill>
                <a:latin typeface="Arial"/>
                <a:ea typeface="Arial"/>
                <a:cs typeface="Arial"/>
              </a:rPr>
              <a:t>Like Employee type and performances.</a:t>
            </a:r>
            <a:endParaRPr b="0" cap="none" sz="2600" i="0" spc="0" strike="noStrike" u="none">
              <a:solidFill>
                <a:schemeClr val="tx1"/>
              </a:solidFill>
              <a:latin typeface="Times New Roman"/>
              <a:cs typeface="Times New Roman"/>
            </a:endParaRPr>
          </a:p>
          <a:p>
            <a:pPr indent="0" marL="0">
              <a:buFont typeface="Arial"/>
              <a:buNone/>
            </a:pPr>
          </a:p>
        </p:txBody>
      </p:sp>
      <p:graphicFrame>
        <p:nvGraphicFramePr>
          <p:cNvPr id="4194304" name=""/>
          <p:cNvGraphicFramePr>
            <a:graphicFrameLocks/>
          </p:cNvGraphicFramePr>
          <p:nvPr/>
        </p:nvGraphicFramePr>
        <p:xfrm>
          <a:off x="3666381" y="2766031"/>
          <a:ext cx="4229720" cy="2514596"/>
        </p:xfrm>
        <a:graphic>
          <a:graphicData uri="http://schemas.openxmlformats.org/drawingml/2006/table">
            <a:tbl>
              <a:tblPr firstRow="1" firstCol="1" lastRow="0" lastCol="0" bandRow="1" bandCol="0">
                <a:tableStyleId>{11E35225-9873-22B2-4A75-38D1035FF16A}</a:tableStyleId>
              </a:tblPr>
              <a:tblGrid>
                <a:gridCol w="1000689"/>
                <a:gridCol w="1145119"/>
                <a:gridCol w="309491"/>
                <a:gridCol w="340440"/>
                <a:gridCol w="649932"/>
                <a:gridCol w="784045"/>
              </a:tblGrid>
              <a:tr h="304867">
                <a:tc>
                  <a:txBody>
                    <a:bodyPr/>
                    <a:p>
                      <a:r>
                        <a:rPr b="0" sz="1100" i="0" u="none">
                          <a:solidFill>
                            <a:srgbClr val="000000"/>
                          </a:solidFill>
                          <a:latin typeface="Arial"/>
                          <a:ea typeface="Arial"/>
                          <a:cs typeface="Arial"/>
                        </a:rPr>
                        <a:t>Gender</a:t>
                      </a:r>
                    </a:p>
                  </a:txBody>
                  <a:tcPr marL="0" marR="0" marT="0" marB="0" anchor="b">
                    <a:lnL algn="ctr">
                      <a:noFill/>
                    </a:lnL>
                    <a:lnR algn="ctr">
                      <a:noFill/>
                    </a:lnR>
                    <a:lnT algn="ctr">
                      <a:noFill/>
                    </a:lnT>
                    <a:lnB algn="ctr">
                      <a:noFill/>
                    </a:lnB>
                  </a:tcPr>
                </a:tc>
                <a:tc>
                  <a:txBody>
                    <a:bodyPr/>
                    <a:p>
                      <a:r>
                        <a:rPr b="0" sz="1100" i="0" u="none">
                          <a:solidFill>
                            <a:srgbClr val="000000"/>
                          </a:solidFill>
                          <a:latin typeface="Arial"/>
                          <a:ea typeface="Arial"/>
                          <a:cs typeface="Arial"/>
                        </a:rPr>
                        <a:t>(Multiple Items)</a:t>
                      </a:r>
                    </a:p>
                  </a:txBody>
                  <a:tcPr marL="0" marR="0" marT="0" marB="0" anchor="b">
                    <a:lnL algn="ctr">
                      <a:noFill/>
                    </a:lnL>
                    <a:lnR algn="ctr">
                      <a:noFill/>
                    </a:lnR>
                    <a:lnT algn="ctr">
                      <a:noFill/>
                    </a:lnT>
                    <a:lnB algn="ctr">
                      <a:noFill/>
                    </a:lnB>
                  </a:tcPr>
                </a:tc>
                <a:tc>
                  <a:txBody>
                    <a:bodyPr/>
                    <a:p/>
                  </a:txBody>
                  <a:tcPr marL="0" marR="0" marT="0" marB="0" anchor="b">
                    <a:lnL algn="ctr">
                      <a:noFill/>
                    </a:lnL>
                    <a:lnR algn="ctr">
                      <a:noFill/>
                    </a:lnR>
                    <a:lnT algn="ctr">
                      <a:noFill/>
                    </a:lnT>
                    <a:lnB algn="ctr">
                      <a:noFill/>
                    </a:lnB>
                  </a:tcPr>
                </a:tc>
                <a:tc>
                  <a:txBody>
                    <a:bodyPr/>
                    <a:p/>
                  </a:txBody>
                  <a:tcPr marL="0" marR="0" marT="0" marB="0" anchor="b">
                    <a:lnL algn="ctr">
                      <a:noFill/>
                    </a:lnL>
                    <a:lnR algn="ctr">
                      <a:noFill/>
                    </a:lnR>
                    <a:lnT algn="ctr">
                      <a:noFill/>
                    </a:lnT>
                    <a:lnB algn="ctr">
                      <a:noFill/>
                    </a:lnB>
                  </a:tcPr>
                </a:tc>
                <a:tc>
                  <a:txBody>
                    <a:bodyPr/>
                    <a:p/>
                  </a:txBody>
                  <a:tcPr marL="0" marR="0" marT="0" marB="0" anchor="b">
                    <a:lnL algn="ctr">
                      <a:noFill/>
                    </a:lnL>
                    <a:lnR algn="ctr">
                      <a:noFill/>
                    </a:lnR>
                    <a:lnT algn="ctr">
                      <a:noFill/>
                    </a:lnT>
                    <a:lnB algn="ctr">
                      <a:noFill/>
                    </a:lnB>
                  </a:tcPr>
                </a:tc>
                <a:tc>
                  <a:txBody>
                    <a:bodyPr/>
                    <a:p/>
                  </a:txBody>
                  <a:tcPr marL="0" marR="0" marT="0" marB="0" anchor="b">
                    <a:lnL algn="ctr">
                      <a:noFill/>
                    </a:lnL>
                    <a:lnR algn="ctr">
                      <a:noFill/>
                    </a:lnR>
                    <a:lnT algn="ctr">
                      <a:noFill/>
                    </a:lnT>
                    <a:lnB algn="ctr">
                      <a:noFill/>
                    </a:lnB>
                  </a:tcPr>
                </a:tc>
              </a:tr>
              <a:tr h="304867">
                <a:tc>
                  <a:txBody>
                    <a:bodyPr/>
                    <a:p/>
                  </a:txBody>
                  <a:tcPr marL="0" marR="0" marT="0" marB="0" anchor="b">
                    <a:lnL algn="ctr">
                      <a:noFill/>
                    </a:lnL>
                    <a:lnR algn="ctr">
                      <a:noFill/>
                    </a:lnR>
                    <a:lnT algn="ctr">
                      <a:noFill/>
                    </a:lnT>
                    <a:lnB algn="ctr">
                      <a:noFill/>
                    </a:lnB>
                  </a:tcPr>
                </a:tc>
                <a:tc>
                  <a:txBody>
                    <a:bodyPr/>
                    <a:p/>
                  </a:txBody>
                  <a:tcPr marL="0" marR="0" marT="0" marB="0" anchor="b">
                    <a:lnL algn="ctr">
                      <a:noFill/>
                    </a:lnL>
                    <a:lnR algn="ctr">
                      <a:noFill/>
                    </a:lnR>
                    <a:lnT algn="ctr">
                      <a:noFill/>
                    </a:lnT>
                    <a:lnB algn="ctr">
                      <a:noFill/>
                    </a:lnB>
                  </a:tcPr>
                </a:tc>
                <a:tc>
                  <a:txBody>
                    <a:bodyPr/>
                    <a:p/>
                  </a:txBody>
                  <a:tcPr marL="0" marR="0" marT="0" marB="0" anchor="b">
                    <a:lnL algn="ctr">
                      <a:noFill/>
                    </a:lnL>
                    <a:lnR algn="ctr">
                      <a:noFill/>
                    </a:lnR>
                    <a:lnT algn="ctr">
                      <a:noFill/>
                    </a:lnT>
                    <a:lnB algn="ctr">
                      <a:noFill/>
                    </a:lnB>
                  </a:tcPr>
                </a:tc>
                <a:tc>
                  <a:txBody>
                    <a:bodyPr/>
                    <a:p/>
                  </a:txBody>
                  <a:tcPr marL="0" marR="0" marT="0" marB="0" anchor="b">
                    <a:lnL algn="ctr">
                      <a:noFill/>
                    </a:lnL>
                    <a:lnR algn="ctr">
                      <a:noFill/>
                    </a:lnR>
                    <a:lnT algn="ctr">
                      <a:noFill/>
                    </a:lnT>
                    <a:lnB algn="ctr">
                      <a:noFill/>
                    </a:lnB>
                  </a:tcPr>
                </a:tc>
                <a:tc>
                  <a:txBody>
                    <a:bodyPr/>
                    <a:p/>
                  </a:txBody>
                  <a:tcPr marL="0" marR="0" marT="0" marB="0" anchor="b">
                    <a:lnL algn="ctr">
                      <a:noFill/>
                    </a:lnL>
                    <a:lnR algn="ctr">
                      <a:noFill/>
                    </a:lnR>
                    <a:lnT algn="ctr">
                      <a:noFill/>
                    </a:lnT>
                    <a:lnB algn="ctr">
                      <a:noFill/>
                    </a:lnB>
                  </a:tcPr>
                </a:tc>
                <a:tc>
                  <a:txBody>
                    <a:bodyPr/>
                    <a:p/>
                  </a:txBody>
                  <a:tcPr marL="0" marR="0" marT="0" marB="0" anchor="b">
                    <a:lnL algn="ctr">
                      <a:noFill/>
                    </a:lnL>
                    <a:lnR algn="ctr">
                      <a:noFill/>
                    </a:lnR>
                    <a:lnT algn="ctr">
                      <a:noFill/>
                    </a:lnT>
                    <a:lnB algn="ctr">
                      <a:noFill/>
                    </a:lnB>
                  </a:tcPr>
                </a:tc>
              </a:tr>
              <a:tr h="371204">
                <a:tc>
                  <a:txBody>
                    <a:bodyPr/>
                    <a:p>
                      <a:r>
                        <a:rPr b="0" sz="1100" i="0" u="none">
                          <a:solidFill>
                            <a:srgbClr val="000000"/>
                          </a:solidFill>
                          <a:latin typeface="Arial"/>
                          <a:ea typeface="Arial"/>
                          <a:cs typeface="Arial"/>
                        </a:rPr>
                        <a:t>Count of Name</a:t>
                      </a:r>
                    </a:p>
                  </a:txBody>
                  <a:tcPr marL="0" marR="0" marT="0" marB="0" anchor="b">
                    <a:lnL algn="ctr">
                      <a:noFill/>
                    </a:lnL>
                    <a:lnR algn="ctr">
                      <a:noFill/>
                    </a:lnR>
                    <a:lnT algn="ctr">
                      <a:noFill/>
                    </a:lnT>
                    <a:lnB algn="ctr">
                      <a:noFill/>
                    </a:lnB>
                  </a:tcPr>
                </a:tc>
                <a:tc>
                  <a:txBody>
                    <a:bodyPr/>
                    <a:p>
                      <a:r>
                        <a:rPr b="0" sz="1100" i="0" u="none">
                          <a:solidFill>
                            <a:srgbClr val="000000"/>
                          </a:solidFill>
                          <a:latin typeface="Arial"/>
                          <a:ea typeface="Arial"/>
                          <a:cs typeface="Arial"/>
                        </a:rPr>
                        <a:t>Column Labels</a:t>
                      </a:r>
                    </a:p>
                  </a:txBody>
                  <a:tcPr marL="0" marR="0" marT="0" marB="0" anchor="b">
                    <a:lnL algn="ctr">
                      <a:noFill/>
                    </a:lnL>
                    <a:lnR algn="ctr">
                      <a:noFill/>
                    </a:lnR>
                    <a:lnT algn="ctr">
                      <a:noFill/>
                    </a:lnT>
                    <a:lnB algn="ctr">
                      <a:noFill/>
                    </a:lnB>
                  </a:tcPr>
                </a:tc>
                <a:tc>
                  <a:txBody>
                    <a:bodyPr/>
                    <a:p/>
                  </a:txBody>
                  <a:tcPr marL="0" marR="0" marT="0" marB="0" anchor="b">
                    <a:lnL algn="ctr">
                      <a:noFill/>
                    </a:lnL>
                    <a:lnR algn="ctr">
                      <a:noFill/>
                    </a:lnR>
                    <a:lnT algn="ctr">
                      <a:noFill/>
                    </a:lnT>
                    <a:lnB algn="ctr">
                      <a:noFill/>
                    </a:lnB>
                  </a:tcPr>
                </a:tc>
                <a:tc>
                  <a:txBody>
                    <a:bodyPr/>
                    <a:p/>
                  </a:txBody>
                  <a:tcPr marL="0" marR="0" marT="0" marB="0" anchor="b">
                    <a:lnL algn="ctr">
                      <a:noFill/>
                    </a:lnL>
                    <a:lnR algn="ctr">
                      <a:noFill/>
                    </a:lnR>
                    <a:lnT algn="ctr">
                      <a:noFill/>
                    </a:lnT>
                    <a:lnB algn="ctr">
                      <a:noFill/>
                    </a:lnB>
                  </a:tcPr>
                </a:tc>
                <a:tc>
                  <a:txBody>
                    <a:bodyPr/>
                    <a:p/>
                  </a:txBody>
                  <a:tcPr marL="0" marR="0" marT="0" marB="0" anchor="b">
                    <a:lnL algn="ctr">
                      <a:noFill/>
                    </a:lnL>
                    <a:lnR algn="ctr">
                      <a:noFill/>
                    </a:lnR>
                    <a:lnT algn="ctr">
                      <a:noFill/>
                    </a:lnT>
                    <a:lnB algn="ctr">
                      <a:noFill/>
                    </a:lnB>
                  </a:tcPr>
                </a:tc>
                <a:tc>
                  <a:txBody>
                    <a:bodyPr/>
                    <a:p/>
                  </a:txBody>
                  <a:tcPr marL="0" marR="0" marT="0" marB="0" anchor="b">
                    <a:lnL algn="ctr">
                      <a:noFill/>
                    </a:lnL>
                    <a:lnR algn="ctr">
                      <a:noFill/>
                    </a:lnR>
                    <a:lnT algn="ctr">
                      <a:noFill/>
                    </a:lnT>
                    <a:lnB algn="ctr">
                      <a:noFill/>
                    </a:lnB>
                  </a:tcPr>
                </a:tc>
              </a:tr>
              <a:tr h="371204">
                <a:tc>
                  <a:txBody>
                    <a:bodyPr/>
                    <a:p>
                      <a:r>
                        <a:rPr b="0" sz="1100" i="0" u="none">
                          <a:solidFill>
                            <a:srgbClr val="000000"/>
                          </a:solidFill>
                          <a:latin typeface="Arial"/>
                          <a:ea typeface="Arial"/>
                          <a:cs typeface="Arial"/>
                        </a:rPr>
                        <a:t>Row Labels</a:t>
                      </a:r>
                    </a:p>
                  </a:txBody>
                  <a:tcPr marL="0" marR="0" marT="0" marB="0" anchor="b">
                    <a:lnL algn="ctr">
                      <a:noFill/>
                    </a:lnL>
                    <a:lnR algn="ctr">
                      <a:noFill/>
                    </a:lnR>
                    <a:lnT algn="ctr">
                      <a:noFill/>
                    </a:lnT>
                    <a:lnB algn="ctr">
                      <a:noFill/>
                    </a:lnB>
                  </a:tcPr>
                </a:tc>
                <a:tc>
                  <a:txBody>
                    <a:bodyPr/>
                    <a:p>
                      <a:r>
                        <a:rPr b="0" sz="1100" i="0" u="none">
                          <a:solidFill>
                            <a:srgbClr val="000000"/>
                          </a:solidFill>
                          <a:latin typeface="Arial"/>
                          <a:ea typeface="Arial"/>
                          <a:cs typeface="Arial"/>
                        </a:rPr>
                        <a:t>High</a:t>
                      </a:r>
                    </a:p>
                  </a:txBody>
                  <a:tcPr marL="0" marR="0" marT="0" marB="0" anchor="b">
                    <a:lnL algn="ctr">
                      <a:noFill/>
                    </a:lnL>
                    <a:lnR algn="ctr">
                      <a:noFill/>
                    </a:lnR>
                    <a:lnT algn="ctr">
                      <a:noFill/>
                    </a:lnT>
                    <a:lnB algn="ctr">
                      <a:noFill/>
                    </a:lnB>
                  </a:tcPr>
                </a:tc>
                <a:tc>
                  <a:txBody>
                    <a:bodyPr/>
                    <a:p>
                      <a:r>
                        <a:rPr b="0" sz="1100" i="0" u="none">
                          <a:solidFill>
                            <a:srgbClr val="000000"/>
                          </a:solidFill>
                          <a:latin typeface="Arial"/>
                          <a:ea typeface="Arial"/>
                          <a:cs typeface="Arial"/>
                        </a:rPr>
                        <a:t>Low</a:t>
                      </a:r>
                    </a:p>
                  </a:txBody>
                  <a:tcPr marL="0" marR="0" marT="0" marB="0" anchor="b">
                    <a:lnL algn="ctr">
                      <a:noFill/>
                    </a:lnL>
                    <a:lnR algn="ctr">
                      <a:noFill/>
                    </a:lnR>
                    <a:lnT algn="ctr">
                      <a:noFill/>
                    </a:lnT>
                    <a:lnB algn="ctr">
                      <a:noFill/>
                    </a:lnB>
                  </a:tcPr>
                </a:tc>
                <a:tc>
                  <a:txBody>
                    <a:bodyPr/>
                    <a:p>
                      <a:r>
                        <a:rPr b="0" sz="1100" i="0" u="none">
                          <a:solidFill>
                            <a:srgbClr val="000000"/>
                          </a:solidFill>
                          <a:latin typeface="Arial"/>
                          <a:ea typeface="Arial"/>
                          <a:cs typeface="Arial"/>
                        </a:rPr>
                        <a:t>Med</a:t>
                      </a:r>
                    </a:p>
                  </a:txBody>
                  <a:tcPr marL="0" marR="0" marT="0" marB="0" anchor="b">
                    <a:lnL algn="ctr">
                      <a:noFill/>
                    </a:lnL>
                    <a:lnR algn="ctr">
                      <a:noFill/>
                    </a:lnR>
                    <a:lnT algn="ctr">
                      <a:noFill/>
                    </a:lnT>
                    <a:lnB algn="ctr">
                      <a:noFill/>
                    </a:lnB>
                  </a:tcPr>
                </a:tc>
                <a:tc>
                  <a:txBody>
                    <a:bodyPr/>
                    <a:p>
                      <a:r>
                        <a:rPr b="0" sz="1100" i="0" u="none">
                          <a:solidFill>
                            <a:srgbClr val="000000"/>
                          </a:solidFill>
                          <a:latin typeface="Arial"/>
                          <a:ea typeface="Arial"/>
                          <a:cs typeface="Arial"/>
                        </a:rPr>
                        <a:t>Very High</a:t>
                      </a:r>
                    </a:p>
                  </a:txBody>
                  <a:tcPr marL="0" marR="0" marT="0" marB="0" anchor="b">
                    <a:lnL algn="ctr">
                      <a:noFill/>
                    </a:lnL>
                    <a:lnR algn="ctr">
                      <a:noFill/>
                    </a:lnR>
                    <a:lnT algn="ctr">
                      <a:noFill/>
                    </a:lnT>
                    <a:lnB algn="ctr">
                      <a:noFill/>
                    </a:lnB>
                  </a:tcPr>
                </a:tc>
                <a:tc>
                  <a:txBody>
                    <a:bodyPr/>
                    <a:p>
                      <a:r>
                        <a:rPr b="0" sz="1100" i="0" u="none">
                          <a:solidFill>
                            <a:srgbClr val="000000"/>
                          </a:solidFill>
                          <a:latin typeface="Arial"/>
                          <a:ea typeface="Arial"/>
                          <a:cs typeface="Arial"/>
                        </a:rPr>
                        <a:t>Grand Total</a:t>
                      </a:r>
                    </a:p>
                  </a:txBody>
                  <a:tcPr marL="0" marR="0" marT="0" marB="0" anchor="b">
                    <a:lnL algn="ctr">
                      <a:noFill/>
                    </a:lnL>
                    <a:lnR algn="ctr">
                      <a:noFill/>
                    </a:lnR>
                    <a:lnT algn="ctr">
                      <a:noFill/>
                    </a:lnT>
                    <a:lnB algn="ctr">
                      <a:noFill/>
                    </a:lnB>
                  </a:tcPr>
                </a:tc>
              </a:tr>
              <a:tr h="304867">
                <a:tc>
                  <a:txBody>
                    <a:bodyPr/>
                    <a:p>
                      <a:pPr algn="l"/>
                      <a:r>
                        <a:rPr b="0" sz="1100" i="0" u="none">
                          <a:solidFill>
                            <a:srgbClr val="000000"/>
                          </a:solidFill>
                          <a:latin typeface="Arial"/>
                          <a:ea typeface="Arial"/>
                          <a:cs typeface="Arial"/>
                        </a:rPr>
                        <a:t>Fixed Term</a:t>
                      </a:r>
                    </a:p>
                  </a:txBody>
                  <a:tcPr marL="0" marR="0" marT="0" marB="0" anchor="b">
                    <a:lnL algn="ctr">
                      <a:noFill/>
                    </a:lnL>
                    <a:lnR algn="ctr">
                      <a:noFill/>
                    </a:lnR>
                    <a:lnT algn="ctr">
                      <a:noFill/>
                    </a:lnT>
                    <a:lnB algn="ctr">
                      <a:noFill/>
                    </a:lnB>
                  </a:tcPr>
                </a:tc>
                <a:tc>
                  <a:txBody>
                    <a:bodyPr/>
                    <a:p>
                      <a:pPr algn="r"/>
                      <a:r>
                        <a:rPr b="0" sz="1100" i="0" u="none">
                          <a:solidFill>
                            <a:srgbClr val="000000"/>
                          </a:solidFill>
                          <a:latin typeface="Arial"/>
                          <a:ea typeface="Arial"/>
                          <a:cs typeface="Arial"/>
                        </a:rPr>
                        <a:t>17</a:t>
                      </a:r>
                    </a:p>
                  </a:txBody>
                  <a:tcPr marL="0" marR="0" marT="0" marB="0" anchor="b">
                    <a:lnL algn="ctr">
                      <a:noFill/>
                    </a:lnL>
                    <a:lnR algn="ctr">
                      <a:noFill/>
                    </a:lnR>
                    <a:lnT algn="ctr">
                      <a:noFill/>
                    </a:lnT>
                    <a:lnB algn="ctr">
                      <a:noFill/>
                    </a:lnB>
                  </a:tcPr>
                </a:tc>
                <a:tc>
                  <a:txBody>
                    <a:bodyPr/>
                    <a:p/>
                  </a:txBody>
                  <a:tcPr marL="0" marR="0" marT="0" marB="0" anchor="b">
                    <a:lnL algn="ctr">
                      <a:noFill/>
                    </a:lnL>
                    <a:lnR algn="ctr">
                      <a:noFill/>
                    </a:lnR>
                    <a:lnT algn="ctr">
                      <a:noFill/>
                    </a:lnT>
                    <a:lnB algn="ctr">
                      <a:noFill/>
                    </a:lnB>
                  </a:tcPr>
                </a:tc>
                <a:tc>
                  <a:txBody>
                    <a:bodyPr/>
                    <a:p>
                      <a:pPr algn="r"/>
                      <a:r>
                        <a:rPr b="0" sz="1100" i="0" u="none">
                          <a:solidFill>
                            <a:srgbClr val="000000"/>
                          </a:solidFill>
                          <a:latin typeface="Arial"/>
                          <a:ea typeface="Arial"/>
                          <a:cs typeface="Arial"/>
                        </a:rPr>
                        <a:t>10</a:t>
                      </a:r>
                    </a:p>
                  </a:txBody>
                  <a:tcPr marL="0" marR="0" marT="0" marB="0" anchor="b">
                    <a:lnL algn="ctr">
                      <a:noFill/>
                    </a:lnL>
                    <a:lnR algn="ctr">
                      <a:noFill/>
                    </a:lnR>
                    <a:lnT algn="ctr">
                      <a:noFill/>
                    </a:lnT>
                    <a:lnB algn="ctr">
                      <a:noFill/>
                    </a:lnB>
                  </a:tcPr>
                </a:tc>
                <a:tc>
                  <a:txBody>
                    <a:bodyPr/>
                    <a:p>
                      <a:pPr algn="r"/>
                      <a:r>
                        <a:rPr b="0" sz="1100" i="0" u="none">
                          <a:solidFill>
                            <a:srgbClr val="000000"/>
                          </a:solidFill>
                          <a:latin typeface="Arial"/>
                          <a:ea typeface="Arial"/>
                          <a:cs typeface="Arial"/>
                        </a:rPr>
                        <a:t>7</a:t>
                      </a:r>
                    </a:p>
                  </a:txBody>
                  <a:tcPr marL="0" marR="0" marT="0" marB="0" anchor="b">
                    <a:lnL algn="ctr">
                      <a:noFill/>
                    </a:lnL>
                    <a:lnR algn="ctr">
                      <a:noFill/>
                    </a:lnR>
                    <a:lnT algn="ctr">
                      <a:noFill/>
                    </a:lnT>
                    <a:lnB algn="ctr">
                      <a:noFill/>
                    </a:lnB>
                  </a:tcPr>
                </a:tc>
                <a:tc>
                  <a:txBody>
                    <a:bodyPr/>
                    <a:p>
                      <a:pPr algn="r"/>
                      <a:r>
                        <a:rPr b="0" sz="1100" i="0" u="none">
                          <a:solidFill>
                            <a:srgbClr val="000000"/>
                          </a:solidFill>
                          <a:latin typeface="Arial"/>
                          <a:ea typeface="Arial"/>
                          <a:cs typeface="Arial"/>
                        </a:rPr>
                        <a:t>34</a:t>
                      </a:r>
                    </a:p>
                  </a:txBody>
                  <a:tcPr marL="0" marR="0" marT="0" marB="0" anchor="b">
                    <a:lnL algn="ctr">
                      <a:noFill/>
                    </a:lnL>
                    <a:lnR algn="ctr">
                      <a:noFill/>
                    </a:lnR>
                    <a:lnT algn="ctr">
                      <a:noFill/>
                    </a:lnT>
                    <a:lnB algn="ctr">
                      <a:noFill/>
                    </a:lnB>
                  </a:tcPr>
                </a:tc>
              </a:tr>
              <a:tr h="203288">
                <a:tc>
                  <a:txBody>
                    <a:bodyPr/>
                    <a:p>
                      <a:pPr algn="l"/>
                      <a:r>
                        <a:rPr b="0" sz="1100" i="0" u="none">
                          <a:solidFill>
                            <a:srgbClr val="000000"/>
                          </a:solidFill>
                          <a:latin typeface="Arial"/>
                          <a:ea typeface="Arial"/>
                          <a:cs typeface="Arial"/>
                        </a:rPr>
                        <a:t>Permanent</a:t>
                      </a:r>
                    </a:p>
                  </a:txBody>
                  <a:tcPr marL="0" marR="0" marT="0" marB="0" anchor="b">
                    <a:lnL algn="ctr">
                      <a:noFill/>
                    </a:lnL>
                    <a:lnR algn="ctr">
                      <a:noFill/>
                    </a:lnR>
                    <a:lnT algn="ctr">
                      <a:noFill/>
                    </a:lnT>
                    <a:lnB algn="ctr">
                      <a:noFill/>
                    </a:lnB>
                  </a:tcPr>
                </a:tc>
                <a:tc>
                  <a:txBody>
                    <a:bodyPr/>
                    <a:p>
                      <a:pPr algn="r"/>
                      <a:r>
                        <a:rPr b="0" sz="1100" i="0" u="none">
                          <a:solidFill>
                            <a:srgbClr val="000000"/>
                          </a:solidFill>
                          <a:latin typeface="Arial"/>
                          <a:ea typeface="Arial"/>
                          <a:cs typeface="Arial"/>
                        </a:rPr>
                        <a:t>48</a:t>
                      </a:r>
                    </a:p>
                  </a:txBody>
                  <a:tcPr marL="0" marR="0" marT="0" marB="0" anchor="b">
                    <a:lnL algn="ctr">
                      <a:noFill/>
                    </a:lnL>
                    <a:lnR algn="ctr">
                      <a:noFill/>
                    </a:lnR>
                    <a:lnT algn="ctr">
                      <a:noFill/>
                    </a:lnT>
                    <a:lnB algn="ctr">
                      <a:noFill/>
                    </a:lnB>
                  </a:tcPr>
                </a:tc>
                <a:tc>
                  <a:txBody>
                    <a:bodyPr/>
                    <a:p>
                      <a:pPr algn="r"/>
                      <a:r>
                        <a:rPr b="0" sz="1100" i="0" u="none">
                          <a:solidFill>
                            <a:srgbClr val="000000"/>
                          </a:solidFill>
                          <a:latin typeface="Arial"/>
                          <a:ea typeface="Arial"/>
                          <a:cs typeface="Arial"/>
                        </a:rPr>
                        <a:t>11</a:t>
                      </a:r>
                    </a:p>
                  </a:txBody>
                  <a:tcPr marL="0" marR="0" marT="0" marB="0" anchor="b">
                    <a:lnL algn="ctr">
                      <a:noFill/>
                    </a:lnL>
                    <a:lnR algn="ctr">
                      <a:noFill/>
                    </a:lnR>
                    <a:lnT algn="ctr">
                      <a:noFill/>
                    </a:lnT>
                    <a:lnB algn="ctr">
                      <a:noFill/>
                    </a:lnB>
                  </a:tcPr>
                </a:tc>
                <a:tc>
                  <a:txBody>
                    <a:bodyPr/>
                    <a:p>
                      <a:pPr algn="r"/>
                      <a:r>
                        <a:rPr b="0" sz="1100" i="0" u="none">
                          <a:solidFill>
                            <a:srgbClr val="000000"/>
                          </a:solidFill>
                          <a:latin typeface="Arial"/>
                          <a:ea typeface="Arial"/>
                          <a:cs typeface="Arial"/>
                        </a:rPr>
                        <a:t>50</a:t>
                      </a:r>
                    </a:p>
                  </a:txBody>
                  <a:tcPr marL="0" marR="0" marT="0" marB="0" anchor="b">
                    <a:lnL algn="ctr">
                      <a:noFill/>
                    </a:lnL>
                    <a:lnR algn="ctr">
                      <a:noFill/>
                    </a:lnR>
                    <a:lnT algn="ctr">
                      <a:noFill/>
                    </a:lnT>
                    <a:lnB algn="ctr">
                      <a:noFill/>
                    </a:lnB>
                  </a:tcPr>
                </a:tc>
                <a:tc>
                  <a:txBody>
                    <a:bodyPr/>
                    <a:p>
                      <a:pPr algn="r"/>
                      <a:r>
                        <a:rPr b="0" sz="1100" i="0" u="none">
                          <a:solidFill>
                            <a:srgbClr val="000000"/>
                          </a:solidFill>
                          <a:latin typeface="Arial"/>
                          <a:ea typeface="Arial"/>
                          <a:cs typeface="Arial"/>
                        </a:rPr>
                        <a:t>15</a:t>
                      </a:r>
                    </a:p>
                  </a:txBody>
                  <a:tcPr marL="0" marR="0" marT="0" marB="0" anchor="b">
                    <a:lnL algn="ctr">
                      <a:noFill/>
                    </a:lnL>
                    <a:lnR algn="ctr">
                      <a:noFill/>
                    </a:lnR>
                    <a:lnT algn="ctr">
                      <a:noFill/>
                    </a:lnT>
                    <a:lnB algn="ctr">
                      <a:noFill/>
                    </a:lnB>
                  </a:tcPr>
                </a:tc>
                <a:tc>
                  <a:txBody>
                    <a:bodyPr/>
                    <a:p>
                      <a:pPr algn="r"/>
                      <a:r>
                        <a:rPr b="0" sz="1100" i="0" u="none">
                          <a:solidFill>
                            <a:srgbClr val="000000"/>
                          </a:solidFill>
                          <a:latin typeface="Arial"/>
                          <a:ea typeface="Arial"/>
                          <a:cs typeface="Arial"/>
                        </a:rPr>
                        <a:t>124</a:t>
                      </a:r>
                    </a:p>
                  </a:txBody>
                  <a:tcPr marL="0" marR="0" marT="0" marB="0" anchor="b">
                    <a:lnL algn="ctr">
                      <a:noFill/>
                    </a:lnL>
                    <a:lnR algn="ctr">
                      <a:noFill/>
                    </a:lnR>
                    <a:lnT algn="ctr">
                      <a:noFill/>
                    </a:lnT>
                    <a:lnB algn="ctr">
                      <a:noFill/>
                    </a:lnB>
                  </a:tcPr>
                </a:tc>
              </a:tr>
              <a:tr h="203288">
                <a:tc>
                  <a:txBody>
                    <a:bodyPr/>
                    <a:p>
                      <a:pPr algn="l"/>
                      <a:r>
                        <a:rPr b="0" sz="1100" i="0" u="none">
                          <a:solidFill>
                            <a:srgbClr val="000000"/>
                          </a:solidFill>
                          <a:latin typeface="Arial"/>
                          <a:ea typeface="Arial"/>
                          <a:cs typeface="Arial"/>
                        </a:rPr>
                        <a:t>Temporary</a:t>
                      </a:r>
                    </a:p>
                  </a:txBody>
                  <a:tcPr marL="0" marR="0" marT="0" marB="0" anchor="b">
                    <a:lnL algn="ctr">
                      <a:noFill/>
                    </a:lnL>
                    <a:lnR algn="ctr">
                      <a:noFill/>
                    </a:lnR>
                    <a:lnT algn="ctr">
                      <a:noFill/>
                    </a:lnT>
                    <a:lnB algn="ctr">
                      <a:noFill/>
                    </a:lnB>
                  </a:tcPr>
                </a:tc>
                <a:tc>
                  <a:txBody>
                    <a:bodyPr/>
                    <a:p>
                      <a:pPr algn="r"/>
                      <a:r>
                        <a:rPr b="0" sz="1100" i="0" u="none">
                          <a:solidFill>
                            <a:srgbClr val="000000"/>
                          </a:solidFill>
                          <a:latin typeface="Arial"/>
                          <a:ea typeface="Arial"/>
                          <a:cs typeface="Arial"/>
                        </a:rPr>
                        <a:t>9</a:t>
                      </a:r>
                    </a:p>
                  </a:txBody>
                  <a:tcPr marL="0" marR="0" marT="0" marB="0" anchor="b">
                    <a:lnL algn="ctr">
                      <a:noFill/>
                    </a:lnL>
                    <a:lnR algn="ctr">
                      <a:noFill/>
                    </a:lnR>
                    <a:lnT algn="ctr">
                      <a:noFill/>
                    </a:lnT>
                    <a:lnB algn="ctr">
                      <a:noFill/>
                    </a:lnB>
                  </a:tcPr>
                </a:tc>
                <a:tc>
                  <a:txBody>
                    <a:bodyPr/>
                    <a:p>
                      <a:pPr algn="r"/>
                      <a:r>
                        <a:rPr b="0" sz="1100" i="0" u="none">
                          <a:solidFill>
                            <a:srgbClr val="000000"/>
                          </a:solidFill>
                          <a:latin typeface="Arial"/>
                          <a:ea typeface="Arial"/>
                          <a:cs typeface="Arial"/>
                        </a:rPr>
                        <a:t>3</a:t>
                      </a:r>
                    </a:p>
                  </a:txBody>
                  <a:tcPr marL="0" marR="0" marT="0" marB="0" anchor="b">
                    <a:lnL algn="ctr">
                      <a:noFill/>
                    </a:lnL>
                    <a:lnR algn="ctr">
                      <a:noFill/>
                    </a:lnR>
                    <a:lnT algn="ctr">
                      <a:noFill/>
                    </a:lnT>
                    <a:lnB algn="ctr">
                      <a:noFill/>
                    </a:lnB>
                  </a:tcPr>
                </a:tc>
                <a:tc>
                  <a:txBody>
                    <a:bodyPr/>
                    <a:p>
                      <a:pPr algn="r"/>
                      <a:r>
                        <a:rPr b="0" sz="1100" i="0" u="none">
                          <a:solidFill>
                            <a:srgbClr val="000000"/>
                          </a:solidFill>
                          <a:latin typeface="Arial"/>
                          <a:ea typeface="Arial"/>
                          <a:cs typeface="Arial"/>
                        </a:rPr>
                        <a:t>11</a:t>
                      </a:r>
                    </a:p>
                  </a:txBody>
                  <a:tcPr marL="0" marR="0" marT="0" marB="0" anchor="b">
                    <a:lnL algn="ctr">
                      <a:noFill/>
                    </a:lnL>
                    <a:lnR algn="ctr">
                      <a:noFill/>
                    </a:lnR>
                    <a:lnT algn="ctr">
                      <a:noFill/>
                    </a:lnT>
                    <a:lnB algn="ctr">
                      <a:noFill/>
                    </a:lnB>
                  </a:tcPr>
                </a:tc>
                <a:tc>
                  <a:txBody>
                    <a:bodyPr/>
                    <a:p>
                      <a:pPr algn="r"/>
                      <a:r>
                        <a:rPr b="0" sz="1100" i="0" u="none">
                          <a:solidFill>
                            <a:srgbClr val="000000"/>
                          </a:solidFill>
                          <a:latin typeface="Arial"/>
                          <a:ea typeface="Arial"/>
                          <a:cs typeface="Arial"/>
                        </a:rPr>
                        <a:t>9</a:t>
                      </a:r>
                    </a:p>
                  </a:txBody>
                  <a:tcPr marL="0" marR="0" marT="0" marB="0" anchor="b">
                    <a:lnL algn="ctr">
                      <a:noFill/>
                    </a:lnL>
                    <a:lnR algn="ctr">
                      <a:noFill/>
                    </a:lnR>
                    <a:lnT algn="ctr">
                      <a:noFill/>
                    </a:lnT>
                    <a:lnB algn="ctr">
                      <a:noFill/>
                    </a:lnB>
                  </a:tcPr>
                </a:tc>
                <a:tc>
                  <a:txBody>
                    <a:bodyPr/>
                    <a:p>
                      <a:pPr algn="r"/>
                      <a:r>
                        <a:rPr b="0" sz="1100" i="0" u="none">
                          <a:solidFill>
                            <a:srgbClr val="000000"/>
                          </a:solidFill>
                          <a:latin typeface="Arial"/>
                          <a:ea typeface="Arial"/>
                          <a:cs typeface="Arial"/>
                        </a:rPr>
                        <a:t>32</a:t>
                      </a:r>
                    </a:p>
                  </a:txBody>
                  <a:tcPr marL="0" marR="0" marT="0" marB="0" anchor="b">
                    <a:lnL algn="ctr">
                      <a:noFill/>
                    </a:lnL>
                    <a:lnR algn="ctr">
                      <a:noFill/>
                    </a:lnR>
                    <a:lnT algn="ctr">
                      <a:noFill/>
                    </a:lnT>
                    <a:lnB algn="ctr">
                      <a:noFill/>
                    </a:lnB>
                  </a:tcPr>
                </a:tc>
              </a:tr>
              <a:tr h="203288">
                <a:tc>
                  <a:txBody>
                    <a:bodyPr/>
                    <a:p>
                      <a:pPr algn="l"/>
                      <a:r>
                        <a:rPr b="0" sz="1100" i="0" u="none">
                          <a:solidFill>
                            <a:srgbClr val="000000"/>
                          </a:solidFill>
                          <a:latin typeface="Arial"/>
                          <a:ea typeface="Arial"/>
                          <a:cs typeface="Arial"/>
                        </a:rPr>
                        <a:t>Grand Total</a:t>
                      </a:r>
                    </a:p>
                  </a:txBody>
                  <a:tcPr marL="0" marR="0" marT="0" marB="0" anchor="b">
                    <a:lnL algn="ctr">
                      <a:noFill/>
                    </a:lnL>
                    <a:lnR algn="ctr">
                      <a:noFill/>
                    </a:lnR>
                    <a:lnT algn="ctr">
                      <a:noFill/>
                    </a:lnT>
                    <a:lnB algn="ctr">
                      <a:noFill/>
                    </a:lnB>
                  </a:tcPr>
                </a:tc>
                <a:tc>
                  <a:txBody>
                    <a:bodyPr/>
                    <a:p>
                      <a:pPr algn="r"/>
                      <a:r>
                        <a:rPr b="0" sz="1100" i="0" u="none">
                          <a:solidFill>
                            <a:srgbClr val="000000"/>
                          </a:solidFill>
                          <a:latin typeface="Arial"/>
                          <a:ea typeface="Arial"/>
                          <a:cs typeface="Arial"/>
                        </a:rPr>
                        <a:t>74</a:t>
                      </a:r>
                    </a:p>
                  </a:txBody>
                  <a:tcPr marL="0" marR="0" marT="0" marB="0" anchor="b">
                    <a:lnL algn="ctr">
                      <a:noFill/>
                    </a:lnL>
                    <a:lnR algn="ctr">
                      <a:noFill/>
                    </a:lnR>
                    <a:lnT algn="ctr">
                      <a:noFill/>
                    </a:lnT>
                    <a:lnB algn="ctr">
                      <a:noFill/>
                    </a:lnB>
                  </a:tcPr>
                </a:tc>
                <a:tc>
                  <a:txBody>
                    <a:bodyPr/>
                    <a:p>
                      <a:pPr algn="r"/>
                      <a:r>
                        <a:rPr b="0" sz="1100" i="0" u="none">
                          <a:solidFill>
                            <a:srgbClr val="000000"/>
                          </a:solidFill>
                          <a:latin typeface="Arial"/>
                          <a:ea typeface="Arial"/>
                          <a:cs typeface="Arial"/>
                        </a:rPr>
                        <a:t>14</a:t>
                      </a:r>
                    </a:p>
                  </a:txBody>
                  <a:tcPr marL="0" marR="0" marT="0" marB="0" anchor="b">
                    <a:lnL algn="ctr">
                      <a:noFill/>
                    </a:lnL>
                    <a:lnR algn="ctr">
                      <a:noFill/>
                    </a:lnR>
                    <a:lnT algn="ctr">
                      <a:noFill/>
                    </a:lnT>
                    <a:lnB algn="ctr">
                      <a:noFill/>
                    </a:lnB>
                  </a:tcPr>
                </a:tc>
                <a:tc>
                  <a:txBody>
                    <a:bodyPr/>
                    <a:p>
                      <a:pPr algn="r"/>
                      <a:r>
                        <a:rPr b="0" sz="1100" i="0" u="none">
                          <a:solidFill>
                            <a:srgbClr val="000000"/>
                          </a:solidFill>
                          <a:latin typeface="Arial"/>
                          <a:ea typeface="Arial"/>
                          <a:cs typeface="Arial"/>
                        </a:rPr>
                        <a:t>71</a:t>
                      </a:r>
                    </a:p>
                  </a:txBody>
                  <a:tcPr marL="0" marR="0" marT="0" marB="0" anchor="b">
                    <a:lnL algn="ctr">
                      <a:noFill/>
                    </a:lnL>
                    <a:lnR algn="ctr">
                      <a:noFill/>
                    </a:lnR>
                    <a:lnT algn="ctr">
                      <a:noFill/>
                    </a:lnT>
                    <a:lnB algn="ctr">
                      <a:noFill/>
                    </a:lnB>
                  </a:tcPr>
                </a:tc>
                <a:tc>
                  <a:txBody>
                    <a:bodyPr/>
                    <a:p>
                      <a:pPr algn="r"/>
                      <a:r>
                        <a:rPr b="0" sz="1100" i="0" u="none">
                          <a:solidFill>
                            <a:srgbClr val="000000"/>
                          </a:solidFill>
                          <a:latin typeface="Arial"/>
                          <a:ea typeface="Arial"/>
                          <a:cs typeface="Arial"/>
                        </a:rPr>
                        <a:t>31</a:t>
                      </a:r>
                    </a:p>
                  </a:txBody>
                  <a:tcPr marL="0" marR="0" marT="0" marB="0" anchor="b">
                    <a:lnL algn="ctr">
                      <a:noFill/>
                    </a:lnL>
                    <a:lnR algn="ctr">
                      <a:noFill/>
                    </a:lnR>
                    <a:lnT algn="ctr">
                      <a:noFill/>
                    </a:lnT>
                    <a:lnB algn="ctr">
                      <a:noFill/>
                    </a:lnB>
                  </a:tcPr>
                </a:tc>
                <a:tc>
                  <a:txBody>
                    <a:bodyPr/>
                    <a:p>
                      <a:pPr algn="r"/>
                      <a:r>
                        <a:rPr b="0" sz="1100" i="0" u="none">
                          <a:solidFill>
                            <a:srgbClr val="000000"/>
                          </a:solidFill>
                          <a:latin typeface="Arial"/>
                          <a:ea typeface="Arial"/>
                          <a:cs typeface="Arial"/>
                        </a:rPr>
                        <a:t>190</a:t>
                      </a:r>
                    </a:p>
                  </a:txBody>
                  <a:tcPr marL="0" marR="0" marT="0" marB="0" anchor="b">
                    <a:lnL algn="ctr">
                      <a:noFill/>
                    </a:lnL>
                    <a:lnR algn="ctr">
                      <a:noFill/>
                    </a:lnR>
                    <a:lnT algn="ctr">
                      <a:noFill/>
                    </a:lnT>
                    <a:lnB algn="ctr">
                      <a:noFill/>
                    </a:lnB>
                  </a:tcPr>
                </a:tc>
              </a:tr>
              <a:tr h="304867">
                <a:tc>
                  <a:txBody>
                    <a:bodyPr/>
                    <a:p/>
                  </a:txBody>
                  <a:tcPr marL="0" marR="0" marT="0" marB="0" anchor="b">
                    <a:lnL algn="ctr">
                      <a:noFill/>
                    </a:lnL>
                    <a:lnR algn="ctr">
                      <a:noFill/>
                    </a:lnR>
                    <a:lnT algn="ctr">
                      <a:noFill/>
                    </a:lnT>
                    <a:lnB algn="ctr">
                      <a:noFill/>
                    </a:lnB>
                  </a:tcPr>
                </a:tc>
                <a:tc>
                  <a:txBody>
                    <a:bodyPr/>
                    <a:p/>
                  </a:txBody>
                  <a:tcPr marL="0" marR="0" marT="0" marB="0" anchor="b">
                    <a:lnL algn="ctr">
                      <a:noFill/>
                    </a:lnL>
                    <a:lnR algn="ctr">
                      <a:noFill/>
                    </a:lnR>
                    <a:lnT algn="ctr">
                      <a:noFill/>
                    </a:lnT>
                    <a:lnB algn="ctr">
                      <a:noFill/>
                    </a:lnB>
                  </a:tcPr>
                </a:tc>
                <a:tc>
                  <a:txBody>
                    <a:bodyPr/>
                    <a:p/>
                  </a:txBody>
                  <a:tcPr marL="0" marR="0" marT="0" marB="0" anchor="b">
                    <a:lnL algn="ctr">
                      <a:noFill/>
                    </a:lnL>
                    <a:lnR algn="ctr">
                      <a:noFill/>
                    </a:lnR>
                    <a:lnT algn="ctr">
                      <a:noFill/>
                    </a:lnT>
                    <a:lnB algn="ctr">
                      <a:noFill/>
                    </a:lnB>
                  </a:tcPr>
                </a:tc>
                <a:tc>
                  <a:txBody>
                    <a:bodyPr/>
                    <a:p/>
                  </a:txBody>
                  <a:tcPr marL="0" marR="0" marT="0" marB="0" anchor="b">
                    <a:lnL algn="ctr">
                      <a:noFill/>
                    </a:lnL>
                    <a:lnR algn="ctr">
                      <a:noFill/>
                    </a:lnR>
                    <a:lnT algn="ctr">
                      <a:noFill/>
                    </a:lnT>
                    <a:lnB algn="ctr">
                      <a:noFill/>
                    </a:lnB>
                  </a:tcPr>
                </a:tc>
                <a:tc>
                  <a:txBody>
                    <a:bodyPr/>
                    <a:p/>
                  </a:txBody>
                  <a:tcPr marL="0" marR="0" marT="0" marB="0" anchor="b">
                    <a:lnL algn="ctr">
                      <a:noFill/>
                    </a:lnL>
                    <a:lnR algn="ctr">
                      <a:noFill/>
                    </a:lnR>
                    <a:lnT algn="ctr">
                      <a:noFill/>
                    </a:lnT>
                    <a:lnB algn="ctr">
                      <a:noFill/>
                    </a:lnB>
                  </a:tcPr>
                </a:tc>
                <a:tc>
                  <a:txBody>
                    <a:bodyPr/>
                    <a:p/>
                  </a:txBody>
                  <a:tcPr marL="0" marR="0" marT="0" marB="0" anchor="b">
                    <a:lnL algn="ctr">
                      <a:noFill/>
                    </a:lnL>
                    <a:lnR algn="ctr">
                      <a:noFill/>
                    </a:lnR>
                    <a:lnT algn="ctr">
                      <a:noFill/>
                    </a:lnT>
                    <a:lnB algn="ctr">
                      <a:noFill/>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xmlns:p14="http://schemas.microsoft.com/office/powerpoint/2010/main" advClick="1" p14:dur="2000"/>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1" showMasterPhAnim="0">
  <p:cSld name="">
    <p:spTree>
      <p:nvGrpSpPr>
        <p:cNvPr id="51" name=""/>
        <p:cNvGrpSpPr/>
        <p:nvPr/>
      </p:nvGrpSpPr>
      <p:grpSpPr bwMode="auto">
        <a:xfrm>
          <a:off x="0" y="0"/>
          <a:ext cx="0" cy="0"/>
          <a:chOff x="0" y="0"/>
          <a:chExt cx="0" cy="0"/>
        </a:xfrm>
      </p:grpSpPr>
      <p:sp>
        <p:nvSpPr>
          <p:cNvPr id="1048687" name="Заголовок 1"/>
          <p:cNvSpPr>
            <a:spLocks noGrp="1"/>
          </p:cNvSpPr>
          <p:nvPr>
            <p:ph type="title"/>
          </p:nvPr>
        </p:nvSpPr>
        <p:spPr bwMode="auto">
          <a:xfrm flipH="0" flipV="0">
            <a:off x="4809236" y="5682711"/>
            <a:ext cx="1533686" cy="694006"/>
          </a:xfrm>
        </p:spPr>
        <p:txBody>
          <a:bodyPr anchor="ctr" anchorCtr="0" bIns="45720" compatLnSpc="0" forceAA="0" fromWordArt="0" horzOverflow="overflow" lIns="91440" numCol="1" rIns="91440" rtlCol="0" spcCol="0" tIns="45720" upright="0" vert="horz" vertOverflow="overflow" wrap="square">
            <a:normAutofit/>
          </a:bodyPr>
          <a:p>
            <a:r>
              <a:rPr sz="2200"/>
              <a:t>fig: Graph</a:t>
            </a:r>
            <a:endParaRPr sz="2200"/>
          </a:p>
        </p:txBody>
      </p:sp>
      <p:sp>
        <p:nvSpPr>
          <p:cNvPr id="1048688" name="Объект 2"/>
          <p:cNvSpPr>
            <a:spLocks noGrp="1"/>
          </p:cNvSpPr>
          <p:nvPr>
            <p:ph idx="1"/>
          </p:nvPr>
        </p:nvSpPr>
        <p:spPr bwMode="auto">
          <a:xfrm>
            <a:off x="2100107" y="1002869"/>
            <a:ext cx="9998901" cy="4525960"/>
          </a:xfrm>
        </p:spPr>
        <p:txBody>
          <a:bodyPr/>
          <a:p>
            <a:pPr indent="0" marL="0">
              <a:buFont typeface="Arial"/>
              <a:buNone/>
            </a:pPr>
            <a:r>
              <a:rPr b="1" cap="none" sz="3200" i="0" lang="en-US" spc="0" strike="noStrike" u="none">
                <a:solidFill>
                  <a:schemeClr val="tx1"/>
                </a:solidFill>
                <a:latin typeface="Arial"/>
                <a:ea typeface="Arial"/>
                <a:cs typeface="Arial"/>
              </a:rPr>
              <a:t>Graph:</a:t>
            </a:r>
            <a:endParaRPr b="1" cap="none" sz="3200" i="0" spc="0" strike="noStrike" u="none">
              <a:solidFill>
                <a:schemeClr val="tx1"/>
              </a:solidFill>
              <a:latin typeface="Times New Roman"/>
              <a:cs typeface="Times New Roman"/>
            </a:endParaRPr>
          </a:p>
          <a:p>
            <a:pPr indent="-438079" marL="438079">
              <a:buFont typeface="Arial"/>
              <a:buAutoNum type="arabicParenR"/>
            </a:pPr>
            <a:r>
              <a:rPr b="0" cap="none" sz="3200" i="0" lang="en-US" spc="0" strike="noStrike" u="none">
                <a:solidFill>
                  <a:schemeClr val="tx1"/>
                </a:solidFill>
                <a:latin typeface="Arial"/>
                <a:ea typeface="Arial"/>
                <a:cs typeface="Arial"/>
              </a:rPr>
              <a:t>Data visualisation.</a:t>
            </a:r>
            <a:endParaRPr b="0" cap="none" sz="3200" i="0" spc="0" strike="noStrike" u="none">
              <a:solidFill>
                <a:schemeClr val="tx1"/>
              </a:solidFill>
              <a:latin typeface="Times New Roman"/>
              <a:cs typeface="Times New Roman"/>
            </a:endParaRPr>
          </a:p>
          <a:p>
            <a:pPr indent="-438079" marL="438079">
              <a:buFont typeface="Arial"/>
              <a:buAutoNum type="arabicParenR"/>
            </a:pPr>
            <a:r>
              <a:rPr b="0" cap="none" sz="3200" i="0" lang="en-US" spc="0" strike="noStrike" u="none">
                <a:solidFill>
                  <a:schemeClr val="tx1"/>
                </a:solidFill>
                <a:latin typeface="Arial"/>
                <a:ea typeface="Arial"/>
                <a:cs typeface="Arial"/>
              </a:rPr>
              <a:t>Pictorial Representatio</a:t>
            </a:r>
            <a:r>
              <a:rPr b="0" cap="none" sz="3200" i="0" lang="en-US" spc="0" strike="noStrike" u="none">
                <a:solidFill>
                  <a:schemeClr val="tx1"/>
                </a:solidFill>
                <a:latin typeface="Arial"/>
                <a:ea typeface="Arial"/>
                <a:cs typeface="Arial"/>
              </a:rPr>
              <a:t>n.</a:t>
            </a:r>
            <a:endParaRPr b="0" cap="none" sz="3200" i="0" spc="0" strike="noStrike" u="none">
              <a:solidFill>
                <a:schemeClr val="tx1"/>
              </a:solidFill>
              <a:latin typeface="Times New Roman"/>
              <a:cs typeface="Times New Roman"/>
            </a:endParaRPr>
          </a:p>
          <a:p>
            <a:pPr indent="0" marL="0">
              <a:buFont typeface="Arial"/>
              <a:buNone/>
            </a:pPr>
          </a:p>
        </p:txBody>
      </p:sp>
      <p:graphicFrame>
        <p:nvGraphicFramePr>
          <p:cNvPr id="4194305" name=""/>
          <p:cNvGraphicFramePr>
            <a:graphicFrameLocks/>
          </p:cNvGraphicFramePr>
          <p:nvPr/>
        </p:nvGraphicFramePr>
        <p:xfrm>
          <a:off x="4483006" y="3035569"/>
          <a:ext cx="3413094" cy="2291972"/>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mc:AlternateContent xmlns:mc="http://schemas.openxmlformats.org/markup-compatibility/2006">
    <mc:Choice xmlns:p14="http://schemas.microsoft.com/office/powerpoint/2010/main" Requires="p14">
      <p:transition xmlns:p14="http://schemas.microsoft.com/office/powerpoint/2010/main" advClick="1" p14:dur="2000"/>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1" showMasterPhAnim="0">
  <p:cSld name="">
    <p:spTree>
      <p:nvGrpSpPr>
        <p:cNvPr id="52" name=""/>
        <p:cNvGrpSpPr/>
        <p:nvPr/>
      </p:nvGrpSpPr>
      <p:grpSpPr bwMode="auto">
        <a:xfrm>
          <a:off x="0" y="0"/>
          <a:ext cx="0" cy="0"/>
          <a:chOff x="0" y="0"/>
          <a:chExt cx="0" cy="0"/>
        </a:xfrm>
      </p:grpSpPr>
      <p:sp>
        <p:nvSpPr>
          <p:cNvPr id="1048689" name="Заголовок 1"/>
          <p:cNvSpPr>
            <a:spLocks noGrp="1"/>
          </p:cNvSpPr>
          <p:nvPr>
            <p:ph type="title"/>
          </p:nvPr>
        </p:nvSpPr>
        <p:spPr bwMode="auto">
          <a:xfrm flipH="0" flipV="0">
            <a:off x="6936540" y="5133813"/>
            <a:ext cx="1878160" cy="564854"/>
          </a:xfrm>
        </p:spPr>
        <p:txBody>
          <a:bodyPr anchor="ctr" anchorCtr="0" bIns="45720" compatLnSpc="0" forceAA="0" fromWordArt="0" horzOverflow="overflow" lIns="91440" numCol="1" rIns="91440" rtlCol="0" spcCol="0" tIns="45720" upright="0" vert="horz" vertOverflow="overflow" wrap="square">
            <a:normAutofit/>
          </a:bodyPr>
          <a:p>
            <a:r>
              <a:rPr sz="1800"/>
              <a:t>fig:Slicer chart</a:t>
            </a:r>
            <a:endParaRPr sz="1800"/>
          </a:p>
        </p:txBody>
      </p:sp>
      <p:sp>
        <p:nvSpPr>
          <p:cNvPr id="1048690" name="Объект 2"/>
          <p:cNvSpPr>
            <a:spLocks noGrp="1"/>
          </p:cNvSpPr>
          <p:nvPr>
            <p:ph idx="1"/>
          </p:nvPr>
        </p:nvSpPr>
        <p:spPr bwMode="auto">
          <a:xfrm flipH="0" flipV="0">
            <a:off x="2051674" y="1164309"/>
            <a:ext cx="8459765" cy="3969503"/>
          </a:xfrm>
        </p:spPr>
        <p:txBody>
          <a:bodyPr/>
          <a:p>
            <a:pPr indent="0" marL="0">
              <a:buFont typeface="Arial"/>
              <a:buNone/>
            </a:pPr>
            <a:r>
              <a:rPr b="1" cap="none" sz="3200" i="0" lang="en-US" spc="0" strike="noStrike" u="none">
                <a:solidFill>
                  <a:schemeClr val="tx1"/>
                </a:solidFill>
                <a:latin typeface="Arial"/>
                <a:ea typeface="Arial"/>
                <a:cs typeface="Arial"/>
              </a:rPr>
              <a:t>Slicer:</a:t>
            </a:r>
            <a:endParaRPr b="0" cap="none" sz="3200" i="0" spc="0" strike="noStrike" u="none">
              <a:solidFill>
                <a:schemeClr val="tx1"/>
              </a:solidFill>
              <a:latin typeface="Times New Roman"/>
              <a:cs typeface="Times New Roman"/>
            </a:endParaRPr>
          </a:p>
          <a:p>
            <a:pPr indent="-327936" marL="327936">
              <a:buFont typeface="Arial"/>
              <a:buAutoNum type="arabicParenR"/>
            </a:pPr>
            <a:r>
              <a:rPr b="0" cap="none" sz="3200" i="0" lang="en-US" spc="0" strike="noStrike" u="none">
                <a:solidFill>
                  <a:schemeClr val="tx1"/>
                </a:solidFill>
                <a:latin typeface="Arial"/>
                <a:ea typeface="Arial"/>
                <a:cs typeface="Arial"/>
              </a:rPr>
              <a:t>Data can be viewed in chart.</a:t>
            </a:r>
            <a:endParaRPr b="0" cap="none" sz="3200" i="0" lang="en-US" spc="0" strike="noStrike" u="none">
              <a:solidFill>
                <a:schemeClr val="tx1"/>
              </a:solidFill>
              <a:latin typeface="Times New Roman"/>
              <a:cs typeface="Times New Roman"/>
            </a:endParaRPr>
          </a:p>
          <a:p>
            <a:pPr indent="-438080" marL="438080">
              <a:buFont typeface="Arial"/>
              <a:buAutoNum type="arabicParenR"/>
            </a:pPr>
            <a:r>
              <a:rPr b="0" cap="none" sz="3200" i="0" lang="en-US" spc="0" strike="noStrike" u="none">
                <a:solidFill>
                  <a:schemeClr val="tx1"/>
                </a:solidFill>
                <a:latin typeface="Arial"/>
                <a:ea typeface="Arial"/>
                <a:cs typeface="Arial"/>
              </a:rPr>
              <a:t>Can change the view of data types.</a:t>
            </a:r>
            <a:endParaRPr sz="3200"/>
          </a:p>
          <a:p>
            <a:pPr indent="0" marL="0">
              <a:buFont typeface="Arial"/>
              <a:buNone/>
            </a:pPr>
            <a:endParaRPr b="0" cap="none" sz="3200" i="0" spc="0" strike="noStrike" u="none">
              <a:solidFill>
                <a:schemeClr val="tx1"/>
              </a:solidFill>
              <a:latin typeface="Times New Roman"/>
              <a:cs typeface="Times New Roman"/>
            </a:endParaRPr>
          </a:p>
        </p:txBody>
      </p:sp>
      <p:pic>
        <p:nvPicPr>
          <p:cNvPr id="2097170" name=""/>
          <p:cNvPicPr>
            <a:picLocks noChangeAspect="1"/>
          </p:cNvPicPr>
          <p:nvPr/>
        </p:nvPicPr>
        <p:blipFill>
          <a:blip xmlns:r="http://schemas.openxmlformats.org/officeDocument/2006/relationships" r:embed="rId1"/>
          <a:stretch>
            <a:fillRect/>
          </a:stretch>
        </p:blipFill>
        <p:spPr bwMode="auto">
          <a:xfrm flipH="0" flipV="0">
            <a:off x="4837811" y="2953234"/>
            <a:ext cx="2003837" cy="2761765"/>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advClick="1" p14:dur="2000"/>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1" showMasterPhAnim="0">
  <p:cSld name="">
    <p:spTree>
      <p:nvGrpSpPr>
        <p:cNvPr id="53" name=""/>
        <p:cNvGrpSpPr/>
        <p:nvPr/>
      </p:nvGrpSpPr>
      <p:grpSpPr bwMode="auto">
        <a:xfrm>
          <a:off x="0" y="0"/>
          <a:ext cx="0" cy="0"/>
          <a:chOff x="0" y="0"/>
          <a:chExt cx="0" cy="0"/>
        </a:xfrm>
      </p:grpSpPr>
      <p:sp>
        <p:nvSpPr>
          <p:cNvPr id="1048691" name="object 3"/>
          <p:cNvSpPr/>
          <p:nvPr/>
        </p:nvSpPr>
        <p:spPr bwMode="auto">
          <a:xfrm flipH="0" flipV="0">
            <a:off x="12044481" y="6840855"/>
            <a:ext cx="90368" cy="45720"/>
          </a:xfrm>
          <a:custGeom>
            <a:avLst/>
            <a:ahLst/>
            <a:rect l="l" t="t" r="r" b="b"/>
            <a:pathLst>
              <a:path w="457200" h="457200" fill="norm" stroke="1" extrusionOk="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2" name="object 4"/>
          <p:cNvSpPr/>
          <p:nvPr/>
        </p:nvSpPr>
        <p:spPr bwMode="auto">
          <a:xfrm flipH="0" flipV="0">
            <a:off x="6878999" y="1847849"/>
            <a:ext cx="131400" cy="171449"/>
          </a:xfrm>
          <a:custGeom>
            <a:avLst/>
            <a:ahLst/>
            <a:rect l="l" t="t" r="r" b="b"/>
            <a:pathLst>
              <a:path w="314325" h="323850" fill="norm" stroke="1" extrusionOk="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3" name="object 5"/>
          <p:cNvSpPr/>
          <p:nvPr/>
        </p:nvSpPr>
        <p:spPr bwMode="auto">
          <a:xfrm>
            <a:off x="10838836" y="4163894"/>
            <a:ext cx="180975" cy="180975"/>
          </a:xfrm>
          <a:custGeom>
            <a:avLst/>
            <a:ahLst/>
            <a:rect l="l" t="t" r="r" b="b"/>
            <a:pathLst>
              <a:path w="180975" h="180975" fill="norm" stroke="1" extrusionOk="0">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1" name="object 6"/>
          <p:cNvPicPr>
            <a:picLocks/>
          </p:cNvPicPr>
          <p:nvPr/>
        </p:nvPicPr>
        <p:blipFill>
          <a:blip xmlns:r="http://schemas.openxmlformats.org/officeDocument/2006/relationships" r:embed="rId2"/>
          <a:stretch>
            <a:fillRect/>
          </a:stretch>
        </p:blipFill>
        <p:spPr bwMode="auto">
          <a:xfrm>
            <a:off x="1666875" y="6467475"/>
            <a:ext cx="76200" cy="177800"/>
          </a:xfrm>
          <a:prstGeom prst="rect"/>
        </p:spPr>
      </p:pic>
      <p:sp>
        <p:nvSpPr>
          <p:cNvPr id="1048694" name="object 7"/>
          <p:cNvSpPr txBox="1">
            <a:spLocks noGrp="1"/>
          </p:cNvSpPr>
          <p:nvPr>
            <p:ph type="title"/>
          </p:nvPr>
        </p:nvSpPr>
        <p:spPr bwMode="auto">
          <a:xfrm flipH="0" flipV="0">
            <a:off x="888680" y="174617"/>
            <a:ext cx="3299560" cy="1804033"/>
          </a:xfrm>
          <a:prstGeom prst="rect"/>
        </p:spPr>
        <p:txBody>
          <a:bodyPr bIns="0" lIns="0" rIns="0" rtlCol="0" tIns="13334" vert="horz" wrap="square">
            <a:spAutoFit/>
          </a:bodyPr>
          <a:p>
            <a:pPr algn="l">
              <a:lnSpc>
                <a:spcPct val="100000"/>
              </a:lnSpc>
              <a:spcBef>
                <a:spcPts val="105"/>
              </a:spcBef>
            </a:pPr>
            <a:r>
              <a:rPr b="1" sz="4000" u="sng">
                <a:latin typeface="Asana Math"/>
                <a:cs typeface="Asana Math"/>
              </a:rPr>
              <a:t>R</a:t>
            </a:r>
            <a:r>
              <a:rPr b="1" sz="4000" spc="-40" u="sng">
                <a:latin typeface="Asana Math"/>
                <a:cs typeface="Asana Math"/>
              </a:rPr>
              <a:t>E</a:t>
            </a:r>
            <a:r>
              <a:rPr b="1" sz="4000" spc="15" u="sng">
                <a:latin typeface="Asana Math"/>
                <a:cs typeface="Asana Math"/>
              </a:rPr>
              <a:t>S</a:t>
            </a:r>
            <a:r>
              <a:rPr b="1" sz="4000" spc="-30" u="sng">
                <a:latin typeface="Asana Math"/>
                <a:cs typeface="Asana Math"/>
              </a:rPr>
              <a:t>U</a:t>
            </a:r>
            <a:r>
              <a:rPr b="1" sz="4000" spc="-405" u="sng">
                <a:latin typeface="Asana Math"/>
                <a:cs typeface="Asana Math"/>
              </a:rPr>
              <a:t>L</a:t>
            </a:r>
            <a:r>
              <a:rPr b="1" sz="4000" u="sng">
                <a:latin typeface="Asana Math"/>
                <a:cs typeface="Asana Math"/>
              </a:rPr>
              <a:t>TS</a:t>
            </a:r>
            <a:r>
              <a:rPr b="1" sz="4000">
                <a:latin typeface="Asana Math"/>
                <a:cs typeface="Asana Math"/>
              </a:rPr>
              <a:t>:</a:t>
            </a:r>
            <a:br>
              <a:rPr b="1" sz="4000">
                <a:latin typeface="Asana Math"/>
                <a:cs typeface="Asana Math"/>
              </a:rPr>
            </a:br>
            <a:br>
              <a:rPr b="1" sz="4000">
                <a:latin typeface="Asana Math"/>
                <a:cs typeface="Asana Math"/>
              </a:rPr>
            </a:br>
            <a:endParaRPr b="1" sz="2200"/>
          </a:p>
        </p:txBody>
      </p:sp>
      <p:sp>
        <p:nvSpPr>
          <p:cNvPr id="1048695" name="object 9"/>
          <p:cNvSpPr txBox="1"/>
          <p:nvPr/>
        </p:nvSpPr>
        <p:spPr bwMode="auto">
          <a:xfrm>
            <a:off x="11277215" y="6473335"/>
            <a:ext cx="229716" cy="174660"/>
          </a:xfrm>
          <a:prstGeom prst="rect"/>
        </p:spPr>
        <p:txBody>
          <a:bodyPr bIns="0" lIns="0" rIns="0" rtlCol="0" tIns="6985" vert="horz" wrap="square">
            <a:spAutoFit/>
          </a:bodyPr>
          <a:p>
            <a:pPr marL="38100">
              <a:lnSpc>
                <a:spcPct val="100000"/>
              </a:lnSpc>
              <a:spcBef>
                <a:spcPts val="55"/>
              </a:spcBef>
            </a:pPr>
            <a:fld id="{81D60167-4931-47E6-BA6A-407CBD079E47}" type="slidenum">
              <a:rPr sz="1100" spc="10">
                <a:solidFill>
                  <a:srgbClr val="2D936B"/>
                </a:solidFill>
                <a:latin typeface="Trebuchet MS"/>
                <a:cs typeface="Trebuchet MS"/>
              </a:rPr>
              <a:t>15</a:t>
            </a:fld>
            <a:endParaRPr sz="1100">
              <a:latin typeface="Trebuchet MS"/>
              <a:cs typeface="Trebuchet MS"/>
            </a:endParaRPr>
          </a:p>
        </p:txBody>
      </p:sp>
      <p:sp>
        <p:nvSpPr>
          <p:cNvPr id="1048696" name=""/>
          <p:cNvSpPr/>
          <p:nvPr/>
        </p:nvSpPr>
        <p:spPr bwMode="auto">
          <a:xfrm rot="1677481" flipH="0" flipV="0">
            <a:off x="10575444" y="3588192"/>
            <a:ext cx="667935" cy="1332376"/>
          </a:xfrm>
          <a:prstGeom prst="star4">
            <a:avLst>
              <a:gd name="adj" fmla="val 12500"/>
            </a:avLst>
          </a:prstGeom>
          <a:solidFill>
            <a:schemeClr val="accent1">
              <a:lumMod val="60000"/>
              <a:lumOff val="40000"/>
            </a:schemeClr>
          </a:solidFill>
          <a:ln w="25400" cap="flat" cmpd="sng" algn="ctr">
            <a:solidFill>
              <a:schemeClr val="accent1">
                <a:lumMod val="60000"/>
                <a:lumOff val="40000"/>
              </a:schemeClr>
            </a:solidFill>
            <a:prstDash val="solid"/>
          </a:ln>
          <a:effectLst>
            <a:outerShdw algn="tl" blurRad="50800" dir="2700000" dist="381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048697" name=""/>
          <p:cNvSpPr/>
          <p:nvPr/>
        </p:nvSpPr>
        <p:spPr bwMode="auto">
          <a:xfrm rot="19910601" flipH="0" flipV="0">
            <a:off x="10595356" y="3588192"/>
            <a:ext cx="667935" cy="1332376"/>
          </a:xfrm>
          <a:prstGeom prst="star4">
            <a:avLst>
              <a:gd name="adj" fmla="val 12500"/>
            </a:avLst>
          </a:prstGeom>
          <a:solidFill>
            <a:schemeClr val="accent2">
              <a:lumMod val="60000"/>
              <a:lumOff val="40000"/>
            </a:schemeClr>
          </a:solidFill>
          <a:ln w="25400" cap="flat" cmpd="sng" algn="ctr">
            <a:solidFill>
              <a:schemeClr val="accent2">
                <a:lumMod val="60000"/>
                <a:lumOff val="40000"/>
              </a:schemeClr>
            </a:solidFill>
            <a:prstDash val="solid"/>
          </a:ln>
          <a:effectLst>
            <a:outerShdw algn="tl" blurRad="50800" dir="2700000" dist="381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graphicFrame>
        <p:nvGraphicFramePr>
          <p:cNvPr id="4194306" name=""/>
          <p:cNvGraphicFramePr>
            <a:graphicFrameLocks/>
          </p:cNvGraphicFramePr>
          <p:nvPr/>
        </p:nvGraphicFramePr>
        <p:xfrm>
          <a:off x="3236283" y="890590"/>
          <a:ext cx="5485967" cy="3609973"/>
        </p:xfrm>
        <a:graphic>
          <a:graphicData uri="http://schemas.openxmlformats.org/drawingml/2006/chart">
            <c:chart xmlns:c="http://schemas.openxmlformats.org/drawingml/2006/chart" xmlns:r="http://schemas.openxmlformats.org/officeDocument/2006/relationships" r:id="rId1"/>
          </a:graphicData>
        </a:graphic>
      </p:graphicFrame>
      <p:sp>
        <p:nvSpPr>
          <p:cNvPr id="1048698" name=""/>
          <p:cNvSpPr txBox="1"/>
          <p:nvPr/>
        </p:nvSpPr>
        <p:spPr bwMode="auto">
          <a:xfrm flipH="0" flipV="0">
            <a:off x="2483365" y="4684137"/>
            <a:ext cx="7576112" cy="1615441"/>
          </a:xfrm>
          <a:prstGeom prst="rect"/>
          <a:noFill/>
        </p:spPr>
        <p:txBody>
          <a:bodyPr anchor="t" anchorCtr="0" bIns="45720" compatLnSpc="0" forceAA="0" fromWordArt="0" horzOverflow="overflow" lIns="91440" numCol="1" rIns="91440" rtlCol="0" spcCol="0" tIns="45720" upright="0" vert="horz" vertOverflow="overflow" wrap="square">
            <a:spAutoFit/>
          </a:bodyPr>
          <a:p>
            <a:pPr algn="l" indent="-283879" marL="283879">
              <a:buFont typeface="Arial"/>
              <a:buChar char="•"/>
            </a:pPr>
            <a:r>
              <a:rPr sz="2600"/>
              <a:t>Best performers among the various employee types.     </a:t>
            </a:r>
            <a:endParaRPr sz="2600"/>
          </a:p>
          <a:p>
            <a:pPr algn="l" indent="-283879" marL="283879">
              <a:buFont typeface="Arial"/>
              <a:buChar char="•"/>
            </a:pPr>
            <a:endParaRPr sz="2600"/>
          </a:p>
          <a:p>
            <a:pPr algn="l" indent="-283879" marL="283879">
              <a:buFont typeface="Arial"/>
              <a:buChar char="•"/>
            </a:pPr>
            <a:endParaRPr sz="2600"/>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advClick="1" p14:dur="2000"/>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1" showMasterPhAnim="0">
  <p:cSld name="">
    <p:spTree>
      <p:nvGrpSpPr>
        <p:cNvPr id="54" name=""/>
        <p:cNvGrpSpPr/>
        <p:nvPr/>
      </p:nvGrpSpPr>
      <p:grpSpPr bwMode="auto">
        <a:xfrm>
          <a:off x="0" y="0"/>
          <a:ext cx="0" cy="0"/>
          <a:chOff x="0" y="0"/>
          <a:chExt cx="0" cy="0"/>
        </a:xfrm>
      </p:grpSpPr>
      <p:sp>
        <p:nvSpPr>
          <p:cNvPr id="1048699" name="Заголовок 1"/>
          <p:cNvSpPr>
            <a:spLocks noGrp="1"/>
          </p:cNvSpPr>
          <p:nvPr>
            <p:ph type="title"/>
          </p:nvPr>
        </p:nvSpPr>
        <p:spPr bwMode="auto"/>
        <p:txBody>
          <a:bodyPr/>
          <a:p>
            <a:r>
              <a:t>.</a:t>
            </a:r>
          </a:p>
        </p:txBody>
      </p:sp>
      <p:sp>
        <p:nvSpPr>
          <p:cNvPr id="1048700" name="Объект 2"/>
          <p:cNvSpPr>
            <a:spLocks noGrp="1"/>
          </p:cNvSpPr>
          <p:nvPr>
            <p:ph idx="1"/>
          </p:nvPr>
        </p:nvSpPr>
        <p:spPr bwMode="auto">
          <a:xfrm flipH="0" flipV="0">
            <a:off x="2794302" y="1584055"/>
            <a:ext cx="7248960" cy="3888783"/>
          </a:xfrm>
        </p:spPr>
        <p:txBody>
          <a:bodyPr anchor="t" anchorCtr="0" bIns="45720" compatLnSpc="0" forceAA="0" fromWordArt="0" horzOverflow="overflow" lIns="91440" numCol="1" rIns="91440" rtlCol="0" spcCol="0" tIns="45720" upright="0" vert="horz" vertOverflow="overflow" wrap="square">
            <a:normAutofit/>
          </a:bodyPr>
          <a:p>
            <a:pPr algn="l" indent="-283878" marL="283878">
              <a:buFont typeface="Arial"/>
              <a:buChar char="•"/>
            </a:pPr>
            <a:r>
              <a:rPr b="0" cap="none" sz="2800" i="0" lang="en-US" spc="0" strike="noStrike" u="none">
                <a:solidFill>
                  <a:schemeClr val="tx1"/>
                </a:solidFill>
                <a:latin typeface="+mn-lt"/>
                <a:ea typeface="+mn-ea"/>
                <a:cs typeface="+mn-cs"/>
              </a:rPr>
              <a:t>Best Performances between the new comers and old employees.</a:t>
            </a:r>
            <a:endParaRPr sz="2800"/>
          </a:p>
          <a:p>
            <a:pPr algn="l" indent="-283878" marL="283878">
              <a:buFont typeface="Arial"/>
              <a:buChar char="•"/>
            </a:pPr>
            <a:r>
              <a:rPr b="0" cap="none" sz="2800" i="0" lang="en-US" spc="0" strike="noStrike" u="none">
                <a:solidFill>
                  <a:schemeClr val="tx1"/>
                </a:solidFill>
                <a:latin typeface="+mn-lt"/>
                <a:ea typeface="+mn-ea"/>
                <a:cs typeface="+mn-cs"/>
              </a:rPr>
              <a:t> Trend analysis of the organisations.</a:t>
            </a:r>
            <a:endParaRPr b="0" cap="none" sz="2800" i="0" lang="en-US" spc="0" strike="noStrike" u="none">
              <a:solidFill>
                <a:schemeClr val="tx1"/>
              </a:solidFill>
              <a:latin typeface="Times New Roman"/>
              <a:cs typeface="Times New Roman"/>
            </a:endParaRPr>
          </a:p>
          <a:p>
            <a:pPr algn="l" indent="-283878" marL="283878">
              <a:buFont typeface="Arial"/>
              <a:buChar char="•"/>
            </a:pPr>
            <a:r>
              <a:rPr b="0" cap="none" sz="2800" i="0" lang="en-US" spc="0" strike="noStrike" u="none">
                <a:solidFill>
                  <a:schemeClr val="tx1"/>
                </a:solidFill>
                <a:latin typeface="+mn-lt"/>
                <a:ea typeface="+mn-ea"/>
                <a:cs typeface="+mn-cs"/>
              </a:rPr>
              <a:t>Drawbacks in the Performances.</a:t>
            </a:r>
            <a:endParaRPr sz="2800"/>
          </a:p>
          <a:p>
            <a:pPr algn="l" indent="-283878" marL="283878">
              <a:buFont typeface="Arial"/>
              <a:buChar char="•"/>
            </a:pPr>
            <a:r>
              <a:rPr b="0" cap="none" sz="2800" i="0" lang="en-US" spc="0" strike="noStrike" u="none">
                <a:solidFill>
                  <a:schemeClr val="tx1"/>
                </a:solidFill>
                <a:latin typeface="+mn-lt"/>
                <a:ea typeface="+mn-ea"/>
                <a:cs typeface="+mn-cs"/>
              </a:rPr>
              <a:t>Convinience of the employees for their work  locations.</a:t>
            </a:r>
            <a:endParaRPr b="0" cap="none" sz="2800" i="0" lang="en-US" spc="0" strike="noStrike" u="none">
              <a:solidFill>
                <a:schemeClr val="tx1"/>
              </a:solidFill>
              <a:latin typeface="Times New Roman"/>
              <a:cs typeface="Times New Roman"/>
            </a:endParaRPr>
          </a:p>
          <a:p>
            <a:pPr algn="l" indent="-283878" marL="283878">
              <a:buFont typeface="Arial"/>
              <a:buChar char="•"/>
            </a:pPr>
            <a:r>
              <a:rPr b="0" cap="none" sz="2800" i="0" lang="en-US" spc="0" strike="noStrike" u="none">
                <a:solidFill>
                  <a:schemeClr val="tx1"/>
                </a:solidFill>
                <a:latin typeface="Arial"/>
                <a:ea typeface="Arial"/>
                <a:cs typeface="Arial"/>
              </a:rPr>
              <a:t>Analysation of profit through performances.</a:t>
            </a:r>
            <a:endParaRPr b="0" cap="none" sz="2800" i="0" lang="en-US" spc="0" strike="noStrike" u="none">
              <a:solidFill>
                <a:schemeClr val="tx1"/>
              </a:solidFill>
              <a:latin typeface="Times New Roman"/>
              <a:cs typeface="Times New Roman"/>
            </a:endParaRPr>
          </a:p>
          <a:p>
            <a:pPr algn="l" indent="-283878" marL="283878">
              <a:buFont typeface="Arial"/>
              <a:buChar char="•"/>
            </a:pPr>
            <a:endParaRPr b="0" cap="none" sz="2800" i="0" lang="en-US" spc="0" strike="noStrike" u="none">
              <a:solidFill>
                <a:schemeClr val="tx1"/>
              </a:solidFill>
              <a:latin typeface="Times New Roman"/>
              <a:cs typeface="Times New Roman"/>
            </a:endParaRPr>
          </a:p>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advClick="1" p14:dur="2000"/>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1" showMasterPhAnim="0">
  <p:cSld name="">
    <p:spTree>
      <p:nvGrpSpPr>
        <p:cNvPr id="55" name=""/>
        <p:cNvGrpSpPr/>
        <p:nvPr/>
      </p:nvGrpSpPr>
      <p:grpSpPr bwMode="auto">
        <a:xfrm>
          <a:off x="0" y="0"/>
          <a:ext cx="0" cy="0"/>
          <a:chOff x="0" y="0"/>
          <a:chExt cx="0" cy="0"/>
        </a:xfrm>
      </p:grpSpPr>
      <p:sp>
        <p:nvSpPr>
          <p:cNvPr id="1048701" name="Title 1"/>
          <p:cNvSpPr>
            <a:spLocks noGrp="1"/>
          </p:cNvSpPr>
          <p:nvPr>
            <p:ph type="title"/>
          </p:nvPr>
        </p:nvSpPr>
        <p:spPr bwMode="auto">
          <a:xfrm>
            <a:off x="650048" y="465138"/>
            <a:ext cx="9998901" cy="1143000"/>
          </a:xfrm>
        </p:spPr>
        <p:txBody>
          <a:bodyPr/>
          <a:p>
            <a:pPr algn="l"/>
            <a:r>
              <a:rPr sz="3600" lang="en-US" u="sng">
                <a:latin typeface="Asana Math"/>
                <a:cs typeface="Asana Math"/>
              </a:rPr>
              <a:t>CONCLUSION</a:t>
            </a:r>
            <a:r>
              <a:rPr sz="3600" lang="en-US">
                <a:latin typeface="Asana Math"/>
                <a:cs typeface="Asana Math"/>
              </a:rPr>
              <a:t>:</a:t>
            </a:r>
            <a:endParaRPr lang="en-IN">
              <a:latin typeface="Times New Roman"/>
              <a:cs typeface="Times New Roman"/>
            </a:endParaRPr>
          </a:p>
        </p:txBody>
      </p:sp>
      <p:sp>
        <p:nvSpPr>
          <p:cNvPr id="1048702" name=""/>
          <p:cNvSpPr txBox="1"/>
          <p:nvPr/>
        </p:nvSpPr>
        <p:spPr bwMode="auto">
          <a:xfrm flipH="0" flipV="0">
            <a:off x="1998672" y="1486416"/>
            <a:ext cx="7320012" cy="4663440"/>
          </a:xfrm>
          <a:prstGeom prst="rect"/>
          <a:noFill/>
        </p:spPr>
        <p:txBody>
          <a:bodyPr anchor="t" anchorCtr="0" bIns="45720" compatLnSpc="0" forceAA="0" fromWordArt="0" horzOverflow="overflow" lIns="91440" numCol="1" rIns="91440" rtlCol="0" spcCol="0" tIns="45720" upright="0" vert="horz" vertOverflow="overflow" wrap="square">
            <a:spAutoFit/>
          </a:bodyPr>
          <a:p>
            <a:pPr algn="l" indent="-283879" marL="283879">
              <a:buFont typeface="Wingdings"/>
              <a:buChar char="Ø"/>
            </a:pPr>
            <a:r>
              <a:rPr sz="2600"/>
              <a:t>Through this data analysis we can rectify the problems faced by the employees.</a:t>
            </a:r>
            <a:endParaRPr sz="2600"/>
          </a:p>
          <a:p>
            <a:pPr algn="l" indent="-283879" marL="283879">
              <a:buFont typeface="Wingdings"/>
              <a:buChar char="Ø"/>
            </a:pPr>
            <a:r>
              <a:rPr sz="2600"/>
              <a:t>Appreciating the best employees by giving them the incentives, bonus and promotions.</a:t>
            </a:r>
            <a:endParaRPr sz="2600"/>
          </a:p>
          <a:p>
            <a:pPr algn="l" indent="-283879" marL="283879">
              <a:buFont typeface="Wingdings"/>
              <a:buChar char="Ø"/>
            </a:pPr>
            <a:r>
              <a:rPr sz="2600"/>
              <a:t>Motivating the low level employees.</a:t>
            </a:r>
            <a:endParaRPr sz="2600"/>
          </a:p>
          <a:p>
            <a:pPr algn="l" indent="-283879" marL="283879">
              <a:buFont typeface="Wingdings"/>
              <a:buChar char="Ø"/>
            </a:pPr>
            <a:r>
              <a:rPr sz="2600"/>
              <a:t>Analyzing the trend helps to improve the performing methods of the employees.</a:t>
            </a:r>
            <a:endParaRPr sz="2600"/>
          </a:p>
          <a:p>
            <a:pPr algn="l" indent="-283879" marL="283879">
              <a:buFont typeface="Wingdings"/>
              <a:buChar char="Ø"/>
            </a:pPr>
            <a:r>
              <a:rPr sz="2600"/>
              <a:t>Allotment of working places and time periods of employees is uncomplicated.</a:t>
            </a:r>
            <a:endParaRPr sz="2600"/>
          </a:p>
          <a:p>
            <a:pPr algn="l" indent="-283879" marL="283879">
              <a:buFont typeface="Wingdings"/>
              <a:buChar char="Ø"/>
            </a:pPr>
            <a:r>
              <a:rPr sz="2600"/>
              <a:t>Performances analysis helps to find the best way to the profit making business.</a:t>
            </a:r>
            <a:endParaRPr sz="2600"/>
          </a:p>
          <a:p>
            <a:pPr algn="l" indent="-283879" marL="283879">
              <a:buFont typeface="Wingdings"/>
              <a:buChar char="Ø"/>
            </a:pPr>
            <a:endParaRPr sz="2600"/>
          </a:p>
        </p:txBody>
      </p:sp>
      <p:pic>
        <p:nvPicPr>
          <p:cNvPr id="2097172" name=""/>
          <p:cNvPicPr>
            <a:picLocks noChangeAspect="1"/>
          </p:cNvPicPr>
          <p:nvPr/>
        </p:nvPicPr>
        <p:blipFill>
          <a:blip xmlns:r="http://schemas.openxmlformats.org/officeDocument/2006/relationships" r:embed="rId1"/>
          <a:stretch>
            <a:fillRect/>
          </a:stretch>
        </p:blipFill>
        <p:spPr bwMode="auto">
          <a:xfrm flipH="0" flipV="0">
            <a:off x="8919552" y="1608138"/>
            <a:ext cx="3044854" cy="2992232"/>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advClick="1" p14:dur="2000"/>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1" showMasterSp="0" showMasterPhAnim="0">
  <p:cSld name="">
    <p:bg>
      <p:bgPr shadeToTitle="0">
        <a:gradFill>
          <a:gsLst>
            <a:gs pos="0">
              <a:schemeClr val="accent1"/>
            </a:gs>
            <a:gs pos="6000">
              <a:srgbClr val="FF4493"/>
            </a:gs>
            <a:gs pos="7000">
              <a:srgbClr val="FF4694"/>
            </a:gs>
            <a:gs pos="11000">
              <a:srgbClr val="FF4E99"/>
            </a:gs>
            <a:gs pos="14000">
              <a:srgbClr val="FF549C"/>
            </a:gs>
            <a:gs pos="19000">
              <a:srgbClr val="FF5EA2"/>
            </a:gs>
            <a:gs pos="28000">
              <a:srgbClr val="FF70AC"/>
            </a:gs>
            <a:gs pos="100000">
              <a:srgbClr val="FFFFFF"/>
            </a:gs>
          </a:gsLst>
          <a:lin ang="0" scaled="1"/>
        </a:gradFill>
      </p:bgPr>
    </p:bg>
    <p:spTree>
      <p:nvGrpSpPr>
        <p:cNvPr id="34" name=""/>
        <p:cNvGrpSpPr/>
        <p:nvPr/>
      </p:nvGrpSpPr>
      <p:grpSpPr bwMode="auto">
        <a:xfrm>
          <a:off x="0" y="0"/>
          <a:ext cx="0" cy="0"/>
          <a:chOff x="0" y="0"/>
          <a:chExt cx="0" cy="0"/>
        </a:xfrm>
      </p:grpSpPr>
      <p:sp>
        <p:nvSpPr>
          <p:cNvPr id="1048606" name="object 2"/>
          <p:cNvSpPr/>
          <p:nvPr/>
        </p:nvSpPr>
        <p:spPr bwMode="auto">
          <a:xfrm flipH="0" flipV="0">
            <a:off x="131915" y="157099"/>
            <a:ext cx="607858" cy="866410"/>
          </a:xfrm>
          <a:custGeom>
            <a:avLst/>
            <a:ahLst/>
            <a:rect l="l" t="t" r="r" b="b"/>
            <a:pathLst>
              <a:path w="12192000" h="6858000" fill="norm" stroke="1" extrusionOk="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a:latin typeface="Times New Roman"/>
              <a:cs typeface="Times New Roman"/>
            </a:endParaRPr>
          </a:p>
        </p:txBody>
      </p:sp>
      <p:grpSp>
        <p:nvGrpSpPr>
          <p:cNvPr id="35" name="object 3"/>
          <p:cNvGrpSpPr/>
          <p:nvPr/>
        </p:nvGrpSpPr>
        <p:grpSpPr bwMode="auto">
          <a:xfrm flipH="0" flipV="0">
            <a:off x="12176599" y="6721474"/>
            <a:ext cx="151731" cy="136779"/>
            <a:chOff x="0" y="0"/>
            <a:chExt cx="151731" cy="136779"/>
          </a:xfrm>
        </p:grpSpPr>
        <p:sp>
          <p:nvSpPr>
            <p:cNvPr id="1048607" name="object 4"/>
            <p:cNvSpPr/>
            <p:nvPr/>
          </p:nvSpPr>
          <p:spPr bwMode="auto">
            <a:xfrm>
              <a:off x="61726" y="96"/>
              <a:ext cx="38900" cy="136590"/>
            </a:xfrm>
            <a:custGeom>
              <a:avLst/>
              <a:ahLst/>
              <a:rect l="l" t="t" r="r" b="b"/>
              <a:pathLst>
                <a:path w="1218565" h="6853555" fill="norm" stroke="1" extrusionOk="0">
                  <a:moveTo>
                    <a:pt x="0" y="0"/>
                  </a:moveTo>
                  <a:lnTo>
                    <a:pt x="1218352" y="6853171"/>
                  </a:lnTo>
                </a:path>
              </a:pathLst>
            </a:custGeom>
            <a:grpFill/>
            <a:ln w="9525">
              <a:solidFill>
                <a:srgbClr val="5FCAEE"/>
              </a:solidFill>
            </a:ln>
          </p:spPr>
          <p:txBody>
            <a:bodyPr bIns="0" lIns="0" rIns="0" rtlCol="0" tIns="0" wrap="square"/>
            <a:p/>
          </p:txBody>
        </p:sp>
        <p:sp>
          <p:nvSpPr>
            <p:cNvPr id="1048608" name="object 5"/>
            <p:cNvSpPr/>
            <p:nvPr/>
          </p:nvSpPr>
          <p:spPr bwMode="auto">
            <a:xfrm>
              <a:off x="151" y="73638"/>
              <a:ext cx="151427" cy="63049"/>
            </a:xfrm>
            <a:custGeom>
              <a:avLst/>
              <a:ahLst/>
              <a:rect l="l" t="t" r="r" b="b"/>
              <a:pathLst>
                <a:path w="4743450" h="3163570" fill="norm" stroke="1" extrusionOk="0">
                  <a:moveTo>
                    <a:pt x="4743387" y="0"/>
                  </a:moveTo>
                  <a:lnTo>
                    <a:pt x="0" y="3163101"/>
                  </a:lnTo>
                </a:path>
              </a:pathLst>
            </a:custGeom>
            <a:grpFill/>
            <a:ln w="9525">
              <a:solidFill>
                <a:srgbClr val="5FCAEE"/>
              </a:solidFill>
            </a:ln>
          </p:spPr>
          <p:txBody>
            <a:bodyPr bIns="0" lIns="0" rIns="0" rtlCol="0" tIns="0" wrap="square"/>
            <a:p/>
          </p:txBody>
        </p:sp>
        <p:sp>
          <p:nvSpPr>
            <p:cNvPr id="1048609" name="object 6"/>
            <p:cNvSpPr/>
            <p:nvPr/>
          </p:nvSpPr>
          <p:spPr bwMode="auto">
            <a:xfrm>
              <a:off x="55490" y="0"/>
              <a:ext cx="96086" cy="136678"/>
            </a:xfrm>
            <a:custGeom>
              <a:avLst/>
              <a:ahLst/>
              <a:rect l="l" t="t" r="r" b="b"/>
              <a:pathLst>
                <a:path w="3009900" h="6858000" fill="norm" stroke="1" extrusionOk="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0" name="object 7"/>
            <p:cNvSpPr/>
            <p:nvPr/>
          </p:nvSpPr>
          <p:spPr bwMode="auto">
            <a:xfrm>
              <a:off x="68923" y="0"/>
              <a:ext cx="82666" cy="136678"/>
            </a:xfrm>
            <a:custGeom>
              <a:avLst/>
              <a:ahLst/>
              <a:rect l="l" t="t" r="r" b="b"/>
              <a:pathLst>
                <a:path w="2589529" h="6858000" fill="norm" stroke="1" extrusionOk="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1" name="object 8"/>
            <p:cNvSpPr/>
            <p:nvPr/>
          </p:nvSpPr>
          <p:spPr bwMode="auto">
            <a:xfrm>
              <a:off x="47585" y="60746"/>
              <a:ext cx="103992" cy="75932"/>
            </a:xfrm>
            <a:custGeom>
              <a:avLst/>
              <a:ahLst/>
              <a:rect l="l" t="t" r="r" b="b"/>
              <a:pathLst>
                <a:path w="3257550" h="3810000" fill="norm" stroke="1" extrusionOk="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2" name="object 9"/>
            <p:cNvSpPr/>
            <p:nvPr/>
          </p:nvSpPr>
          <p:spPr bwMode="auto">
            <a:xfrm>
              <a:off x="60465" y="0"/>
              <a:ext cx="91118" cy="136678"/>
            </a:xfrm>
            <a:custGeom>
              <a:avLst/>
              <a:ahLst/>
              <a:rect l="l" t="t" r="r" b="b"/>
              <a:pathLst>
                <a:path w="2854325" h="6858000" fill="norm" stroke="1" extrusionOk="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3" name="object 10"/>
            <p:cNvSpPr/>
            <p:nvPr/>
          </p:nvSpPr>
          <p:spPr bwMode="auto">
            <a:xfrm>
              <a:off x="110223" y="0"/>
              <a:ext cx="41353" cy="136678"/>
            </a:xfrm>
            <a:custGeom>
              <a:avLst/>
              <a:ahLst/>
              <a:rect l="l" t="t" r="r" b="b"/>
              <a:pathLst>
                <a:path w="1295400" h="6858000" fill="norm" stroke="1" extrusionOk="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4" name="object 11"/>
            <p:cNvSpPr/>
            <p:nvPr/>
          </p:nvSpPr>
          <p:spPr bwMode="auto">
            <a:xfrm>
              <a:off x="111489" y="0"/>
              <a:ext cx="40096" cy="136678"/>
            </a:xfrm>
            <a:custGeom>
              <a:avLst/>
              <a:ahLst/>
              <a:rect l="l" t="t" r="r" b="b"/>
              <a:pathLst>
                <a:path w="1256029" h="6858000" fill="norm" stroke="1" extrusionOk="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5" name="object 12"/>
            <p:cNvSpPr/>
            <p:nvPr/>
          </p:nvSpPr>
          <p:spPr bwMode="auto">
            <a:xfrm>
              <a:off x="93499" y="71566"/>
              <a:ext cx="58077" cy="65112"/>
            </a:xfrm>
            <a:custGeom>
              <a:avLst/>
              <a:ahLst/>
              <a:rect l="l" t="t" r="r" b="b"/>
              <a:pathLst>
                <a:path w="1819275" h="3267075" fill="norm" stroke="1" extrusionOk="0">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16" name="object 13"/>
          <p:cNvSpPr/>
          <p:nvPr/>
        </p:nvSpPr>
        <p:spPr bwMode="auto">
          <a:xfrm flipH="0" flipV="0">
            <a:off x="0" y="6812280"/>
            <a:ext cx="52404" cy="45720"/>
          </a:xfrm>
          <a:custGeom>
            <a:avLst/>
            <a:ahLst/>
            <a:rect l="l" t="t" r="r" b="b"/>
            <a:pathLst>
              <a:path w="447675" h="2847975" fill="norm" stroke="1" extrusionOk="0">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17" name="object 14"/>
          <p:cNvSpPr/>
          <p:nvPr/>
        </p:nvSpPr>
        <p:spPr bwMode="auto">
          <a:xfrm>
            <a:off x="9353550" y="5362575"/>
            <a:ext cx="457200" cy="457200"/>
          </a:xfrm>
          <a:custGeom>
            <a:avLst/>
            <a:ahLst/>
            <a:rect l="l" t="t" r="r" b="b"/>
            <a:pathLst>
              <a:path w="457200" h="457200" fill="norm" stroke="1" extrusionOk="0">
                <a:moveTo>
                  <a:pt x="457200" y="0"/>
                </a:moveTo>
                <a:lnTo>
                  <a:pt x="0" y="0"/>
                </a:lnTo>
                <a:lnTo>
                  <a:pt x="0" y="457200"/>
                </a:lnTo>
                <a:lnTo>
                  <a:pt x="457200" y="457200"/>
                </a:lnTo>
                <a:lnTo>
                  <a:pt x="457200" y="0"/>
                </a:lnTo>
                <a:close/>
              </a:path>
            </a:pathLst>
          </a:custGeom>
          <a:solidFill>
            <a:schemeClr val="accent2">
              <a:lumMod val="60000"/>
              <a:lumOff val="40000"/>
            </a:schemeClr>
          </a:solidFill>
        </p:spPr>
        <p:txBody>
          <a:bodyPr bIns="0" lIns="0" rIns="0" rtlCol="0" tIns="0" wrap="square"/>
          <a:p/>
        </p:txBody>
      </p:sp>
      <p:sp>
        <p:nvSpPr>
          <p:cNvPr id="1048618" name="object 15"/>
          <p:cNvSpPr/>
          <p:nvPr/>
        </p:nvSpPr>
        <p:spPr bwMode="auto">
          <a:xfrm>
            <a:off x="2819399" y="2085974"/>
            <a:ext cx="314325" cy="323850"/>
          </a:xfrm>
          <a:custGeom>
            <a:avLst/>
            <a:ahLst/>
            <a:rect l="l" t="t" r="r" b="b"/>
            <a:pathLst>
              <a:path w="314325" h="323850" fill="norm" stroke="1" extrusionOk="0">
                <a:moveTo>
                  <a:pt x="314325" y="0"/>
                </a:moveTo>
                <a:lnTo>
                  <a:pt x="0" y="0"/>
                </a:lnTo>
                <a:lnTo>
                  <a:pt x="0" y="323850"/>
                </a:lnTo>
                <a:lnTo>
                  <a:pt x="314325" y="323850"/>
                </a:lnTo>
                <a:lnTo>
                  <a:pt x="314325" y="0"/>
                </a:lnTo>
                <a:close/>
              </a:path>
            </a:pathLst>
          </a:custGeom>
          <a:solidFill>
            <a:schemeClr val="accent4">
              <a:lumMod val="60000"/>
              <a:lumOff val="40000"/>
            </a:schemeClr>
          </a:solidFill>
        </p:spPr>
        <p:txBody>
          <a:bodyPr bIns="0" lIns="0" rIns="0" rtlCol="0" tIns="0" wrap="square"/>
          <a:p/>
        </p:txBody>
      </p:sp>
      <p:sp>
        <p:nvSpPr>
          <p:cNvPr id="1048619" name="object 16"/>
          <p:cNvSpPr/>
          <p:nvPr/>
        </p:nvSpPr>
        <p:spPr bwMode="auto">
          <a:xfrm>
            <a:off x="10134599" y="5895974"/>
            <a:ext cx="180975" cy="180975"/>
          </a:xfrm>
          <a:custGeom>
            <a:avLst/>
            <a:ahLst/>
            <a:rect l="l" t="t" r="r" b="b"/>
            <a:pathLst>
              <a:path w="180975" h="180975" fill="norm" stroke="1" extrusionOk="0">
                <a:moveTo>
                  <a:pt x="180975" y="0"/>
                </a:moveTo>
                <a:lnTo>
                  <a:pt x="0" y="0"/>
                </a:lnTo>
                <a:lnTo>
                  <a:pt x="0" y="180975"/>
                </a:lnTo>
                <a:lnTo>
                  <a:pt x="180975" y="180975"/>
                </a:lnTo>
                <a:lnTo>
                  <a:pt x="180975" y="0"/>
                </a:lnTo>
                <a:close/>
              </a:path>
            </a:pathLst>
          </a:custGeom>
          <a:solidFill>
            <a:schemeClr val="accent4">
              <a:lumMod val="60000"/>
              <a:lumOff val="40000"/>
            </a:schemeClr>
          </a:solidFill>
        </p:spPr>
        <p:txBody>
          <a:bodyPr bIns="0" lIns="0" rIns="0" rtlCol="0" tIns="0" wrap="square"/>
          <a:p/>
        </p:txBody>
      </p:sp>
      <p:sp>
        <p:nvSpPr>
          <p:cNvPr id="1048620" name="object 17"/>
          <p:cNvSpPr txBox="1">
            <a:spLocks noGrp="1"/>
          </p:cNvSpPr>
          <p:nvPr>
            <p:ph type="title"/>
          </p:nvPr>
        </p:nvSpPr>
        <p:spPr bwMode="auto">
          <a:xfrm flipH="0" flipV="0">
            <a:off x="739774" y="704104"/>
            <a:ext cx="7414811" cy="638811"/>
          </a:xfrm>
          <a:prstGeom prst="rect"/>
        </p:spPr>
        <p:txBody>
          <a:bodyPr bIns="0" lIns="0" rIns="0" rtlCol="0" tIns="16509" vert="horz" wrap="square">
            <a:spAutoFit/>
          </a:bodyPr>
          <a:p>
            <a:pPr algn="l" marL="12700">
              <a:lnSpc>
                <a:spcPct val="100000"/>
              </a:lnSpc>
              <a:spcBef>
                <a:spcPts val="130"/>
              </a:spcBef>
            </a:pPr>
            <a:r>
              <a:rPr sz="4250" spc="5" u="sng">
                <a:latin typeface="Asana Math"/>
                <a:cs typeface="Asana Math"/>
              </a:rPr>
              <a:t>PROJECT</a:t>
            </a:r>
            <a:r>
              <a:rPr sz="4250" spc="-85" u="sng">
                <a:latin typeface="Asana Math"/>
                <a:cs typeface="Asana Math"/>
              </a:rPr>
              <a:t> </a:t>
            </a:r>
            <a:r>
              <a:rPr sz="4250" spc="25" u="sng">
                <a:latin typeface="Asana Math"/>
                <a:cs typeface="Asana Math"/>
              </a:rPr>
              <a:t>TITLE</a:t>
            </a:r>
            <a:endParaRPr sz="4250"/>
          </a:p>
        </p:txBody>
      </p:sp>
      <p:grpSp>
        <p:nvGrpSpPr>
          <p:cNvPr id="36" name="object 18"/>
          <p:cNvGrpSpPr/>
          <p:nvPr/>
        </p:nvGrpSpPr>
        <p:grpSpPr bwMode="auto">
          <a:xfrm>
            <a:off x="466725" y="6410325"/>
            <a:ext cx="3705225" cy="295274"/>
            <a:chOff x="466725" y="6410325"/>
            <a:chExt cx="3705225" cy="295274"/>
          </a:xfrm>
        </p:grpSpPr>
        <p:pic>
          <p:nvPicPr>
            <p:cNvPr id="2097153" name="object 19"/>
            <p:cNvPicPr>
              <a:picLocks/>
            </p:cNvPicPr>
            <p:nvPr/>
          </p:nvPicPr>
          <p:blipFill>
            <a:blip xmlns:r="http://schemas.openxmlformats.org/officeDocument/2006/relationships" r:embed="rId1"/>
            <a:stretch>
              <a:fillRect/>
            </a:stretch>
          </p:blipFill>
          <p:spPr bwMode="auto">
            <a:xfrm>
              <a:off x="676275" y="6467475"/>
              <a:ext cx="2143125" cy="200025"/>
            </a:xfrm>
            <a:prstGeom prst="rect"/>
          </p:spPr>
        </p:pic>
        <p:pic>
          <p:nvPicPr>
            <p:cNvPr id="2097154" name="object 20"/>
            <p:cNvPicPr>
              <a:picLocks/>
            </p:cNvPicPr>
            <p:nvPr/>
          </p:nvPicPr>
          <p:blipFill>
            <a:blip xmlns:r="http://schemas.openxmlformats.org/officeDocument/2006/relationships" r:embed="rId2"/>
            <a:stretch>
              <a:fillRect/>
            </a:stretch>
          </p:blipFill>
          <p:spPr bwMode="auto">
            <a:xfrm>
              <a:off x="466725" y="6410325"/>
              <a:ext cx="3705225" cy="295274"/>
            </a:xfrm>
            <a:prstGeom prst="rect"/>
          </p:spPr>
        </p:pic>
      </p:grpSp>
      <p:sp>
        <p:nvSpPr>
          <p:cNvPr id="1048621" name="object 22"/>
          <p:cNvSpPr txBox="1">
            <a:spLocks noGrp="1"/>
          </p:cNvSpPr>
          <p:nvPr>
            <p:ph type="sldNum" sz="quarter" idx="7"/>
          </p:nvPr>
        </p:nvSpPr>
        <p:spPr bwMode="auto">
          <a:xfrm>
            <a:off x="1583497" y="1600200"/>
            <a:ext cx="9998901" cy="184785"/>
          </a:xfrm>
          <a:prstGeom prst="rect"/>
        </p:spPr>
        <p:txBody>
          <a:bodyPr bIns="0" lIns="0" rIns="0" rtlCol="0" tIns="6985" vert="horz" wrap="square">
            <a:spAutoFit/>
          </a:bodyPr>
          <a:p>
            <a:pPr marL="38100">
              <a:lnSpc>
                <a:spcPct val="100000"/>
              </a:lnSpc>
              <a:spcBef>
                <a:spcPts val="55"/>
              </a:spcBef>
            </a:pPr>
            <a:fld id="{81D60167-4931-47E6-BA6A-407CBD079E47}" type="slidenum">
              <a:rPr spc="10"/>
              <a:t>2</a:t>
            </a:fld>
            <a:endParaRPr spc="10"/>
          </a:p>
        </p:txBody>
      </p:sp>
      <p:sp>
        <p:nvSpPr>
          <p:cNvPr id="1048622" name="TextBox 22"/>
          <p:cNvSpPr txBox="1"/>
          <p:nvPr/>
        </p:nvSpPr>
        <p:spPr bwMode="auto">
          <a:xfrm flipH="0" flipV="0">
            <a:off x="1427393" y="2720436"/>
            <a:ext cx="8042439" cy="1554516"/>
          </a:xfrm>
          <a:prstGeom prst="rect"/>
          <a:noFill/>
        </p:spPr>
        <p:txBody>
          <a:bodyPr rtlCol="0" wrap="square">
            <a:spAutoFit/>
          </a:bodyPr>
          <a:p>
            <a:pPr algn="ctr"/>
            <a:r>
              <a:rPr b="1" sz="4800" lang="en-US" u="none">
                <a:solidFill>
                  <a:schemeClr val="tx1"/>
                </a:solidFill>
                <a:latin typeface="Asana Math"/>
                <a:cs typeface="Asana Math"/>
              </a:rPr>
              <a:t>Employee Performance Analysis using Excel</a:t>
            </a:r>
            <a:endParaRPr sz="4800">
              <a:solidFill>
                <a:schemeClr val="tx1">
                  <a:lumMod val="85000"/>
                  <a:lumOff val="15000"/>
                </a:schemeClr>
              </a:solidFill>
              <a:latin typeface="Times New Roman"/>
              <a:cs typeface="Times New Roman"/>
            </a:endParaRPr>
          </a:p>
        </p:txBody>
      </p:sp>
      <p:pic>
        <p:nvPicPr>
          <p:cNvPr id="2097155" name=""/>
          <p:cNvPicPr>
            <a:picLocks noChangeAspect="1"/>
          </p:cNvPicPr>
          <p:nvPr/>
        </p:nvPicPr>
        <p:blipFill>
          <a:blip xmlns:r="http://schemas.openxmlformats.org/officeDocument/2006/relationships" r:embed="rId3"/>
          <a:stretch>
            <a:fillRect/>
          </a:stretch>
        </p:blipFill>
        <p:spPr bwMode="auto">
          <a:xfrm flipH="0" flipV="0">
            <a:off x="9029700" y="2335267"/>
            <a:ext cx="1964099" cy="1996834"/>
          </a:xfrm>
          <a:prstGeom prst="rect"/>
        </p:spPr>
      </p:pic>
      <p:sp>
        <p:nvSpPr>
          <p:cNvPr id="1048623" name=""/>
          <p:cNvSpPr/>
          <p:nvPr/>
        </p:nvSpPr>
        <p:spPr bwMode="auto">
          <a:xfrm flipH="0" flipV="0">
            <a:off x="1619563" y="2819399"/>
            <a:ext cx="573136" cy="609599"/>
          </a:xfrm>
          <a:prstGeom prst="star4">
            <a:avLst>
              <a:gd name="adj" fmla="val 12500"/>
            </a:avLst>
          </a:prstGeom>
          <a:solidFill>
            <a:schemeClr val="accent4">
              <a:lumMod val="50000"/>
            </a:schemeClr>
          </a:solidFill>
          <a:ln w="25400" cap="flat" cmpd="sng" algn="ctr">
            <a:solidFill>
              <a:schemeClr val="accent3">
                <a:lumMod val="50196"/>
              </a:schemeClr>
            </a:solidFill>
            <a:prstDash val="solid"/>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advClick="1" p14:dur="2000"/>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1" showMasterSp="0" showMasterPhAnim="0">
  <p:cSld name="">
    <p:spTree>
      <p:nvGrpSpPr>
        <p:cNvPr id="37" name=""/>
        <p:cNvGrpSpPr/>
        <p:nvPr/>
      </p:nvGrpSpPr>
      <p:grpSpPr bwMode="auto">
        <a:xfrm>
          <a:off x="0" y="0"/>
          <a:ext cx="0" cy="0"/>
          <a:chOff x="0" y="0"/>
          <a:chExt cx="0" cy="0"/>
        </a:xfrm>
      </p:grpSpPr>
      <p:sp>
        <p:nvSpPr>
          <p:cNvPr id="1048624" name="object 2"/>
          <p:cNvSpPr/>
          <p:nvPr/>
        </p:nvSpPr>
        <p:spPr bwMode="auto">
          <a:xfrm>
            <a:off x="-143646" y="19464"/>
            <a:ext cx="12481713" cy="6858000"/>
          </a:xfrm>
          <a:custGeom>
            <a:avLst/>
            <a:ahLst/>
            <a:rect l="l" t="t" r="r" b="b"/>
            <a:pathLst>
              <a:path w="12192000" h="6858000" fill="norm" stroke="1" extrusionOk="0">
                <a:moveTo>
                  <a:pt x="12192000" y="0"/>
                </a:moveTo>
                <a:lnTo>
                  <a:pt x="0" y="0"/>
                </a:lnTo>
                <a:lnTo>
                  <a:pt x="0" y="6858000"/>
                </a:lnTo>
                <a:lnTo>
                  <a:pt x="12192000" y="6858000"/>
                </a:lnTo>
                <a:lnTo>
                  <a:pt x="12192000" y="0"/>
                </a:lnTo>
                <a:close/>
              </a:path>
            </a:pathLst>
          </a:custGeom>
          <a:gradFill>
            <a:gsLst>
              <a:gs pos="0">
                <a:schemeClr val="accent2">
                  <a:lumMod val="60000"/>
                  <a:lumOff val="40000"/>
                </a:schemeClr>
              </a:gs>
              <a:gs pos="2000">
                <a:srgbClr val="FE589A"/>
              </a:gs>
              <a:gs pos="6000">
                <a:srgbClr val="FE5F9E"/>
              </a:gs>
              <a:gs pos="7000">
                <a:srgbClr val="FE619F"/>
              </a:gs>
              <a:gs pos="100000">
                <a:srgbClr val="FFFFFF"/>
              </a:gs>
            </a:gsLst>
            <a:lin ang="0" scaled="1"/>
          </a:gradFill>
        </p:spPr>
        <p:txBody>
          <a:bodyPr bIns="0" lIns="0" rIns="0" rtlCol="0" tIns="0" wrap="square"/>
          <a:p/>
        </p:txBody>
      </p:sp>
      <p:grpSp>
        <p:nvGrpSpPr>
          <p:cNvPr id="38" name="object 3"/>
          <p:cNvGrpSpPr/>
          <p:nvPr/>
        </p:nvGrpSpPr>
        <p:grpSpPr bwMode="auto">
          <a:xfrm flipH="0" flipV="0">
            <a:off x="11919557" y="6647996"/>
            <a:ext cx="277265" cy="215082"/>
            <a:chOff x="0" y="0"/>
            <a:chExt cx="277265" cy="215082"/>
          </a:xfrm>
        </p:grpSpPr>
        <p:sp>
          <p:nvSpPr>
            <p:cNvPr id="1048625" name="object 4"/>
            <p:cNvSpPr/>
            <p:nvPr/>
          </p:nvSpPr>
          <p:spPr bwMode="auto">
            <a:xfrm>
              <a:off x="112795" y="151"/>
              <a:ext cx="71085" cy="214784"/>
            </a:xfrm>
            <a:custGeom>
              <a:avLst/>
              <a:ahLst/>
              <a:rect l="l" t="t" r="r" b="b"/>
              <a:pathLst>
                <a:path w="1218565" h="6853555" fill="norm" stroke="1" extrusionOk="0">
                  <a:moveTo>
                    <a:pt x="0" y="0"/>
                  </a:moveTo>
                  <a:lnTo>
                    <a:pt x="1218352" y="6853171"/>
                  </a:lnTo>
                </a:path>
              </a:pathLst>
            </a:custGeom>
            <a:grpFill/>
            <a:ln w="9525">
              <a:solidFill>
                <a:srgbClr val="5FCAEE"/>
              </a:solidFill>
            </a:ln>
          </p:spPr>
          <p:txBody>
            <a:bodyPr bIns="0" lIns="0" rIns="0" rtlCol="0" tIns="0" wrap="square"/>
            <a:p/>
          </p:txBody>
        </p:sp>
        <p:sp>
          <p:nvSpPr>
            <p:cNvPr id="1048626" name="object 5"/>
            <p:cNvSpPr/>
            <p:nvPr/>
          </p:nvSpPr>
          <p:spPr bwMode="auto">
            <a:xfrm>
              <a:off x="277" y="115794"/>
              <a:ext cx="276710" cy="99143"/>
            </a:xfrm>
            <a:custGeom>
              <a:avLst/>
              <a:ahLst/>
              <a:rect l="l" t="t" r="r" b="b"/>
              <a:pathLst>
                <a:path w="4743450" h="3163570" fill="norm" stroke="1" extrusionOk="0">
                  <a:moveTo>
                    <a:pt x="4743387" y="0"/>
                  </a:moveTo>
                  <a:lnTo>
                    <a:pt x="0" y="3163101"/>
                  </a:lnTo>
                </a:path>
              </a:pathLst>
            </a:custGeom>
            <a:grpFill/>
            <a:ln w="9525">
              <a:solidFill>
                <a:srgbClr val="5FCAEE"/>
              </a:solidFill>
            </a:ln>
          </p:spPr>
          <p:txBody>
            <a:bodyPr bIns="0" lIns="0" rIns="0" rtlCol="0" tIns="0" wrap="square"/>
            <a:p/>
          </p:txBody>
        </p:sp>
        <p:sp>
          <p:nvSpPr>
            <p:cNvPr id="1048627" name="object 6"/>
            <p:cNvSpPr/>
            <p:nvPr/>
          </p:nvSpPr>
          <p:spPr bwMode="auto">
            <a:xfrm>
              <a:off x="101401" y="0"/>
              <a:ext cx="175582" cy="214923"/>
            </a:xfrm>
            <a:custGeom>
              <a:avLst/>
              <a:ahLst/>
              <a:rect l="l" t="t" r="r" b="b"/>
              <a:pathLst>
                <a:path w="3009900" h="6858000" fill="norm" stroke="1" extrusionOk="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28" name="object 7"/>
            <p:cNvSpPr/>
            <p:nvPr/>
          </p:nvSpPr>
          <p:spPr bwMode="auto">
            <a:xfrm>
              <a:off x="125947" y="0"/>
              <a:ext cx="151059" cy="214923"/>
            </a:xfrm>
            <a:custGeom>
              <a:avLst/>
              <a:ahLst/>
              <a:rect l="l" t="t" r="r" b="b"/>
              <a:pathLst>
                <a:path w="2589529" h="6858000" fill="norm" stroke="1" extrusionOk="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29" name="object 8"/>
            <p:cNvSpPr/>
            <p:nvPr/>
          </p:nvSpPr>
          <p:spPr bwMode="auto">
            <a:xfrm>
              <a:off x="86954" y="95521"/>
              <a:ext cx="190029" cy="119401"/>
            </a:xfrm>
            <a:custGeom>
              <a:avLst/>
              <a:ahLst/>
              <a:rect l="l" t="t" r="r" b="b"/>
              <a:pathLst>
                <a:path w="3257550" h="3810000" fill="norm" stroke="1" extrusionOk="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0" name="object 9"/>
            <p:cNvSpPr/>
            <p:nvPr/>
          </p:nvSpPr>
          <p:spPr bwMode="auto">
            <a:xfrm>
              <a:off x="110491" y="0"/>
              <a:ext cx="166507" cy="214923"/>
            </a:xfrm>
            <a:custGeom>
              <a:avLst/>
              <a:ahLst/>
              <a:rect l="l" t="t" r="r" b="b"/>
              <a:pathLst>
                <a:path w="2854325" h="6858000" fill="norm" stroke="1" extrusionOk="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1" name="object 10"/>
            <p:cNvSpPr/>
            <p:nvPr/>
          </p:nvSpPr>
          <p:spPr bwMode="auto">
            <a:xfrm>
              <a:off x="201416" y="0"/>
              <a:ext cx="75567" cy="214923"/>
            </a:xfrm>
            <a:custGeom>
              <a:avLst/>
              <a:ahLst/>
              <a:rect l="l" t="t" r="r" b="b"/>
              <a:pathLst>
                <a:path w="1295400" h="6858000" fill="norm" stroke="1" extrusionOk="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2" name="object 11"/>
            <p:cNvSpPr/>
            <p:nvPr/>
          </p:nvSpPr>
          <p:spPr bwMode="auto">
            <a:xfrm>
              <a:off x="203729" y="0"/>
              <a:ext cx="73270" cy="214923"/>
            </a:xfrm>
            <a:custGeom>
              <a:avLst/>
              <a:ahLst/>
              <a:rect l="l" t="t" r="r" b="b"/>
              <a:pathLst>
                <a:path w="1256029" h="6858000" fill="norm" stroke="1" extrusionOk="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3" name="object 12"/>
            <p:cNvSpPr/>
            <p:nvPr/>
          </p:nvSpPr>
          <p:spPr bwMode="auto">
            <a:xfrm>
              <a:off x="170856" y="112536"/>
              <a:ext cx="106127" cy="102387"/>
            </a:xfrm>
            <a:custGeom>
              <a:avLst/>
              <a:ahLst/>
              <a:rect l="l" t="t" r="r" b="b"/>
              <a:pathLst>
                <a:path w="1819275" h="3267075" fill="norm" stroke="1" extrusionOk="0">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4" name="object 13"/>
          <p:cNvSpPr/>
          <p:nvPr/>
        </p:nvSpPr>
        <p:spPr bwMode="auto">
          <a:xfrm>
            <a:off x="0" y="4010025"/>
            <a:ext cx="447675" cy="2847975"/>
          </a:xfrm>
          <a:custGeom>
            <a:avLst/>
            <a:ahLst/>
            <a:rect l="l" t="t" r="r" b="b"/>
            <a:pathLst>
              <a:path w="447675" h="2847975" fill="norm" stroke="1" extrusionOk="0">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5" name="object 14"/>
          <p:cNvSpPr txBox="1"/>
          <p:nvPr/>
        </p:nvSpPr>
        <p:spPr bwMode="auto">
          <a:xfrm>
            <a:off x="752473" y="6486035"/>
            <a:ext cx="1774669" cy="161960"/>
          </a:xfrm>
          <a:prstGeom prst="rect"/>
        </p:spPr>
        <p:txBody>
          <a:bodyPr bIns="0" lIns="0" rIns="0" rtlCol="0" tIns="0" vert="horz" wrap="square">
            <a:spAutoFit/>
          </a:bodyPr>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b="1" sz="1100" spc="50">
                <a:solidFill>
                  <a:srgbClr val="2D83C3"/>
                </a:solidFill>
                <a:latin typeface="Trebuchet MS"/>
                <a:cs typeface="Trebuchet MS"/>
              </a:rPr>
              <a:t>A</a:t>
            </a:r>
            <a:r>
              <a:rPr b="1" sz="1100" spc="15">
                <a:solidFill>
                  <a:srgbClr val="2D83C3"/>
                </a:solidFill>
                <a:latin typeface="Trebuchet MS"/>
                <a:cs typeface="Trebuchet MS"/>
              </a:rPr>
              <a:t>nnu</a:t>
            </a:r>
            <a:r>
              <a:rPr b="1" sz="1100" spc="10">
                <a:solidFill>
                  <a:srgbClr val="2D83C3"/>
                </a:solidFill>
                <a:latin typeface="Trebuchet MS"/>
                <a:cs typeface="Trebuchet MS"/>
              </a:rPr>
              <a:t>al</a:t>
            </a:r>
            <a:r>
              <a:rPr b="1" sz="1100" spc="-140">
                <a:solidFill>
                  <a:srgbClr val="2D83C3"/>
                </a:solidFill>
                <a:latin typeface="Trebuchet MS"/>
                <a:cs typeface="Trebuchet MS"/>
              </a:rPr>
              <a:t> </a:t>
            </a:r>
            <a:r>
              <a:rPr b="1" sz="1100">
                <a:solidFill>
                  <a:srgbClr val="2D83C3"/>
                </a:solidFill>
                <a:latin typeface="Trebuchet MS"/>
                <a:cs typeface="Trebuchet MS"/>
              </a:rPr>
              <a:t>R</a:t>
            </a:r>
            <a:r>
              <a:rPr b="1" sz="1100" spc="35">
                <a:solidFill>
                  <a:srgbClr val="2D83C3"/>
                </a:solidFill>
                <a:latin typeface="Trebuchet MS"/>
                <a:cs typeface="Trebuchet MS"/>
              </a:rPr>
              <a:t>e</a:t>
            </a:r>
            <a:r>
              <a:rPr b="1" sz="1100" spc="90">
                <a:solidFill>
                  <a:srgbClr val="2D83C3"/>
                </a:solidFill>
                <a:latin typeface="Trebuchet MS"/>
                <a:cs typeface="Trebuchet MS"/>
              </a:rPr>
              <a:t>v</a:t>
            </a:r>
            <a:r>
              <a:rPr b="1" sz="1100" spc="-35">
                <a:solidFill>
                  <a:srgbClr val="2D83C3"/>
                </a:solidFill>
                <a:latin typeface="Trebuchet MS"/>
                <a:cs typeface="Trebuchet MS"/>
              </a:rPr>
              <a:t>i</a:t>
            </a:r>
            <a:r>
              <a:rPr b="1" sz="1100" spc="35">
                <a:solidFill>
                  <a:srgbClr val="2D83C3"/>
                </a:solidFill>
                <a:latin typeface="Trebuchet MS"/>
                <a:cs typeface="Trebuchet MS"/>
              </a:rPr>
              <a:t>e</a:t>
            </a:r>
            <a:r>
              <a:rPr b="1" sz="1100" spc="15">
                <a:solidFill>
                  <a:srgbClr val="2D83C3"/>
                </a:solidFill>
                <a:latin typeface="Trebuchet MS"/>
                <a:cs typeface="Trebuchet MS"/>
              </a:rPr>
              <a:t>w</a:t>
            </a:r>
            <a:endParaRPr sz="1100">
              <a:latin typeface="Trebuchet MS"/>
              <a:cs typeface="Trebuchet MS"/>
            </a:endParaRPr>
          </a:p>
        </p:txBody>
      </p:sp>
      <p:sp>
        <p:nvSpPr>
          <p:cNvPr id="1048636" name="object 15"/>
          <p:cNvSpPr/>
          <p:nvPr/>
        </p:nvSpPr>
        <p:spPr bwMode="auto">
          <a:xfrm>
            <a:off x="8829675" y="2524124"/>
            <a:ext cx="361950" cy="361950"/>
          </a:xfrm>
          <a:custGeom>
            <a:avLst/>
            <a:ahLst/>
            <a:rect l="l" t="t" r="r" b="b"/>
            <a:pathLst>
              <a:path w="361950" h="361950" fill="norm" stroke="1"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chemeClr val="accent4">
              <a:lumMod val="40000"/>
              <a:lumOff val="60000"/>
            </a:schemeClr>
          </a:solidFill>
        </p:spPr>
        <p:txBody>
          <a:bodyPr bIns="0" lIns="0" rIns="0" rtlCol="0" tIns="0" wrap="square"/>
          <a:p/>
        </p:txBody>
      </p:sp>
      <p:sp>
        <p:nvSpPr>
          <p:cNvPr id="1048637" name="object 16"/>
          <p:cNvSpPr/>
          <p:nvPr/>
        </p:nvSpPr>
        <p:spPr bwMode="auto">
          <a:xfrm>
            <a:off x="11010900" y="5610225"/>
            <a:ext cx="647700" cy="647700"/>
          </a:xfrm>
          <a:custGeom>
            <a:avLst/>
            <a:ahLst/>
            <a:rect l="l" t="t" r="r" b="b"/>
            <a:pathLst>
              <a:path w="647700" h="647700" fill="norm" stroke="1"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chemeClr val="accent4">
              <a:lumMod val="60000"/>
              <a:lumOff val="40000"/>
            </a:schemeClr>
          </a:solidFill>
        </p:spPr>
        <p:txBody>
          <a:bodyPr bIns="0" lIns="0" rIns="0" rtlCol="0" tIns="0" wrap="square"/>
          <a:p/>
        </p:txBody>
      </p:sp>
      <p:pic>
        <p:nvPicPr>
          <p:cNvPr id="2097156" name="object 17"/>
          <p:cNvPicPr>
            <a:picLocks/>
          </p:cNvPicPr>
          <p:nvPr/>
        </p:nvPicPr>
        <p:blipFill>
          <a:blip xmlns:r="http://schemas.openxmlformats.org/officeDocument/2006/relationships" r:embed="rId1"/>
          <a:stretch>
            <a:fillRect/>
          </a:stretch>
        </p:blipFill>
        <p:spPr bwMode="auto">
          <a:xfrm>
            <a:off x="10515600" y="6291262"/>
            <a:ext cx="247650" cy="247650"/>
          </a:xfrm>
          <a:prstGeom prst="rect"/>
        </p:spPr>
      </p:pic>
      <p:grpSp>
        <p:nvGrpSpPr>
          <p:cNvPr id="39" name="object 18"/>
          <p:cNvGrpSpPr/>
          <p:nvPr/>
        </p:nvGrpSpPr>
        <p:grpSpPr bwMode="auto">
          <a:xfrm flipH="0" flipV="0">
            <a:off x="-93740" y="4007180"/>
            <a:ext cx="4019990" cy="3009899"/>
            <a:chOff x="0" y="0"/>
            <a:chExt cx="4019990" cy="3009899"/>
          </a:xfrm>
        </p:grpSpPr>
        <p:pic>
          <p:nvPicPr>
            <p:cNvPr id="2097157" name="object 19"/>
            <p:cNvPicPr>
              <a:picLocks/>
            </p:cNvPicPr>
            <p:nvPr/>
          </p:nvPicPr>
          <p:blipFill>
            <a:blip xmlns:r="http://schemas.openxmlformats.org/officeDocument/2006/relationships" r:embed="rId2"/>
            <a:stretch>
              <a:fillRect/>
            </a:stretch>
          </p:blipFill>
          <p:spPr bwMode="auto">
            <a:xfrm>
              <a:off x="408497" y="2590801"/>
              <a:ext cx="3611493" cy="295273"/>
            </a:xfrm>
            <a:prstGeom prst="rect"/>
          </p:spPr>
        </p:pic>
        <p:pic>
          <p:nvPicPr>
            <p:cNvPr id="2097158" name="object 20"/>
            <p:cNvPicPr>
              <a:picLocks/>
            </p:cNvPicPr>
            <p:nvPr/>
          </p:nvPicPr>
          <p:blipFill>
            <a:blip xmlns:r="http://schemas.openxmlformats.org/officeDocument/2006/relationships" r:embed="rId3"/>
            <a:stretch>
              <a:fillRect/>
            </a:stretch>
          </p:blipFill>
          <p:spPr bwMode="auto">
            <a:xfrm>
              <a:off x="0" y="0"/>
              <a:ext cx="1689694" cy="3009897"/>
            </a:xfrm>
            <a:prstGeom prst="rect"/>
          </p:spPr>
        </p:pic>
      </p:grpSp>
      <p:sp>
        <p:nvSpPr>
          <p:cNvPr id="1048638" name="object 21"/>
          <p:cNvSpPr txBox="1">
            <a:spLocks noGrp="1"/>
          </p:cNvSpPr>
          <p:nvPr>
            <p:ph type="title"/>
          </p:nvPr>
        </p:nvSpPr>
        <p:spPr bwMode="auto">
          <a:xfrm flipH="0" flipV="0">
            <a:off x="739773" y="482623"/>
            <a:ext cx="2710440" cy="683929"/>
          </a:xfrm>
          <a:prstGeom prst="rect"/>
        </p:spPr>
        <p:txBody>
          <a:bodyPr bIns="0" lIns="0" rIns="0" rtlCol="0" tIns="13334" vert="horz" wrap="square">
            <a:spAutoFit/>
          </a:bodyPr>
          <a:p>
            <a:pPr marL="12700">
              <a:lnSpc>
                <a:spcPct val="100000"/>
              </a:lnSpc>
              <a:spcBef>
                <a:spcPts val="105"/>
              </a:spcBef>
            </a:pPr>
            <a:r>
              <a:rPr sz="4000" spc="25" u="sng">
                <a:latin typeface="Asana Math"/>
                <a:cs typeface="Asana Math"/>
              </a:rPr>
              <a:t>A</a:t>
            </a:r>
            <a:r>
              <a:rPr sz="4000" spc="-5" u="sng">
                <a:latin typeface="Asana Math"/>
                <a:cs typeface="Asana Math"/>
              </a:rPr>
              <a:t>G</a:t>
            </a:r>
            <a:r>
              <a:rPr sz="4000" spc="-35" u="sng">
                <a:latin typeface="Asana Math"/>
                <a:cs typeface="Asana Math"/>
              </a:rPr>
              <a:t>E</a:t>
            </a:r>
            <a:r>
              <a:rPr sz="4000" spc="15" u="sng">
                <a:latin typeface="Asana Math"/>
                <a:cs typeface="Asana Math"/>
              </a:rPr>
              <a:t>N</a:t>
            </a:r>
            <a:r>
              <a:rPr sz="4000" u="sng">
                <a:latin typeface="Asana Math"/>
                <a:cs typeface="Asana Math"/>
              </a:rPr>
              <a:t>DA</a:t>
            </a:r>
            <a:r>
              <a:rPr>
                <a:latin typeface="Asana Math"/>
                <a:cs typeface="Asana Math"/>
              </a:rPr>
              <a:t>:</a:t>
            </a:r>
          </a:p>
        </p:txBody>
      </p:sp>
      <p:sp>
        <p:nvSpPr>
          <p:cNvPr id="1048639" name="object 22"/>
          <p:cNvSpPr txBox="1">
            <a:spLocks noGrp="1"/>
          </p:cNvSpPr>
          <p:nvPr>
            <p:ph type="sldNum" sz="quarter" idx="7"/>
          </p:nvPr>
        </p:nvSpPr>
        <p:spPr bwMode="auto">
          <a:xfrm>
            <a:off x="1583497" y="1600200"/>
            <a:ext cx="9998901" cy="184785"/>
          </a:xfrm>
          <a:prstGeom prst="rect"/>
        </p:spPr>
        <p:txBody>
          <a:bodyPr bIns="0" lIns="0" rIns="0" rtlCol="0" tIns="6985" vert="horz" wrap="square">
            <a:spAutoFit/>
          </a:bodyPr>
          <a:p>
            <a:pPr marL="38100">
              <a:lnSpc>
                <a:spcPct val="100000"/>
              </a:lnSpc>
              <a:spcBef>
                <a:spcPts val="55"/>
              </a:spcBef>
            </a:pPr>
            <a:fld id="{81D60167-4931-47E6-BA6A-407CBD079E47}" type="slidenum">
              <a:rPr spc="10"/>
              <a:t>3</a:t>
            </a:fld>
            <a:endParaRPr spc="10"/>
          </a:p>
        </p:txBody>
      </p:sp>
      <p:sp>
        <p:nvSpPr>
          <p:cNvPr id="1048640" name="TextBox 22"/>
          <p:cNvSpPr txBox="1"/>
          <p:nvPr/>
        </p:nvSpPr>
        <p:spPr bwMode="auto">
          <a:xfrm flipH="0" flipV="0">
            <a:off x="2509804" y="1041530"/>
            <a:ext cx="6103426" cy="4790440"/>
          </a:xfrm>
          <a:prstGeom prst="rect"/>
          <a:noFill/>
        </p:spPr>
        <p:txBody>
          <a:bodyPr rtlCol="0" wrap="square">
            <a:spAutoFit/>
          </a:bodyPr>
          <a:p>
            <a:pPr algn="l"/>
            <a:endParaRPr b="0" sz="2800" i="0" lang="en-US">
              <a:solidFill>
                <a:srgbClr val="0D0D0D"/>
              </a:solidFill>
              <a:latin typeface="Times New Roman"/>
              <a:cs typeface="Times New Roman"/>
            </a:endParaRPr>
          </a:p>
          <a:p>
            <a:pPr algn="l">
              <a:buFont typeface="+mj-lt"/>
              <a:buAutoNum type="arabicPeriod"/>
            </a:pPr>
            <a:r>
              <a:rPr b="0" sz="3200" i="0" lang="en-US">
                <a:solidFill>
                  <a:srgbClr val="0D0D0D"/>
                </a:solidFill>
                <a:latin typeface="Asana Math"/>
                <a:cs typeface="Asana Math"/>
              </a:rPr>
              <a:t>Problem Statement</a:t>
            </a:r>
            <a:endParaRPr sz="3200">
              <a:latin typeface="Asana Math"/>
              <a:cs typeface="Asana Math"/>
            </a:endParaRPr>
          </a:p>
          <a:p>
            <a:pPr algn="l">
              <a:buFont typeface="+mj-lt"/>
              <a:buAutoNum type="arabicPeriod"/>
            </a:pPr>
            <a:r>
              <a:rPr b="0" sz="3200" i="0" lang="en-US">
                <a:solidFill>
                  <a:srgbClr val="0D0D0D"/>
                </a:solidFill>
                <a:latin typeface="Asana Math"/>
                <a:cs typeface="Asana Math"/>
              </a:rPr>
              <a:t>Project Overview</a:t>
            </a:r>
            <a:endParaRPr sz="3200">
              <a:latin typeface="Asana Math"/>
              <a:cs typeface="Asana Math"/>
            </a:endParaRPr>
          </a:p>
          <a:p>
            <a:pPr algn="l">
              <a:buFont typeface="+mj-lt"/>
              <a:buAutoNum type="arabicPeriod"/>
            </a:pPr>
            <a:r>
              <a:rPr b="0" sz="3200" i="0" lang="en-US">
                <a:solidFill>
                  <a:srgbClr val="0D0D0D"/>
                </a:solidFill>
                <a:latin typeface="Asana Math"/>
                <a:cs typeface="Asana Math"/>
              </a:rPr>
              <a:t>End Users</a:t>
            </a:r>
            <a:endParaRPr sz="3200">
              <a:latin typeface="Asana Math"/>
              <a:cs typeface="Asana Math"/>
            </a:endParaRPr>
          </a:p>
          <a:p>
            <a:pPr algn="l">
              <a:buFont typeface="+mj-lt"/>
              <a:buAutoNum type="arabicPeriod"/>
            </a:pPr>
            <a:r>
              <a:rPr b="0" sz="3200" i="0" lang="en-US">
                <a:solidFill>
                  <a:srgbClr val="0D0D0D"/>
                </a:solidFill>
                <a:latin typeface="Asana Math"/>
                <a:cs typeface="Asana Math"/>
              </a:rPr>
              <a:t>Our Solution and Proposition</a:t>
            </a:r>
            <a:endParaRPr sz="3200">
              <a:latin typeface="Asana Math"/>
              <a:cs typeface="Asana Math"/>
            </a:endParaRPr>
          </a:p>
          <a:p>
            <a:pPr algn="l">
              <a:buFont typeface="+mj-lt"/>
              <a:buAutoNum type="arabicPeriod"/>
            </a:pPr>
            <a:r>
              <a:rPr sz="3200" lang="en-US">
                <a:solidFill>
                  <a:srgbClr val="0D0D0D"/>
                </a:solidFill>
                <a:latin typeface="Asana Math"/>
                <a:cs typeface="Asana Math"/>
              </a:rPr>
              <a:t>Dataset Description</a:t>
            </a:r>
            <a:endParaRPr b="0" sz="3200" i="0">
              <a:solidFill>
                <a:srgbClr val="0D0D0D"/>
              </a:solidFill>
              <a:latin typeface="Asana Math"/>
              <a:cs typeface="Asana Math"/>
            </a:endParaRPr>
          </a:p>
          <a:p>
            <a:pPr algn="l">
              <a:buFont typeface="+mj-lt"/>
              <a:buAutoNum type="arabicPeriod"/>
            </a:pPr>
            <a:r>
              <a:rPr b="0" sz="3200" i="0" lang="en-US">
                <a:solidFill>
                  <a:srgbClr val="0D0D0D"/>
                </a:solidFill>
                <a:latin typeface="Asana Math"/>
                <a:cs typeface="Asana Math"/>
              </a:rPr>
              <a:t>Modelling Approach</a:t>
            </a:r>
            <a:endParaRPr sz="3200">
              <a:latin typeface="Asana Math"/>
              <a:cs typeface="Asana Math"/>
            </a:endParaRPr>
          </a:p>
          <a:p>
            <a:pPr algn="l">
              <a:buFont typeface="+mj-lt"/>
              <a:buAutoNum type="arabicPeriod"/>
            </a:pPr>
            <a:r>
              <a:rPr b="0" sz="3200" i="0" lang="en-US">
                <a:solidFill>
                  <a:srgbClr val="0D0D0D"/>
                </a:solidFill>
                <a:latin typeface="Asana Math"/>
                <a:cs typeface="Asana Math"/>
              </a:rPr>
              <a:t>Results</a:t>
            </a:r>
            <a:endParaRPr b="0" sz="3200" i="0">
              <a:solidFill>
                <a:srgbClr val="0D0D0D"/>
              </a:solidFill>
              <a:latin typeface="Asana Math"/>
              <a:cs typeface="Asana Math"/>
            </a:endParaRPr>
          </a:p>
          <a:p>
            <a:pPr algn="l">
              <a:buFont typeface="+mj-lt"/>
              <a:buAutoNum type="arabicPeriod"/>
            </a:pPr>
            <a:r>
              <a:rPr b="0" sz="3200" i="0" lang="en-US">
                <a:solidFill>
                  <a:srgbClr val="0D0D0D"/>
                </a:solidFill>
                <a:latin typeface="Asana Math"/>
                <a:cs typeface="Asana Math"/>
              </a:rPr>
              <a:t>Conclusion</a:t>
            </a:r>
          </a:p>
          <a:p>
            <a:endParaRPr sz="2800" lang="en-IN">
              <a:latin typeface="Times New Roman"/>
              <a:cs typeface="Times New Roman"/>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advClick="1" p14:dur="2000"/>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1" showMasterPhAnim="0">
  <p:cSld name="">
    <p:spTree>
      <p:nvGrpSpPr>
        <p:cNvPr id="40" name=""/>
        <p:cNvGrpSpPr/>
        <p:nvPr/>
      </p:nvGrpSpPr>
      <p:grpSpPr bwMode="auto">
        <a:xfrm>
          <a:off x="0" y="0"/>
          <a:ext cx="0" cy="0"/>
          <a:chOff x="0" y="0"/>
          <a:chExt cx="0" cy="0"/>
        </a:xfrm>
      </p:grpSpPr>
      <p:grpSp>
        <p:nvGrpSpPr>
          <p:cNvPr id="41" name="object 2"/>
          <p:cNvGrpSpPr/>
          <p:nvPr/>
        </p:nvGrpSpPr>
        <p:grpSpPr bwMode="auto">
          <a:xfrm>
            <a:off x="7991475" y="2933699"/>
            <a:ext cx="2762250" cy="3257550"/>
            <a:chOff x="7991475" y="2933699"/>
            <a:chExt cx="2762250" cy="3257550"/>
          </a:xfrm>
        </p:grpSpPr>
        <p:sp>
          <p:nvSpPr>
            <p:cNvPr id="1048641" name="object 3"/>
            <p:cNvSpPr/>
            <p:nvPr/>
          </p:nvSpPr>
          <p:spPr bwMode="auto">
            <a:xfrm>
              <a:off x="9353550" y="5362575"/>
              <a:ext cx="457200" cy="457200"/>
            </a:xfrm>
            <a:custGeom>
              <a:avLst/>
              <a:ahLst/>
              <a:rect l="l" t="t" r="r" b="b"/>
              <a:pathLst>
                <a:path w="457200" h="457200" fill="norm" stroke="1" extrusionOk="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2" name="object 4"/>
            <p:cNvSpPr/>
            <p:nvPr/>
          </p:nvSpPr>
          <p:spPr bwMode="auto">
            <a:xfrm>
              <a:off x="9353550" y="5895975"/>
              <a:ext cx="180975" cy="180975"/>
            </a:xfrm>
            <a:custGeom>
              <a:avLst/>
              <a:ahLst/>
              <a:rect l="l" t="t" r="r" b="b"/>
              <a:pathLst>
                <a:path w="180975" h="180975" fill="norm" stroke="1" extrusionOk="0">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9" name="object 5"/>
            <p:cNvPicPr>
              <a:picLocks/>
            </p:cNvPicPr>
            <p:nvPr/>
          </p:nvPicPr>
          <p:blipFill>
            <a:blip xmlns:r="http://schemas.openxmlformats.org/officeDocument/2006/relationships" r:embed="rId1"/>
            <a:stretch>
              <a:fillRect/>
            </a:stretch>
          </p:blipFill>
          <p:spPr bwMode="auto">
            <a:xfrm>
              <a:off x="7991475" y="2933699"/>
              <a:ext cx="2762250" cy="3257550"/>
            </a:xfrm>
            <a:prstGeom prst="rect"/>
          </p:spPr>
        </p:pic>
      </p:grpSp>
      <p:sp>
        <p:nvSpPr>
          <p:cNvPr id="1048643" name="object 6"/>
          <p:cNvSpPr/>
          <p:nvPr/>
        </p:nvSpPr>
        <p:spPr bwMode="auto">
          <a:xfrm flipH="0" flipV="1">
            <a:off x="12060599" y="6667499"/>
            <a:ext cx="55199" cy="57150"/>
          </a:xfrm>
          <a:custGeom>
            <a:avLst/>
            <a:ahLst/>
            <a:rect l="l" t="t" r="r" b="b"/>
            <a:pathLst>
              <a:path w="314325" h="323850" fill="norm" stroke="1" extrusionOk="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4" name="object 7"/>
          <p:cNvSpPr txBox="1">
            <a:spLocks noGrp="1"/>
          </p:cNvSpPr>
          <p:nvPr>
            <p:ph type="title"/>
          </p:nvPr>
        </p:nvSpPr>
        <p:spPr bwMode="auto">
          <a:xfrm flipH="0" flipV="0">
            <a:off x="834070" y="594988"/>
            <a:ext cx="7797960" cy="638810"/>
          </a:xfrm>
          <a:prstGeom prst="rect"/>
        </p:spPr>
        <p:txBody>
          <a:bodyPr bIns="0" lIns="0" rIns="0" rtlCol="0" tIns="16509" vert="horz" wrap="square">
            <a:spAutoFit/>
          </a:bodyPr>
          <a:p>
            <a:pPr algn="l" marL="12700">
              <a:lnSpc>
                <a:spcPct val="100000"/>
              </a:lnSpc>
              <a:spcBef>
                <a:spcPts val="130"/>
              </a:spcBef>
              <a:tabLst>
                <a:tab algn="l" pos="2727960"/>
              </a:tabLst>
            </a:pPr>
            <a:r>
              <a:rPr sz="4250" spc="-20" u="sng">
                <a:latin typeface="Asana Math"/>
                <a:cs typeface="Asana Math"/>
              </a:rPr>
              <a:t>P</a:t>
            </a:r>
            <a:r>
              <a:rPr sz="4000" spc="15" u="sng">
                <a:latin typeface="Asana Math"/>
                <a:cs typeface="Asana Math"/>
              </a:rPr>
              <a:t>ROB</a:t>
            </a:r>
            <a:r>
              <a:rPr sz="4000" spc="55" u="sng">
                <a:latin typeface="Asana Math"/>
                <a:cs typeface="Asana Math"/>
              </a:rPr>
              <a:t>L</a:t>
            </a:r>
            <a:r>
              <a:rPr sz="4000" spc="-20" u="sng">
                <a:latin typeface="Asana Math"/>
                <a:cs typeface="Asana Math"/>
              </a:rPr>
              <a:t>E</a:t>
            </a:r>
            <a:r>
              <a:rPr sz="4000" spc="20" u="sng">
                <a:latin typeface="Asana Math"/>
                <a:cs typeface="Asana Math"/>
              </a:rPr>
              <a:t>M</a:t>
            </a:r>
            <a:r>
              <a:rPr sz="4250" spc="10" u="sng">
                <a:latin typeface="Asana Math"/>
                <a:cs typeface="Asana Math"/>
              </a:rPr>
              <a:t> </a:t>
            </a:r>
            <a:r>
              <a:rPr sz="4250" spc="9" u="sng">
                <a:latin typeface="Asana Math"/>
                <a:cs typeface="Asana Math"/>
              </a:rPr>
              <a:t>S</a:t>
            </a:r>
            <a:r>
              <a:rPr sz="4000" spc="-370" u="sng">
                <a:latin typeface="Asana Math"/>
                <a:cs typeface="Asana Math"/>
              </a:rPr>
              <a:t>T</a:t>
            </a:r>
            <a:r>
              <a:rPr sz="4000" spc="-375" u="sng">
                <a:latin typeface="Asana Math"/>
                <a:cs typeface="Asana Math"/>
              </a:rPr>
              <a:t>A</a:t>
            </a:r>
            <a:r>
              <a:rPr sz="4000" spc="15" u="sng">
                <a:latin typeface="Asana Math"/>
                <a:cs typeface="Asana Math"/>
              </a:rPr>
              <a:t>T</a:t>
            </a:r>
            <a:r>
              <a:rPr sz="4000" spc="-10" u="sng">
                <a:latin typeface="Asana Math"/>
                <a:cs typeface="Asana Math"/>
              </a:rPr>
              <a:t>E</a:t>
            </a:r>
            <a:r>
              <a:rPr sz="4000" spc="-20" u="sng">
                <a:latin typeface="Asana Math"/>
                <a:cs typeface="Asana Math"/>
              </a:rPr>
              <a:t>ME</a:t>
            </a:r>
            <a:r>
              <a:rPr sz="4000" spc="10" u="sng">
                <a:latin typeface="Asana Math"/>
                <a:cs typeface="Asana Math"/>
              </a:rPr>
              <a:t>NT </a:t>
            </a:r>
            <a:r>
              <a:rPr sz="4250" spc="9" u="sng">
                <a:latin typeface="Asana Math"/>
                <a:cs typeface="Asana Math"/>
              </a:rPr>
              <a:t>:</a:t>
            </a:r>
            <a:endParaRPr sz="4250"/>
          </a:p>
        </p:txBody>
      </p:sp>
      <p:pic>
        <p:nvPicPr>
          <p:cNvPr id="2097160" name="object 8"/>
          <p:cNvPicPr>
            <a:picLocks/>
          </p:cNvPicPr>
          <p:nvPr/>
        </p:nvPicPr>
        <p:blipFill>
          <a:blip xmlns:r="http://schemas.openxmlformats.org/officeDocument/2006/relationships" r:embed="rId2"/>
          <a:stretch>
            <a:fillRect/>
          </a:stretch>
        </p:blipFill>
        <p:spPr bwMode="auto">
          <a:xfrm rot="19332787" flipH="0" flipV="0">
            <a:off x="688379" y="6111978"/>
            <a:ext cx="213204" cy="200025"/>
          </a:xfrm>
          <a:prstGeom prst="rect"/>
        </p:spPr>
      </p:pic>
      <p:sp>
        <p:nvSpPr>
          <p:cNvPr id="1048645" name="object 10"/>
          <p:cNvSpPr txBox="1">
            <a:spLocks noGrp="1"/>
          </p:cNvSpPr>
          <p:nvPr>
            <p:ph type="sldNum" sz="quarter" idx="7"/>
          </p:nvPr>
        </p:nvSpPr>
        <p:spPr bwMode="auto">
          <a:xfrm>
            <a:off x="1583497" y="1600200"/>
            <a:ext cx="9998901" cy="184785"/>
          </a:xfrm>
          <a:prstGeom prst="rect"/>
        </p:spPr>
        <p:txBody>
          <a:bodyPr bIns="0" lIns="0" rIns="0" rtlCol="0" tIns="6985" vert="horz" wrap="square">
            <a:spAutoFit/>
          </a:bodyPr>
          <a:p>
            <a:pPr marL="38100">
              <a:lnSpc>
                <a:spcPct val="100000"/>
              </a:lnSpc>
              <a:spcBef>
                <a:spcPts val="55"/>
              </a:spcBef>
            </a:pPr>
            <a:fld id="{81D60167-4931-47E6-BA6A-407CBD079E47}" type="slidenum">
              <a:rPr spc="10"/>
              <a:t>4</a:t>
            </a:fld>
            <a:endParaRPr spc="10"/>
          </a:p>
        </p:txBody>
      </p:sp>
      <p:sp>
        <p:nvSpPr>
          <p:cNvPr id="1048646" name=""/>
          <p:cNvSpPr/>
          <p:nvPr/>
        </p:nvSpPr>
        <p:spPr bwMode="auto">
          <a:xfrm rot="19910601" flipH="0" flipV="0">
            <a:off x="5356606" y="3273010"/>
            <a:ext cx="667935" cy="1332376"/>
          </a:xfrm>
          <a:prstGeom prst="star4">
            <a:avLst>
              <a:gd name="adj" fmla="val 12500"/>
            </a:avLst>
          </a:prstGeom>
          <a:solidFill>
            <a:srgbClr val="FFFF00"/>
          </a:solidFill>
          <a:ln w="25400" cap="flat" cmpd="sng" algn="ctr">
            <a:solidFill>
              <a:srgbClr val="FFC000"/>
            </a:solidFill>
            <a:prstDash val="solid"/>
          </a:ln>
          <a:effectLst>
            <a:outerShdw algn="tl" blurRad="50800" dir="2700000" dist="381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048647" name=""/>
          <p:cNvSpPr txBox="1"/>
          <p:nvPr/>
        </p:nvSpPr>
        <p:spPr bwMode="auto">
          <a:xfrm flipH="0" flipV="0">
            <a:off x="1443037" y="1700714"/>
            <a:ext cx="9139047" cy="3342640"/>
          </a:xfrm>
          <a:prstGeom prst="rect"/>
          <a:noFill/>
        </p:spPr>
        <p:txBody>
          <a:bodyPr anchor="t" anchorCtr="0" bIns="45720" compatLnSpc="0" forceAA="0" fromWordArt="0" horzOverflow="overflow" lIns="91440" numCol="1" rIns="91440" rtlCol="0" spcCol="0" tIns="45720" upright="0" vert="horz" vertOverflow="overflow" wrap="square">
            <a:spAutoFit/>
          </a:bodyPr>
          <a:p>
            <a:pPr algn="l" indent="-349965" marL="349965">
              <a:buFont typeface="Wingdings"/>
              <a:buChar char="v"/>
            </a:pPr>
            <a:r>
              <a:rPr sz="2800"/>
              <a:t>To solve the</a:t>
            </a:r>
            <a:r>
              <a:rPr sz="2800"/>
              <a:t> difficulties in an organisation.</a:t>
            </a:r>
            <a:endParaRPr sz="2800"/>
          </a:p>
          <a:p>
            <a:pPr algn="l" indent="-349965" marL="349965">
              <a:buFont typeface="Wingdings"/>
              <a:buChar char="v"/>
            </a:pPr>
            <a:r>
              <a:rPr sz="2800"/>
              <a:t>To focus on the growth of the organistaion.</a:t>
            </a:r>
            <a:endParaRPr sz="2800"/>
          </a:p>
          <a:p>
            <a:pPr algn="l" indent="-349965" marL="349965">
              <a:buFont typeface="Wingdings"/>
              <a:buChar char="v"/>
            </a:pPr>
            <a:r>
              <a:rPr sz="2800"/>
              <a:t>To analysis the performances of employees.</a:t>
            </a:r>
            <a:endParaRPr sz="2800"/>
          </a:p>
          <a:p>
            <a:pPr algn="l" indent="-349965" marL="349965">
              <a:buFont typeface="Wingdings"/>
              <a:buChar char="v"/>
            </a:pPr>
            <a:r>
              <a:rPr sz="2800"/>
              <a:t>To motivate the low performers by giving</a:t>
            </a:r>
            <a:endParaRPr sz="2800"/>
          </a:p>
          <a:p>
            <a:pPr algn="l"/>
            <a:r>
              <a:rPr sz="2800"/>
              <a:t>    appreciation.</a:t>
            </a:r>
            <a:endParaRPr sz="2800"/>
          </a:p>
          <a:p>
            <a:pPr algn="l" indent="-349965" marL="349965">
              <a:buFont typeface="Wingdings"/>
              <a:buChar char="v"/>
            </a:pPr>
            <a:r>
              <a:rPr sz="2800"/>
              <a:t>To appreciate the best performers by</a:t>
            </a:r>
            <a:endParaRPr sz="2800"/>
          </a:p>
          <a:p>
            <a:pPr algn="l"/>
            <a:r>
              <a:rPr sz="2800"/>
              <a:t>     giving increments, bonus and promotions</a:t>
            </a:r>
            <a:r>
              <a:rPr sz="2200"/>
              <a:t>. </a:t>
            </a:r>
            <a:endParaRPr sz="2200"/>
          </a:p>
          <a:p>
            <a:pPr algn="l" indent="-349965" marL="349965">
              <a:buFont typeface="Wingdings"/>
              <a:buChar char="v"/>
            </a:pPr>
            <a:endParaRPr sz="2200"/>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advClick="1" p14:dur="2000"/>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1" showMasterPhAnim="0">
  <p:cSld name="">
    <p:spTree>
      <p:nvGrpSpPr>
        <p:cNvPr id="42" name=""/>
        <p:cNvGrpSpPr/>
        <p:nvPr/>
      </p:nvGrpSpPr>
      <p:grpSpPr bwMode="auto">
        <a:xfrm>
          <a:off x="0" y="0"/>
          <a:ext cx="0" cy="0"/>
          <a:chOff x="0" y="0"/>
          <a:chExt cx="0" cy="0"/>
        </a:xfrm>
      </p:grpSpPr>
      <p:grpSp>
        <p:nvGrpSpPr>
          <p:cNvPr id="43" name="object 2"/>
          <p:cNvGrpSpPr/>
          <p:nvPr/>
        </p:nvGrpSpPr>
        <p:grpSpPr bwMode="auto">
          <a:xfrm>
            <a:off x="8658225" y="2647949"/>
            <a:ext cx="3533775" cy="3810000"/>
            <a:chOff x="8658225" y="2647949"/>
            <a:chExt cx="3533775" cy="3810000"/>
          </a:xfrm>
        </p:grpSpPr>
        <p:sp>
          <p:nvSpPr>
            <p:cNvPr id="1048648" name="object 3"/>
            <p:cNvSpPr/>
            <p:nvPr/>
          </p:nvSpPr>
          <p:spPr bwMode="auto">
            <a:xfrm>
              <a:off x="9353550" y="5362575"/>
              <a:ext cx="457200" cy="457200"/>
            </a:xfrm>
            <a:custGeom>
              <a:avLst/>
              <a:ahLst/>
              <a:rect l="l" t="t" r="r" b="b"/>
              <a:pathLst>
                <a:path w="457200" h="457200" fill="norm" stroke="1" extrusionOk="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9" name="object 4"/>
            <p:cNvSpPr/>
            <p:nvPr/>
          </p:nvSpPr>
          <p:spPr bwMode="auto">
            <a:xfrm>
              <a:off x="9353550" y="5895975"/>
              <a:ext cx="180975" cy="180975"/>
            </a:xfrm>
            <a:custGeom>
              <a:avLst/>
              <a:ahLst/>
              <a:rect l="l" t="t" r="r" b="b"/>
              <a:pathLst>
                <a:path w="180975" h="180975" fill="norm" stroke="1" extrusionOk="0">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1" name="object 5"/>
            <p:cNvPicPr>
              <a:picLocks/>
            </p:cNvPicPr>
            <p:nvPr/>
          </p:nvPicPr>
          <p:blipFill>
            <a:blip xmlns:r="http://schemas.openxmlformats.org/officeDocument/2006/relationships" r:embed="rId1"/>
            <a:stretch>
              <a:fillRect/>
            </a:stretch>
          </p:blipFill>
          <p:spPr bwMode="auto">
            <a:xfrm>
              <a:off x="8658225" y="2647949"/>
              <a:ext cx="3533775" cy="3810000"/>
            </a:xfrm>
            <a:prstGeom prst="rect"/>
          </p:spPr>
        </p:pic>
      </p:grpSp>
      <p:sp>
        <p:nvSpPr>
          <p:cNvPr id="1048650" name="object 6"/>
          <p:cNvSpPr/>
          <p:nvPr/>
        </p:nvSpPr>
        <p:spPr bwMode="auto">
          <a:xfrm>
            <a:off x="6696075" y="1695450"/>
            <a:ext cx="314325" cy="323850"/>
          </a:xfrm>
          <a:custGeom>
            <a:avLst/>
            <a:ahLst/>
            <a:rect l="l" t="t" r="r" b="b"/>
            <a:pathLst>
              <a:path w="314325" h="323850" fill="norm" stroke="1" extrusionOk="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1" name="object 7"/>
          <p:cNvSpPr txBox="1">
            <a:spLocks noGrp="1"/>
          </p:cNvSpPr>
          <p:nvPr>
            <p:ph type="title"/>
          </p:nvPr>
        </p:nvSpPr>
        <p:spPr bwMode="auto">
          <a:xfrm flipH="0" flipV="0">
            <a:off x="594696" y="676752"/>
            <a:ext cx="8063561" cy="565184"/>
          </a:xfrm>
          <a:prstGeom prst="rect"/>
        </p:spPr>
        <p:txBody>
          <a:bodyPr bIns="0" lIns="0" rIns="0" rtlCol="0" tIns="16509" vert="horz" wrap="square">
            <a:spAutoFit/>
          </a:bodyPr>
          <a:p>
            <a:pPr algn="l" marL="12700">
              <a:lnSpc>
                <a:spcPct val="100000"/>
              </a:lnSpc>
              <a:spcBef>
                <a:spcPts val="130"/>
              </a:spcBef>
              <a:tabLst>
                <a:tab algn="l" pos="2642870"/>
              </a:tabLst>
            </a:pPr>
            <a:r>
              <a:rPr sz="3600" spc="5" u="sng">
                <a:latin typeface="Asana Math"/>
                <a:cs typeface="Asana Math"/>
              </a:rPr>
              <a:t>PROJECT </a:t>
            </a:r>
            <a:r>
              <a:rPr sz="3600" spc="-20" u="sng">
                <a:latin typeface="Asana Math"/>
                <a:cs typeface="Asana Math"/>
              </a:rPr>
              <a:t>OVERVIEW :</a:t>
            </a:r>
            <a:endParaRPr sz="3600">
              <a:latin typeface="Asana Math"/>
              <a:cs typeface="Asana Math"/>
            </a:endParaRPr>
          </a:p>
        </p:txBody>
      </p:sp>
      <p:pic>
        <p:nvPicPr>
          <p:cNvPr id="2097162" name="object 8"/>
          <p:cNvPicPr>
            <a:picLocks/>
          </p:cNvPicPr>
          <p:nvPr/>
        </p:nvPicPr>
        <p:blipFill>
          <a:blip xmlns:r="http://schemas.openxmlformats.org/officeDocument/2006/relationships" r:embed="rId2"/>
          <a:stretch>
            <a:fillRect/>
          </a:stretch>
        </p:blipFill>
        <p:spPr bwMode="auto">
          <a:xfrm>
            <a:off x="676275" y="6467475"/>
            <a:ext cx="2143125" cy="200025"/>
          </a:xfrm>
          <a:prstGeom prst="rect"/>
        </p:spPr>
      </p:pic>
      <p:sp>
        <p:nvSpPr>
          <p:cNvPr id="1048652" name="object 10"/>
          <p:cNvSpPr txBox="1">
            <a:spLocks noGrp="1"/>
          </p:cNvSpPr>
          <p:nvPr>
            <p:ph type="sldNum" sz="quarter" idx="7"/>
          </p:nvPr>
        </p:nvSpPr>
        <p:spPr bwMode="auto">
          <a:xfrm>
            <a:off x="1583497" y="1600200"/>
            <a:ext cx="9998901" cy="184785"/>
          </a:xfrm>
          <a:prstGeom prst="rect"/>
        </p:spPr>
        <p:txBody>
          <a:bodyPr bIns="0" lIns="0" rIns="0" rtlCol="0" tIns="6985" vert="horz" wrap="square">
            <a:spAutoFit/>
          </a:bodyPr>
          <a:p>
            <a:pPr marL="38100">
              <a:lnSpc>
                <a:spcPct val="100000"/>
              </a:lnSpc>
              <a:spcBef>
                <a:spcPts val="55"/>
              </a:spcBef>
            </a:pPr>
            <a:fld id="{81D60167-4931-47E6-BA6A-407CBD079E47}" type="slidenum">
              <a:rPr spc="10"/>
              <a:t>5</a:t>
            </a:fld>
            <a:endParaRPr spc="10"/>
          </a:p>
        </p:txBody>
      </p:sp>
      <p:sp>
        <p:nvSpPr>
          <p:cNvPr id="1048653" name="TextBox 10"/>
          <p:cNvSpPr txBox="1"/>
          <p:nvPr/>
        </p:nvSpPr>
        <p:spPr bwMode="auto">
          <a:xfrm>
            <a:off x="1519194" y="1357615"/>
            <a:ext cx="7942833" cy="4091941"/>
          </a:xfrm>
          <a:prstGeom prst="rect"/>
          <a:noFill/>
        </p:spPr>
        <p:txBody>
          <a:bodyPr rtlCol="0" wrap="square">
            <a:spAutoFit/>
          </a:bodyPr>
          <a:p>
            <a:pPr algn="l">
              <a:buFont typeface="Arial"/>
              <a:buChar char="•"/>
            </a:pPr>
            <a:r>
              <a:rPr b="0" sz="3000" i="0" lang="en-US">
                <a:solidFill>
                  <a:srgbClr val="0D0D0D"/>
                </a:solidFill>
                <a:latin typeface="Times New Roman"/>
                <a:cs typeface="Times New Roman"/>
              </a:rPr>
              <a:t>.</a:t>
            </a:r>
            <a:endParaRPr b="0" sz="3000"/>
          </a:p>
          <a:p>
            <a:r>
              <a:rPr b="0" sz="3000" lang="en-US">
                <a:latin typeface="Asana Math"/>
                <a:cs typeface="Asana Math"/>
              </a:rPr>
              <a:t>	Evaluating the performance of the employee’s job and their overall contribution to the company by considering the datas of the employee, like their Name, Employee ID’s, Gender,Work experience,Rating and their Work locations, In order to identify the trends and patterns of different categories of employees.</a:t>
            </a:r>
            <a:endParaRPr b="0" sz="3000" lang="en-US">
              <a:latin typeface="Asana Math"/>
              <a:cs typeface="Asana Math"/>
            </a:endParaRPr>
          </a:p>
        </p:txBody>
      </p:sp>
      <p:sp>
        <p:nvSpPr>
          <p:cNvPr id="1048654" name=""/>
          <p:cNvSpPr/>
          <p:nvPr/>
        </p:nvSpPr>
        <p:spPr bwMode="auto">
          <a:xfrm flipH="0" flipV="0">
            <a:off x="2035805" y="2082584"/>
            <a:ext cx="258305" cy="258305"/>
          </a:xfrm>
          <a:prstGeom prst="star5">
            <a:avLst>
              <a:gd name="adj" fmla="val 19098"/>
              <a:gd name="hf" fmla="val 105146"/>
              <a:gd name="vf" fmla="val 110557"/>
            </a:avLst>
          </a:prstGeom>
          <a:solidFill>
            <a:schemeClr val="tx1"/>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advClick="1" p14:dur="2000"/>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1" showMasterPhAnim="0">
  <p:cSld name="">
    <p:spTree>
      <p:nvGrpSpPr>
        <p:cNvPr id="44" name=""/>
        <p:cNvGrpSpPr/>
        <p:nvPr/>
      </p:nvGrpSpPr>
      <p:grpSpPr bwMode="auto">
        <a:xfrm>
          <a:off x="0" y="0"/>
          <a:ext cx="0" cy="0"/>
          <a:chOff x="0" y="0"/>
          <a:chExt cx="0" cy="0"/>
        </a:xfrm>
      </p:grpSpPr>
      <p:sp>
        <p:nvSpPr>
          <p:cNvPr id="1048655" name="object 2"/>
          <p:cNvSpPr/>
          <p:nvPr/>
        </p:nvSpPr>
        <p:spPr bwMode="auto">
          <a:xfrm>
            <a:off x="9353550" y="5362575"/>
            <a:ext cx="457200" cy="457200"/>
          </a:xfrm>
          <a:custGeom>
            <a:avLst/>
            <a:ahLst/>
            <a:rect l="l" t="t" r="r" b="b"/>
            <a:pathLst>
              <a:path w="457200" h="457200" fill="norm" stroke="1" extrusionOk="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bwMode="auto">
          <a:xfrm>
            <a:off x="6696075" y="1695450"/>
            <a:ext cx="314325" cy="323850"/>
          </a:xfrm>
          <a:custGeom>
            <a:avLst/>
            <a:ahLst/>
            <a:rect l="l" t="t" r="r" b="b"/>
            <a:pathLst>
              <a:path w="314325" h="323850" fill="norm" stroke="1" extrusionOk="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bwMode="auto">
          <a:xfrm>
            <a:off x="9353550" y="5895975"/>
            <a:ext cx="180975" cy="180975"/>
          </a:xfrm>
          <a:custGeom>
            <a:avLst/>
            <a:ahLst/>
            <a:rect l="l" t="t" r="r" b="b"/>
            <a:pathLst>
              <a:path w="180975" h="180975" fill="norm" stroke="1" extrusionOk="0">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bwMode="auto">
          <a:xfrm flipH="0" flipV="0">
            <a:off x="-640831" y="715243"/>
            <a:ext cx="7494284" cy="549944"/>
          </a:xfrm>
          <a:prstGeom prst="rect"/>
        </p:spPr>
        <p:txBody>
          <a:bodyPr bIns="0" lIns="0" rIns="0" rtlCol="0" tIns="16509" vert="horz" wrap="square">
            <a:spAutoFit/>
          </a:bodyPr>
          <a:p>
            <a:pPr marL="12700">
              <a:lnSpc>
                <a:spcPct val="100000"/>
              </a:lnSpc>
              <a:spcBef>
                <a:spcPts val="130"/>
              </a:spcBef>
            </a:pPr>
            <a:r>
              <a:rPr sz="3500" spc="25" u="sng">
                <a:latin typeface="Asana Math"/>
                <a:cs typeface="Asana Math"/>
              </a:rPr>
              <a:t>W</a:t>
            </a:r>
            <a:r>
              <a:rPr sz="3500" spc="-20" u="sng">
                <a:latin typeface="Asana Math"/>
                <a:cs typeface="Asana Math"/>
              </a:rPr>
              <a:t>H</a:t>
            </a:r>
            <a:r>
              <a:rPr sz="3500" spc="20" u="sng">
                <a:latin typeface="Asana Math"/>
                <a:cs typeface="Asana Math"/>
              </a:rPr>
              <a:t>O</a:t>
            </a:r>
            <a:r>
              <a:rPr sz="3500" spc="-235" u="sng">
                <a:latin typeface="Asana Math"/>
                <a:cs typeface="Asana Math"/>
              </a:rPr>
              <a:t> </a:t>
            </a:r>
            <a:r>
              <a:rPr sz="3500" spc="-10" u="sng">
                <a:latin typeface="Asana Math"/>
                <a:cs typeface="Asana Math"/>
              </a:rPr>
              <a:t>AR</a:t>
            </a:r>
            <a:r>
              <a:rPr sz="3500" spc="15" u="sng">
                <a:latin typeface="Asana Math"/>
                <a:cs typeface="Asana Math"/>
              </a:rPr>
              <a:t>E</a:t>
            </a:r>
            <a:r>
              <a:rPr sz="3500" spc="-35" u="sng">
                <a:latin typeface="Asana Math"/>
                <a:cs typeface="Asana Math"/>
              </a:rPr>
              <a:t> </a:t>
            </a:r>
            <a:r>
              <a:rPr sz="3500" spc="-10" u="sng">
                <a:latin typeface="Asana Math"/>
                <a:cs typeface="Asana Math"/>
              </a:rPr>
              <a:t>T</a:t>
            </a:r>
            <a:r>
              <a:rPr sz="3500" spc="-15" u="sng">
                <a:latin typeface="Asana Math"/>
                <a:cs typeface="Asana Math"/>
              </a:rPr>
              <a:t>H</a:t>
            </a:r>
            <a:r>
              <a:rPr sz="3500" spc="15" u="sng">
                <a:latin typeface="Asana Math"/>
                <a:cs typeface="Asana Math"/>
              </a:rPr>
              <a:t>E</a:t>
            </a:r>
            <a:r>
              <a:rPr sz="3500" spc="-35" u="sng">
                <a:latin typeface="Asana Math"/>
                <a:cs typeface="Asana Math"/>
              </a:rPr>
              <a:t> </a:t>
            </a:r>
            <a:r>
              <a:rPr sz="3500" spc="-20" u="sng">
                <a:latin typeface="Asana Math"/>
                <a:cs typeface="Asana Math"/>
              </a:rPr>
              <a:t>E</a:t>
            </a:r>
            <a:r>
              <a:rPr sz="3500" spc="30" u="sng">
                <a:latin typeface="Asana Math"/>
                <a:cs typeface="Asana Math"/>
              </a:rPr>
              <a:t>N</a:t>
            </a:r>
            <a:r>
              <a:rPr sz="3500" spc="15" u="sng">
                <a:latin typeface="Asana Math"/>
                <a:cs typeface="Asana Math"/>
              </a:rPr>
              <a:t>D</a:t>
            </a:r>
            <a:r>
              <a:rPr sz="3500" u="sng">
                <a:latin typeface="Asana Math"/>
                <a:cs typeface="Asana Math"/>
              </a:rPr>
              <a:t> U</a:t>
            </a:r>
            <a:r>
              <a:rPr sz="3500" spc="10" u="sng">
                <a:latin typeface="Asana Math"/>
                <a:cs typeface="Asana Math"/>
              </a:rPr>
              <a:t>S</a:t>
            </a:r>
            <a:r>
              <a:rPr sz="3500" spc="-25" u="sng">
                <a:latin typeface="Asana Math"/>
                <a:cs typeface="Asana Math"/>
              </a:rPr>
              <a:t>E</a:t>
            </a:r>
            <a:r>
              <a:rPr sz="3500" spc="-10" u="sng">
                <a:latin typeface="Asana Math"/>
                <a:cs typeface="Asana Math"/>
              </a:rPr>
              <a:t>R</a:t>
            </a:r>
            <a:r>
              <a:rPr sz="3500" spc="5" u="sng">
                <a:latin typeface="Asana Math"/>
                <a:cs typeface="Asana Math"/>
              </a:rPr>
              <a:t>S?</a:t>
            </a:r>
            <a:endParaRPr sz="3500">
              <a:latin typeface="Asana Math"/>
              <a:cs typeface="Asana Math"/>
            </a:endParaRPr>
          </a:p>
        </p:txBody>
      </p:sp>
      <p:pic>
        <p:nvPicPr>
          <p:cNvPr id="2097163" name="object 6"/>
          <p:cNvPicPr>
            <a:picLocks/>
          </p:cNvPicPr>
          <p:nvPr/>
        </p:nvPicPr>
        <p:blipFill>
          <a:blip xmlns:r="http://schemas.openxmlformats.org/officeDocument/2006/relationships" r:embed="rId1"/>
          <a:stretch>
            <a:fillRect/>
          </a:stretch>
        </p:blipFill>
        <p:spPr bwMode="auto">
          <a:xfrm flipH="0" flipV="0">
            <a:off x="723899" y="6296186"/>
            <a:ext cx="407837" cy="361788"/>
          </a:xfrm>
          <a:prstGeom prst="rect"/>
        </p:spPr>
      </p:pic>
      <p:sp>
        <p:nvSpPr>
          <p:cNvPr id="1048659" name="object 8"/>
          <p:cNvSpPr txBox="1">
            <a:spLocks noGrp="1"/>
          </p:cNvSpPr>
          <p:nvPr>
            <p:ph type="sldNum" sz="quarter" idx="7"/>
          </p:nvPr>
        </p:nvSpPr>
        <p:spPr bwMode="auto">
          <a:xfrm>
            <a:off x="1583497" y="1600200"/>
            <a:ext cx="9998901" cy="184785"/>
          </a:xfrm>
          <a:prstGeom prst="rect"/>
        </p:spPr>
        <p:txBody>
          <a:bodyPr bIns="0" lIns="0" rIns="0" rtlCol="0" tIns="6985" vert="horz" wrap="square">
            <a:spAutoFit/>
          </a:bodyPr>
          <a:p>
            <a:pPr marL="38100">
              <a:lnSpc>
                <a:spcPct val="100000"/>
              </a:lnSpc>
              <a:spcBef>
                <a:spcPts val="55"/>
              </a:spcBef>
            </a:pPr>
            <a:fld id="{81D60167-4931-47E6-BA6A-407CBD079E47}" type="slidenum">
              <a:rPr spc="10"/>
              <a:t>6</a:t>
            </a:fld>
            <a:endParaRPr spc="10"/>
          </a:p>
        </p:txBody>
      </p:sp>
      <p:sp>
        <p:nvSpPr>
          <p:cNvPr id="1048660" name=""/>
          <p:cNvSpPr txBox="1"/>
          <p:nvPr/>
        </p:nvSpPr>
        <p:spPr bwMode="auto">
          <a:xfrm flipH="0" flipV="0">
            <a:off x="1694644" y="1808942"/>
            <a:ext cx="6725938" cy="2758440"/>
          </a:xfrm>
          <a:prstGeom prst="rect"/>
          <a:noFill/>
        </p:spPr>
        <p:txBody>
          <a:bodyPr anchor="t" anchorCtr="0" bIns="45720" compatLnSpc="0" forceAA="0" fromWordArt="0" horzOverflow="overflow" lIns="91440" numCol="1" rIns="91440" rtlCol="0" spcCol="0" tIns="45720" upright="0" vert="horz" vertOverflow="overflow" wrap="square">
            <a:spAutoFit/>
          </a:bodyPr>
          <a:p>
            <a:pPr algn="l" indent="-283879" marL="283879">
              <a:buFont typeface="Wingdings"/>
              <a:buChar char="Ø"/>
            </a:pPr>
            <a:r>
              <a:rPr sz="2600"/>
              <a:t>CEO</a:t>
            </a:r>
            <a:endParaRPr sz="2600"/>
          </a:p>
          <a:p>
            <a:pPr algn="l" indent="-283879" marL="283879">
              <a:buFont typeface="Wingdings"/>
              <a:buChar char="Ø"/>
            </a:pPr>
            <a:r>
              <a:rPr sz="2600"/>
              <a:t>Directors</a:t>
            </a:r>
            <a:endParaRPr sz="2600"/>
          </a:p>
          <a:p>
            <a:pPr algn="l" indent="-283879" marL="283879">
              <a:buFont typeface="Wingdings"/>
              <a:buChar char="Ø"/>
            </a:pPr>
            <a:r>
              <a:rPr sz="2600"/>
              <a:t>Manager</a:t>
            </a:r>
            <a:endParaRPr sz="2600"/>
          </a:p>
          <a:p>
            <a:pPr algn="l" indent="-283879" marL="283879">
              <a:buFont typeface="Wingdings"/>
              <a:buChar char="Ø"/>
            </a:pPr>
            <a:r>
              <a:rPr sz="2600"/>
              <a:t>Foreman</a:t>
            </a:r>
            <a:endParaRPr sz="2600"/>
          </a:p>
          <a:p>
            <a:pPr algn="l" indent="-283879" marL="283879">
              <a:buFont typeface="Wingdings"/>
              <a:buChar char="Ø"/>
            </a:pPr>
            <a:r>
              <a:rPr sz="2600"/>
              <a:t>Sales Executive</a:t>
            </a:r>
            <a:endParaRPr sz="2600"/>
          </a:p>
          <a:p>
            <a:pPr algn="l" indent="-283879" marL="283879">
              <a:buFont typeface="Wingdings"/>
              <a:buChar char="Ø"/>
            </a:pPr>
            <a:r>
              <a:rPr sz="2600"/>
              <a:t>Sales Person</a:t>
            </a:r>
            <a:endParaRPr sz="2600"/>
          </a:p>
          <a:p>
            <a:pPr algn="l" indent="-283879" marL="283879">
              <a:buFont typeface="Wingdings"/>
              <a:buChar char="Ø"/>
            </a:pPr>
            <a:r>
              <a:rPr sz="2600"/>
              <a:t>Workers and </a:t>
            </a:r>
            <a:r>
              <a:rPr sz="2600"/>
              <a:t>Employees</a:t>
            </a:r>
          </a:p>
        </p:txBody>
      </p:sp>
      <p:pic>
        <p:nvPicPr>
          <p:cNvPr id="2097164" name=""/>
          <p:cNvPicPr>
            <a:picLocks noChangeAspect="1"/>
          </p:cNvPicPr>
          <p:nvPr/>
        </p:nvPicPr>
        <p:blipFill>
          <a:blip xmlns:r="http://schemas.openxmlformats.org/officeDocument/2006/relationships" r:embed="rId2"/>
          <a:stretch>
            <a:fillRect/>
          </a:stretch>
        </p:blipFill>
        <p:spPr bwMode="auto">
          <a:xfrm flipH="0" flipV="0">
            <a:off x="5917298" y="1282460"/>
            <a:ext cx="6039791" cy="3918121"/>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advClick="1" p14:dur="2000"/>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1" showMasterPhAnim="0">
  <p:cSld name="">
    <p:spTree>
      <p:nvGrpSpPr>
        <p:cNvPr id="45" name=""/>
        <p:cNvGrpSpPr/>
        <p:nvPr/>
      </p:nvGrpSpPr>
      <p:grpSpPr bwMode="auto">
        <a:xfrm>
          <a:off x="0" y="0"/>
          <a:ext cx="0" cy="0"/>
          <a:chOff x="0" y="0"/>
          <a:chExt cx="0" cy="0"/>
        </a:xfrm>
      </p:grpSpPr>
      <p:pic>
        <p:nvPicPr>
          <p:cNvPr id="2097165" name="object 2"/>
          <p:cNvPicPr>
            <a:picLocks/>
          </p:cNvPicPr>
          <p:nvPr/>
        </p:nvPicPr>
        <p:blipFill>
          <a:blip xmlns:r="http://schemas.openxmlformats.org/officeDocument/2006/relationships" r:embed="rId1"/>
          <a:stretch>
            <a:fillRect/>
          </a:stretch>
        </p:blipFill>
        <p:spPr bwMode="auto">
          <a:xfrm>
            <a:off x="0" y="1476374"/>
            <a:ext cx="2695574" cy="3248025"/>
          </a:xfrm>
          <a:prstGeom prst="rect"/>
        </p:spPr>
      </p:pic>
      <p:sp>
        <p:nvSpPr>
          <p:cNvPr id="1048661" name="object 3"/>
          <p:cNvSpPr/>
          <p:nvPr/>
        </p:nvSpPr>
        <p:spPr bwMode="auto">
          <a:xfrm>
            <a:off x="9353550" y="5362575"/>
            <a:ext cx="457200" cy="457200"/>
          </a:xfrm>
          <a:custGeom>
            <a:avLst/>
            <a:ahLst/>
            <a:rect l="l" t="t" r="r" b="b"/>
            <a:pathLst>
              <a:path w="457200" h="457200" fill="norm" stroke="1" extrusionOk="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4"/>
          <p:cNvSpPr/>
          <p:nvPr/>
        </p:nvSpPr>
        <p:spPr bwMode="auto">
          <a:xfrm flipH="0" flipV="0">
            <a:off x="2029867" y="3352799"/>
            <a:ext cx="237082" cy="228599"/>
          </a:xfrm>
          <a:custGeom>
            <a:avLst/>
            <a:ahLst/>
            <a:rect l="l" t="t" r="r" b="b"/>
            <a:pathLst>
              <a:path w="314325" h="323850" fill="norm" stroke="1" extrusionOk="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5"/>
          <p:cNvSpPr/>
          <p:nvPr/>
        </p:nvSpPr>
        <p:spPr bwMode="auto">
          <a:xfrm>
            <a:off x="9353550" y="5895975"/>
            <a:ext cx="180975" cy="180975"/>
          </a:xfrm>
          <a:custGeom>
            <a:avLst/>
            <a:ahLst/>
            <a:rect l="l" t="t" r="r" b="b"/>
            <a:pathLst>
              <a:path w="180975" h="180975" fill="norm" stroke="1" extrusionOk="0">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6"/>
          <p:cNvSpPr txBox="1">
            <a:spLocks noGrp="1"/>
          </p:cNvSpPr>
          <p:nvPr>
            <p:ph type="title"/>
          </p:nvPr>
        </p:nvSpPr>
        <p:spPr bwMode="auto">
          <a:xfrm>
            <a:off x="1891663" y="796078"/>
            <a:ext cx="9763339" cy="546736"/>
          </a:xfrm>
          <a:prstGeom prst="rect"/>
        </p:spPr>
        <p:txBody>
          <a:bodyPr bIns="0" lIns="0" rIns="0" rtlCol="0" tIns="13335" vert="horz" wrap="square">
            <a:spAutoFit/>
          </a:bodyPr>
          <a:p>
            <a:pPr algn="r" marL="12700">
              <a:lnSpc>
                <a:spcPct val="100000"/>
              </a:lnSpc>
              <a:spcBef>
                <a:spcPts val="105"/>
              </a:spcBef>
            </a:pPr>
            <a:r>
              <a:rPr sz="3600" spc="10" u="sng"/>
              <a:t>O</a:t>
            </a:r>
            <a:r>
              <a:rPr sz="3600" spc="25" u="sng"/>
              <a:t>U</a:t>
            </a:r>
            <a:r>
              <a:rPr sz="3600" u="sng"/>
              <a:t>R</a:t>
            </a:r>
            <a:r>
              <a:rPr sz="3600" spc="5" u="sng"/>
              <a:t> </a:t>
            </a:r>
            <a:r>
              <a:rPr sz="3600" spc="25" u="sng"/>
              <a:t>S</a:t>
            </a:r>
            <a:r>
              <a:rPr sz="3600" spc="10" u="sng"/>
              <a:t>O</a:t>
            </a:r>
            <a:r>
              <a:rPr sz="3600" spc="25" u="sng"/>
              <a:t>LU</a:t>
            </a:r>
            <a:r>
              <a:rPr sz="3600" spc="-35" u="sng"/>
              <a:t>T</a:t>
            </a:r>
            <a:r>
              <a:rPr sz="3600" spc="-30" u="sng"/>
              <a:t>I</a:t>
            </a:r>
            <a:r>
              <a:rPr sz="3600" spc="10" u="sng"/>
              <a:t>O</a:t>
            </a:r>
            <a:r>
              <a:rPr sz="3600" u="sng"/>
              <a:t>N</a:t>
            </a:r>
            <a:r>
              <a:rPr sz="3600" spc="-345" u="sng"/>
              <a:t> </a:t>
            </a:r>
            <a:r>
              <a:rPr sz="3600" spc="-35" u="sng"/>
              <a:t>A</a:t>
            </a:r>
            <a:r>
              <a:rPr sz="3600" spc="-5" u="sng"/>
              <a:t>N</a:t>
            </a:r>
            <a:r>
              <a:rPr sz="3600" u="sng"/>
              <a:t>D</a:t>
            </a:r>
            <a:r>
              <a:rPr sz="3600" spc="35" u="sng"/>
              <a:t> </a:t>
            </a:r>
            <a:r>
              <a:rPr sz="3600" spc="-30" u="sng"/>
              <a:t>I</a:t>
            </a:r>
            <a:r>
              <a:rPr sz="3600" spc="-35" u="sng"/>
              <a:t>T</a:t>
            </a:r>
            <a:r>
              <a:rPr sz="3600" u="sng"/>
              <a:t>S</a:t>
            </a:r>
            <a:r>
              <a:rPr sz="3600" spc="60" u="sng"/>
              <a:t> </a:t>
            </a:r>
            <a:r>
              <a:rPr sz="3600" spc="-295" u="sng"/>
              <a:t>V</a:t>
            </a:r>
            <a:r>
              <a:rPr sz="3600" spc="-35" u="sng"/>
              <a:t>A</a:t>
            </a:r>
            <a:r>
              <a:rPr sz="3600" spc="25" u="sng"/>
              <a:t>LU</a:t>
            </a:r>
            <a:r>
              <a:rPr sz="3600" u="sng"/>
              <a:t>E</a:t>
            </a:r>
            <a:r>
              <a:rPr sz="3600" spc="-15" u="sng"/>
              <a:t> </a:t>
            </a:r>
            <a:r>
              <a:rPr sz="3600" spc="-14" u="sng"/>
              <a:t>P</a:t>
            </a:r>
            <a:r>
              <a:rPr sz="3600" spc="-30" u="sng"/>
              <a:t>R</a:t>
            </a:r>
            <a:r>
              <a:rPr sz="3600" spc="10" u="sng"/>
              <a:t>O</a:t>
            </a:r>
            <a:r>
              <a:rPr sz="3600" spc="-15" u="sng"/>
              <a:t>P</a:t>
            </a:r>
            <a:r>
              <a:rPr sz="3600" spc="10" u="sng"/>
              <a:t>O</a:t>
            </a:r>
            <a:r>
              <a:rPr sz="3600" spc="25" u="sng"/>
              <a:t>S</a:t>
            </a:r>
            <a:r>
              <a:rPr sz="3600" spc="-30" u="sng"/>
              <a:t>I</a:t>
            </a:r>
            <a:r>
              <a:rPr sz="3600" spc="-35" u="sng"/>
              <a:t>T</a:t>
            </a:r>
            <a:r>
              <a:rPr sz="3600" spc="-30" u="sng"/>
              <a:t>I</a:t>
            </a:r>
            <a:r>
              <a:rPr sz="3600" spc="10" u="sng"/>
              <a:t>O</a:t>
            </a:r>
            <a:r>
              <a:rPr sz="3600" u="sng"/>
              <a:t>N</a:t>
            </a:r>
          </a:p>
        </p:txBody>
      </p:sp>
      <p:pic>
        <p:nvPicPr>
          <p:cNvPr id="2097166" name="object 7"/>
          <p:cNvPicPr>
            <a:picLocks/>
          </p:cNvPicPr>
          <p:nvPr/>
        </p:nvPicPr>
        <p:blipFill>
          <a:blip xmlns:r="http://schemas.openxmlformats.org/officeDocument/2006/relationships" r:embed="rId2"/>
          <a:stretch>
            <a:fillRect/>
          </a:stretch>
        </p:blipFill>
        <p:spPr bwMode="auto">
          <a:xfrm rot="18583633" flipH="0" flipV="0">
            <a:off x="676274" y="6356349"/>
            <a:ext cx="390885" cy="311150"/>
          </a:xfrm>
          <a:prstGeom prst="rect"/>
        </p:spPr>
      </p:pic>
      <p:sp>
        <p:nvSpPr>
          <p:cNvPr id="1048665" name="object 9"/>
          <p:cNvSpPr txBox="1">
            <a:spLocks noGrp="1"/>
          </p:cNvSpPr>
          <p:nvPr>
            <p:ph type="sldNum" sz="quarter" idx="7"/>
          </p:nvPr>
        </p:nvSpPr>
        <p:spPr bwMode="auto">
          <a:xfrm>
            <a:off x="1583497" y="1600200"/>
            <a:ext cx="9998901" cy="184785"/>
          </a:xfrm>
          <a:prstGeom prst="rect"/>
        </p:spPr>
        <p:txBody>
          <a:bodyPr bIns="0" lIns="0" rIns="0" rtlCol="0" tIns="6985" vert="horz" wrap="square">
            <a:spAutoFit/>
          </a:bodyPr>
          <a:p>
            <a:pPr marL="38100">
              <a:lnSpc>
                <a:spcPct val="100000"/>
              </a:lnSpc>
              <a:spcBef>
                <a:spcPts val="55"/>
              </a:spcBef>
            </a:pPr>
            <a:fld id="{81D60167-4931-47E6-BA6A-407CBD079E47}" type="slidenum">
              <a:rPr spc="10"/>
              <a:t>7</a:t>
            </a:fld>
            <a:endParaRPr spc="10"/>
          </a:p>
        </p:txBody>
      </p:sp>
      <p:sp>
        <p:nvSpPr>
          <p:cNvPr id="1048666" name=""/>
          <p:cNvSpPr txBox="1"/>
          <p:nvPr/>
        </p:nvSpPr>
        <p:spPr bwMode="auto">
          <a:xfrm flipH="0" flipV="0">
            <a:off x="2819399" y="1929553"/>
            <a:ext cx="7918173" cy="3583940"/>
          </a:xfrm>
          <a:prstGeom prst="rect"/>
          <a:noFill/>
        </p:spPr>
        <p:txBody>
          <a:bodyPr anchor="t" anchorCtr="0" bIns="45720" compatLnSpc="0" forceAA="0" fromWordArt="0" horzOverflow="overflow" lIns="91440" numCol="1" rIns="91440" rtlCol="0" spcCol="0" tIns="45720" upright="0" vert="horz" vertOverflow="overflow" wrap="square">
            <a:spAutoFit/>
          </a:bodyPr>
          <a:p>
            <a:pPr algn="l" indent="-327936" marL="327936">
              <a:buFont typeface="Wingdings"/>
              <a:buChar char="w"/>
            </a:pPr>
            <a:r>
              <a:rPr sz="2200"/>
              <a:t>Conditional formatting - To find the missing values.</a:t>
            </a:r>
            <a:endParaRPr sz="2200"/>
          </a:p>
          <a:p>
            <a:pPr algn="l" indent="-327936" marL="327936">
              <a:buFont typeface="Wingdings"/>
              <a:buChar char="w"/>
            </a:pPr>
            <a:r>
              <a:rPr sz="2200"/>
              <a:t>Filter - To remove the blank spaces between the data’s</a:t>
            </a:r>
            <a:endParaRPr sz="2200"/>
          </a:p>
          <a:p>
            <a:pPr algn="l" indent="-327936" marL="327936">
              <a:buFont typeface="Wingdings"/>
              <a:buChar char="w"/>
            </a:pPr>
            <a:r>
              <a:rPr sz="2200"/>
              <a:t>Formula - To rate the employees performances through formulating.</a:t>
            </a:r>
            <a:endParaRPr sz="2200"/>
          </a:p>
          <a:p>
            <a:pPr algn="l" indent="-327936" marL="327936">
              <a:buFont typeface="Wingdings"/>
              <a:buChar char="w"/>
            </a:pPr>
            <a:r>
              <a:rPr sz="2200"/>
              <a:t>Pivot Table - To produce a detail summary about the 	    	 employees performance with various fields like Employees rating, Gender and Work locations.</a:t>
            </a:r>
            <a:endParaRPr sz="2200"/>
          </a:p>
          <a:p>
            <a:pPr algn="l" indent="-327936" marL="327936">
              <a:buFont typeface="Wingdings"/>
              <a:buChar char="w"/>
            </a:pPr>
            <a:r>
              <a:rPr sz="2200"/>
              <a:t>Graph - To show a pictorial representation about the data.</a:t>
            </a:r>
            <a:endParaRPr sz="2200"/>
          </a:p>
          <a:p>
            <a:pPr algn="l" indent="-327936" marL="327936">
              <a:buFont typeface="Wingdings"/>
              <a:buChar char="w"/>
            </a:pPr>
            <a:r>
              <a:rPr sz="2200"/>
              <a:t> </a:t>
            </a:r>
            <a:r>
              <a:rPr sz="2200"/>
              <a:t>Slicer - To change the view of chart through the help of slicer tool.</a:t>
            </a:r>
            <a:endParaRPr sz="2200"/>
          </a:p>
          <a:p>
            <a:pPr algn="l" indent="-327936" marL="327936">
              <a:buFont typeface="Wingdings"/>
              <a:buChar char="w"/>
            </a:pPr>
            <a:endParaRPr sz="2200"/>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advClick="1" p14:dur="2000"/>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1" showMasterPhAnim="0">
  <p:cSld name="">
    <p:spTree>
      <p:nvGrpSpPr>
        <p:cNvPr id="46" name=""/>
        <p:cNvGrpSpPr/>
        <p:nvPr/>
      </p:nvGrpSpPr>
      <p:grpSpPr bwMode="auto">
        <a:xfrm>
          <a:off x="0" y="0"/>
          <a:ext cx="0" cy="0"/>
          <a:chOff x="0" y="0"/>
          <a:chExt cx="0" cy="0"/>
        </a:xfrm>
      </p:grpSpPr>
      <p:sp>
        <p:nvSpPr>
          <p:cNvPr id="1048667" name="Title 1"/>
          <p:cNvSpPr>
            <a:spLocks noGrp="1"/>
          </p:cNvSpPr>
          <p:nvPr>
            <p:ph type="title"/>
          </p:nvPr>
        </p:nvSpPr>
        <p:spPr bwMode="auto">
          <a:xfrm>
            <a:off x="755331" y="385443"/>
            <a:ext cx="10681514" cy="731555"/>
          </a:xfrm>
        </p:spPr>
        <p:txBody>
          <a:bodyPr/>
          <a:p>
            <a:pPr algn="l"/>
            <a:r>
              <a:rPr lang="en-IN" u="sng">
                <a:latin typeface="Asana Math"/>
                <a:cs typeface="Asana Math"/>
              </a:rPr>
              <a:t>Data</a:t>
            </a:r>
            <a:r>
              <a:rPr lang="en-US" u="sng">
                <a:latin typeface="Asana Math"/>
                <a:cs typeface="Asana Math"/>
              </a:rPr>
              <a:t> </a:t>
            </a:r>
            <a:r>
              <a:rPr lang="en-US" u="sng">
                <a:latin typeface="Asana Math"/>
                <a:cs typeface="Asana Math"/>
              </a:rPr>
              <a:t>S</a:t>
            </a:r>
            <a:r>
              <a:rPr lang="en-IN" u="sng">
                <a:latin typeface="Asana Math"/>
                <a:cs typeface="Asana Math"/>
              </a:rPr>
              <a:t>et Description</a:t>
            </a:r>
            <a:r>
              <a:rPr lang="en-US" u="sng">
                <a:latin typeface="Asana Math"/>
                <a:cs typeface="Asana Math"/>
              </a:rPr>
              <a:t>:</a:t>
            </a:r>
          </a:p>
        </p:txBody>
      </p:sp>
      <p:sp>
        <p:nvSpPr>
          <p:cNvPr id="1048668" name=""/>
          <p:cNvSpPr txBox="1"/>
          <p:nvPr/>
        </p:nvSpPr>
        <p:spPr bwMode="auto">
          <a:xfrm flipH="0" flipV="0">
            <a:off x="3248031" y="1436369"/>
            <a:ext cx="2951071" cy="3901440"/>
          </a:xfrm>
          <a:prstGeom prst="rect"/>
          <a:noFill/>
        </p:spPr>
        <p:txBody>
          <a:bodyPr anchor="t" anchorCtr="0" bIns="45720" compatLnSpc="0" forceAA="0" fromWordArt="0" horzOverflow="overflow" lIns="91440" numCol="1" rIns="91440" rtlCol="0" spcCol="0" tIns="45720" upright="0" vert="horz" vertOverflow="overflow" wrap="square">
            <a:spAutoFit/>
          </a:bodyPr>
          <a:p>
            <a:pPr algn="l" indent="-327936" marL="327936">
              <a:buFont typeface="Wingdings"/>
              <a:buChar char="Ø"/>
            </a:pPr>
            <a:r>
              <a:rPr b="1" sz="2200"/>
              <a:t>Employee ID</a:t>
            </a:r>
            <a:endParaRPr b="1" sz="2200"/>
          </a:p>
          <a:p>
            <a:pPr algn="l" indent="-327936" marL="327936">
              <a:buFont typeface="Wingdings"/>
              <a:buChar char="Ø"/>
            </a:pPr>
            <a:r>
              <a:rPr b="1" sz="2200"/>
              <a:t>Name</a:t>
            </a:r>
            <a:endParaRPr b="1" sz="2200"/>
          </a:p>
          <a:p>
            <a:pPr algn="l" indent="-327936" marL="327936">
              <a:buFont typeface="Wingdings"/>
              <a:buChar char="Ø"/>
            </a:pPr>
            <a:r>
              <a:rPr b="1" sz="2200"/>
              <a:t>Gender</a:t>
            </a:r>
            <a:endParaRPr b="1" sz="2200"/>
          </a:p>
          <a:p>
            <a:pPr algn="l" indent="-327936" marL="327936">
              <a:buFont typeface="Wingdings"/>
              <a:buChar char="Ø"/>
            </a:pPr>
            <a:r>
              <a:rPr b="1" sz="2200"/>
              <a:t>Department</a:t>
            </a:r>
            <a:endParaRPr b="1" sz="2200"/>
          </a:p>
          <a:p>
            <a:pPr algn="l" indent="-327936" marL="327936">
              <a:buFont typeface="Wingdings"/>
              <a:buChar char="Ø"/>
            </a:pPr>
            <a:r>
              <a:rPr b="1" sz="2200"/>
              <a:t>Salary</a:t>
            </a:r>
            <a:endParaRPr b="1" sz="2200"/>
          </a:p>
          <a:p>
            <a:pPr algn="l" indent="-327936" marL="327936">
              <a:buFont typeface="Wingdings"/>
              <a:buChar char="Ø"/>
            </a:pPr>
            <a:r>
              <a:rPr b="1" sz="2200"/>
              <a:t>Start Date</a:t>
            </a:r>
            <a:endParaRPr b="1" sz="2200"/>
          </a:p>
          <a:p>
            <a:pPr algn="l" indent="-327936" marL="327936">
              <a:buFont typeface="Wingdings"/>
              <a:buChar char="Ø"/>
            </a:pPr>
            <a:r>
              <a:rPr b="1" sz="2200"/>
              <a:t>FTE</a:t>
            </a:r>
            <a:endParaRPr b="1" sz="2200"/>
          </a:p>
          <a:p>
            <a:pPr algn="l" indent="-327936" marL="327936">
              <a:buFont typeface="Wingdings"/>
              <a:buChar char="Ø"/>
            </a:pPr>
            <a:r>
              <a:rPr b="1" sz="2200"/>
              <a:t>Employee type</a:t>
            </a:r>
            <a:endParaRPr b="1" sz="2200"/>
          </a:p>
          <a:p>
            <a:pPr algn="l" indent="-327936" marL="327936">
              <a:buFont typeface="Wingdings"/>
              <a:buChar char="Ø"/>
            </a:pPr>
            <a:r>
              <a:rPr b="1" sz="2200"/>
              <a:t>Work location</a:t>
            </a:r>
            <a:endParaRPr b="1" sz="2200"/>
          </a:p>
          <a:p>
            <a:pPr algn="l" indent="-327936" marL="327936">
              <a:buFont typeface="Wingdings"/>
              <a:buChar char="Ø"/>
            </a:pPr>
            <a:r>
              <a:rPr b="1" sz="2200"/>
              <a:t>Current employee rating</a:t>
            </a:r>
            <a:endParaRPr b="1" sz="2200"/>
          </a:p>
          <a:p>
            <a:pPr algn="l" indent="-327936" marL="327936">
              <a:buFont typeface="Wingdings"/>
              <a:buChar char="Ø"/>
            </a:pPr>
            <a:r>
              <a:rPr b="1" sz="2200"/>
              <a:t>performance level</a:t>
            </a:r>
            <a:endParaRPr sz="2200"/>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advClick="1" p14:dur="2000"/>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1" showMasterPhAnim="0">
  <p:cSld name="">
    <p:spTree>
      <p:nvGrpSpPr>
        <p:cNvPr id="47" name=""/>
        <p:cNvGrpSpPr/>
        <p:nvPr/>
      </p:nvGrpSpPr>
      <p:grpSpPr bwMode="auto">
        <a:xfrm>
          <a:off x="0" y="0"/>
          <a:ext cx="0" cy="0"/>
          <a:chOff x="0" y="0"/>
          <a:chExt cx="0" cy="0"/>
        </a:xfrm>
      </p:grpSpPr>
      <p:sp>
        <p:nvSpPr>
          <p:cNvPr id="1048669" name="object 2"/>
          <p:cNvSpPr txBox="1"/>
          <p:nvPr/>
        </p:nvSpPr>
        <p:spPr bwMode="auto">
          <a:xfrm>
            <a:off x="752473" y="6486035"/>
            <a:ext cx="1774669" cy="161960"/>
          </a:xfrm>
          <a:prstGeom prst="rect"/>
        </p:spPr>
        <p:txBody>
          <a:bodyPr bIns="0" lIns="0" rIns="0" rtlCol="0" tIns="0" vert="horz" wrap="square">
            <a:spAutoFit/>
          </a:bodyPr>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b="1" sz="1100" spc="50">
                <a:solidFill>
                  <a:srgbClr val="2D83C3"/>
                </a:solidFill>
                <a:latin typeface="Trebuchet MS"/>
                <a:cs typeface="Trebuchet MS"/>
              </a:rPr>
              <a:t>A</a:t>
            </a:r>
            <a:r>
              <a:rPr b="1" sz="1100" spc="15">
                <a:solidFill>
                  <a:srgbClr val="2D83C3"/>
                </a:solidFill>
                <a:latin typeface="Trebuchet MS"/>
                <a:cs typeface="Trebuchet MS"/>
              </a:rPr>
              <a:t>nnu</a:t>
            </a:r>
            <a:r>
              <a:rPr b="1" sz="1100" spc="10">
                <a:solidFill>
                  <a:srgbClr val="2D83C3"/>
                </a:solidFill>
                <a:latin typeface="Trebuchet MS"/>
                <a:cs typeface="Trebuchet MS"/>
              </a:rPr>
              <a:t>al</a:t>
            </a:r>
            <a:r>
              <a:rPr b="1" sz="1100" spc="-140">
                <a:solidFill>
                  <a:srgbClr val="2D83C3"/>
                </a:solidFill>
                <a:latin typeface="Trebuchet MS"/>
                <a:cs typeface="Trebuchet MS"/>
              </a:rPr>
              <a:t> </a:t>
            </a:r>
            <a:r>
              <a:rPr b="1" sz="1100">
                <a:solidFill>
                  <a:srgbClr val="2D83C3"/>
                </a:solidFill>
                <a:latin typeface="Trebuchet MS"/>
                <a:cs typeface="Trebuchet MS"/>
              </a:rPr>
              <a:t>R</a:t>
            </a:r>
            <a:r>
              <a:rPr b="1" sz="1100" spc="35">
                <a:solidFill>
                  <a:srgbClr val="2D83C3"/>
                </a:solidFill>
                <a:latin typeface="Trebuchet MS"/>
                <a:cs typeface="Trebuchet MS"/>
              </a:rPr>
              <a:t>e</a:t>
            </a:r>
            <a:r>
              <a:rPr b="1" sz="1100" spc="90">
                <a:solidFill>
                  <a:srgbClr val="2D83C3"/>
                </a:solidFill>
                <a:latin typeface="Trebuchet MS"/>
                <a:cs typeface="Trebuchet MS"/>
              </a:rPr>
              <a:t>v</a:t>
            </a:r>
            <a:r>
              <a:rPr b="1" sz="1100" spc="-35">
                <a:solidFill>
                  <a:srgbClr val="2D83C3"/>
                </a:solidFill>
                <a:latin typeface="Trebuchet MS"/>
                <a:cs typeface="Trebuchet MS"/>
              </a:rPr>
              <a:t>i</a:t>
            </a:r>
            <a:r>
              <a:rPr b="1" sz="1100" spc="35">
                <a:solidFill>
                  <a:srgbClr val="2D83C3"/>
                </a:solidFill>
                <a:latin typeface="Trebuchet MS"/>
                <a:cs typeface="Trebuchet MS"/>
              </a:rPr>
              <a:t>e</a:t>
            </a:r>
            <a:r>
              <a:rPr b="1" sz="1100" spc="15">
                <a:solidFill>
                  <a:srgbClr val="2D83C3"/>
                </a:solidFill>
                <a:latin typeface="Trebuchet MS"/>
                <a:cs typeface="Trebuchet MS"/>
              </a:rPr>
              <a:t>w</a:t>
            </a:r>
            <a:endParaRPr sz="1100">
              <a:latin typeface="Trebuchet MS"/>
              <a:cs typeface="Trebuchet MS"/>
            </a:endParaRPr>
          </a:p>
        </p:txBody>
      </p:sp>
      <p:sp>
        <p:nvSpPr>
          <p:cNvPr id="1048670" name="object 3"/>
          <p:cNvSpPr/>
          <p:nvPr/>
        </p:nvSpPr>
        <p:spPr bwMode="auto">
          <a:xfrm flipH="1" flipV="1">
            <a:off x="11980565" y="6397137"/>
            <a:ext cx="45720" cy="76199"/>
          </a:xfrm>
          <a:custGeom>
            <a:avLst/>
            <a:ahLst/>
            <a:rect l="l" t="t" r="r" b="b"/>
            <a:pathLst>
              <a:path w="457200" h="457200" fill="norm" stroke="1" extrusionOk="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object 5"/>
          <p:cNvSpPr/>
          <p:nvPr/>
        </p:nvSpPr>
        <p:spPr bwMode="auto">
          <a:xfrm>
            <a:off x="11761290" y="6567017"/>
            <a:ext cx="180975" cy="180975"/>
          </a:xfrm>
          <a:custGeom>
            <a:avLst/>
            <a:ahLst/>
            <a:rect l="l" t="t" r="r" b="b"/>
            <a:pathLst>
              <a:path w="180975" h="180975" fill="norm" stroke="1" extrusionOk="0">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a:stretch>
            <a:fillRect/>
          </a:stretch>
        </p:blipFill>
        <p:spPr bwMode="auto">
          <a:xfrm>
            <a:off x="66675" y="3381373"/>
            <a:ext cx="2466975" cy="3419475"/>
          </a:xfrm>
          <a:prstGeom prst="rect"/>
        </p:spPr>
      </p:pic>
      <p:sp>
        <p:nvSpPr>
          <p:cNvPr id="1048672" name="object 7"/>
          <p:cNvSpPr txBox="1">
            <a:spLocks noGrp="1"/>
          </p:cNvSpPr>
          <p:nvPr>
            <p:ph type="title"/>
          </p:nvPr>
        </p:nvSpPr>
        <p:spPr bwMode="auto">
          <a:xfrm>
            <a:off x="492123" y="364247"/>
            <a:ext cx="8480639" cy="626145"/>
          </a:xfrm>
          <a:prstGeom prst="rect"/>
        </p:spPr>
        <p:txBody>
          <a:bodyPr bIns="0" lIns="0" rIns="0" rtlCol="0" tIns="16510" vert="horz" wrap="square">
            <a:spAutoFit/>
          </a:bodyPr>
          <a:p>
            <a:pPr algn="l" marL="12700">
              <a:lnSpc>
                <a:spcPct val="100000"/>
              </a:lnSpc>
              <a:spcBef>
                <a:spcPts val="130"/>
              </a:spcBef>
            </a:pPr>
            <a:r>
              <a:rPr sz="4000" spc="15" u="sng">
                <a:latin typeface="Bahnschrift"/>
                <a:cs typeface="Bahnschrift"/>
              </a:rPr>
              <a:t>THE</a:t>
            </a:r>
            <a:r>
              <a:rPr sz="4000" spc="20" u="sng">
                <a:latin typeface="Bahnschrift"/>
                <a:cs typeface="Bahnschrift"/>
              </a:rPr>
              <a:t> </a:t>
            </a:r>
            <a:r>
              <a:rPr sz="4000" lang="en-US" spc="20" u="sng">
                <a:latin typeface="Bahnschrift"/>
                <a:cs typeface="Bahnschrift"/>
              </a:rPr>
              <a:t>"</a:t>
            </a:r>
            <a:r>
              <a:rPr sz="4000" spc="10" u="sng">
                <a:latin typeface="Bahnschrift"/>
                <a:cs typeface="Bahnschrift"/>
              </a:rPr>
              <a:t>WOW</a:t>
            </a:r>
            <a:r>
              <a:rPr sz="4000" lang="en-US" spc="10" u="sng">
                <a:latin typeface="Bahnschrift"/>
                <a:cs typeface="Bahnschrift"/>
              </a:rPr>
              <a:t>"</a:t>
            </a:r>
            <a:r>
              <a:rPr sz="4000" spc="85" u="sng">
                <a:latin typeface="Bahnschrift"/>
                <a:cs typeface="Bahnschrift"/>
              </a:rPr>
              <a:t> </a:t>
            </a:r>
            <a:r>
              <a:rPr sz="4000" spc="10" u="sng">
                <a:latin typeface="Bahnschrift"/>
                <a:cs typeface="Bahnschrift"/>
              </a:rPr>
              <a:t>IN</a:t>
            </a:r>
            <a:r>
              <a:rPr sz="4000" spc="-5" u="sng">
                <a:latin typeface="Bahnschrift"/>
                <a:cs typeface="Bahnschrift"/>
              </a:rPr>
              <a:t> </a:t>
            </a:r>
            <a:r>
              <a:rPr sz="4000" spc="15" u="sng">
                <a:latin typeface="Bahnschrift"/>
                <a:cs typeface="Bahnschrift"/>
              </a:rPr>
              <a:t>OUR</a:t>
            </a:r>
            <a:r>
              <a:rPr sz="4000" spc="-10" u="sng">
                <a:latin typeface="Bahnschrift"/>
                <a:cs typeface="Bahnschrift"/>
              </a:rPr>
              <a:t> </a:t>
            </a:r>
            <a:r>
              <a:rPr sz="4000" spc="20" u="sng">
                <a:latin typeface="Bahnschrift"/>
                <a:cs typeface="Bahnschrift"/>
              </a:rPr>
              <a:t>SOLUTION:</a:t>
            </a:r>
            <a:endParaRPr sz="4000"/>
          </a:p>
        </p:txBody>
      </p:sp>
      <p:sp>
        <p:nvSpPr>
          <p:cNvPr id="1048673" name="object 8"/>
          <p:cNvSpPr txBox="1"/>
          <p:nvPr/>
        </p:nvSpPr>
        <p:spPr bwMode="auto">
          <a:xfrm>
            <a:off x="11277215" y="6473335"/>
            <a:ext cx="229716" cy="174660"/>
          </a:xfrm>
          <a:prstGeom prst="rect"/>
        </p:spPr>
        <p:txBody>
          <a:bodyPr bIns="0" lIns="0" rIns="0" rtlCol="0" tIns="6985" vert="horz" wrap="square">
            <a:spAutoFit/>
          </a:bodyPr>
          <a:p>
            <a:pPr marL="38100">
              <a:lnSpc>
                <a:spcPct val="100000"/>
              </a:lnSpc>
              <a:spcBef>
                <a:spcPts val="55"/>
              </a:spcBef>
            </a:pPr>
            <a:fld id="{81D60167-4931-47E6-BA6A-407CBD079E47}" type="slidenum">
              <a:rPr sz="1100" spc="10">
                <a:solidFill>
                  <a:srgbClr val="2D936B"/>
                </a:solidFill>
                <a:latin typeface="Trebuchet MS"/>
                <a:cs typeface="Trebuchet MS"/>
              </a:rPr>
              <a:t>9</a:t>
            </a:fld>
            <a:endParaRPr sz="1100">
              <a:latin typeface="Trebuchet MS"/>
              <a:cs typeface="Trebuchet MS"/>
            </a:endParaRPr>
          </a:p>
        </p:txBody>
      </p:sp>
      <p:sp>
        <p:nvSpPr>
          <p:cNvPr id="1048674" name="TextBox 8"/>
          <p:cNvSpPr txBox="1"/>
          <p:nvPr/>
        </p:nvSpPr>
        <p:spPr bwMode="auto">
          <a:xfrm>
            <a:off x="2407485" y="1767205"/>
            <a:ext cx="8541756" cy="4015740"/>
          </a:xfrm>
          <a:prstGeom prst="rect"/>
          <a:noFill/>
        </p:spPr>
        <p:txBody>
          <a:bodyPr rtlCol="0" wrap="square">
            <a:spAutoFit/>
          </a:bodyPr>
          <a:p>
            <a:pPr algn="l" indent="-394023" marL="394023">
              <a:buFont typeface="Wingdings"/>
              <a:buChar char="ü"/>
            </a:pPr>
            <a:r>
              <a:rPr b="0" sz="3600" i="0" lang="en-US">
                <a:solidFill>
                  <a:srgbClr val="0D0D0D"/>
                </a:solidFill>
                <a:latin typeface="Asana Math"/>
                <a:cs typeface="Asana Math"/>
              </a:rPr>
              <a:t>Easy to understand through the pictorial view.</a:t>
            </a:r>
            <a:endParaRPr b="0" sz="3600" i="0">
              <a:solidFill>
                <a:srgbClr val="0D0D0D"/>
              </a:solidFill>
              <a:latin typeface="Asana Math"/>
              <a:cs typeface="Asana Math"/>
            </a:endParaRPr>
          </a:p>
          <a:p>
            <a:pPr algn="l" indent="-394023" marL="394023">
              <a:buFont typeface="Wingdings"/>
              <a:buChar char="ü"/>
            </a:pPr>
            <a:r>
              <a:rPr b="0" sz="3600" i="0" lang="en-US">
                <a:solidFill>
                  <a:srgbClr val="0D0D0D"/>
                </a:solidFill>
                <a:latin typeface="Asana Math"/>
                <a:cs typeface="Asana Math"/>
              </a:rPr>
              <a:t>Straight view of the performances.</a:t>
            </a:r>
            <a:endParaRPr b="0" sz="3600" i="0">
              <a:solidFill>
                <a:srgbClr val="0D0D0D"/>
              </a:solidFill>
              <a:latin typeface="Asana Math"/>
              <a:cs typeface="Asana Math"/>
            </a:endParaRPr>
          </a:p>
          <a:p>
            <a:pPr algn="l" indent="-394023" marL="394023">
              <a:buFont typeface="Wingdings"/>
              <a:buChar char="ü"/>
            </a:pPr>
            <a:r>
              <a:rPr b="0" sz="3600" i="0" lang="en-US">
                <a:solidFill>
                  <a:srgbClr val="0D0D0D"/>
                </a:solidFill>
                <a:latin typeface="Asana Math"/>
                <a:cs typeface="Asana Math"/>
              </a:rPr>
              <a:t>Ratings of employees in an understandable points.</a:t>
            </a:r>
            <a:endParaRPr b="0" sz="2800" i="0" lang="en-US">
              <a:solidFill>
                <a:srgbClr val="0D0D0D"/>
              </a:solidFill>
              <a:latin typeface="Times New Roman"/>
              <a:cs typeface="Times New Roman"/>
            </a:endParaRPr>
          </a:p>
          <a:p>
            <a:pPr algn="l"/>
            <a:r>
              <a:rPr b="0" sz="2800" i="0" lang="en-US">
                <a:solidFill>
                  <a:srgbClr val="0D0D0D"/>
                </a:solidFill>
                <a:latin typeface="Times New Roman"/>
                <a:cs typeface="Times New Roman"/>
              </a:rPr>
              <a:t> </a:t>
            </a:r>
            <a:endParaRPr b="0" sz="2800" i="0" lang="en-US">
              <a:solidFill>
                <a:srgbClr val="0D0D0D"/>
              </a:solidFill>
              <a:latin typeface="Times New Roman"/>
              <a:cs typeface="Times New Roman"/>
            </a:endParaRPr>
          </a:p>
          <a:p>
            <a:pPr algn="l"/>
            <a:endParaRPr b="0" sz="2800" i="0" lang="en-US">
              <a:solidFill>
                <a:srgbClr val="0D0D0D"/>
              </a:solidFill>
              <a:latin typeface="Times New Roman"/>
              <a:cs typeface="Times New Roman"/>
            </a:endParaRPr>
          </a:p>
          <a:p>
            <a:endParaRPr sz="2800" lang="en-IN">
              <a:latin typeface="Times New Roman"/>
              <a:cs typeface="Times New Roman"/>
            </a:endParaRPr>
          </a:p>
        </p:txBody>
      </p:sp>
      <p:sp>
        <p:nvSpPr>
          <p:cNvPr id="1048675" name=""/>
          <p:cNvSpPr/>
          <p:nvPr/>
        </p:nvSpPr>
        <p:spPr bwMode="auto">
          <a:xfrm rot="20019819" flipH="0" flipV="0">
            <a:off x="11327456" y="1990927"/>
            <a:ext cx="597330" cy="597330"/>
          </a:xfrm>
          <a:prstGeom prst="star4">
            <a:avLst>
              <a:gd name="adj" fmla="val 12500"/>
            </a:avLst>
          </a:prstGeom>
          <a:solidFill>
            <a:schemeClr val="accent1">
              <a:lumMod val="40000"/>
              <a:lumOff val="60000"/>
            </a:schemeClr>
          </a:solidFill>
          <a:ln w="25400" cap="flat" cmpd="sng" algn="ctr">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sp>
      <p:sp>
        <p:nvSpPr>
          <p:cNvPr id="1048676" name=""/>
          <p:cNvSpPr/>
          <p:nvPr/>
        </p:nvSpPr>
        <p:spPr bwMode="auto">
          <a:xfrm rot="19910601" flipH="0" flipV="0">
            <a:off x="10595357" y="3588194"/>
            <a:ext cx="667935" cy="1332376"/>
          </a:xfrm>
          <a:prstGeom prst="star4">
            <a:avLst>
              <a:gd name="adj" fmla="val 12500"/>
            </a:avLst>
          </a:prstGeom>
          <a:solidFill>
            <a:schemeClr val="accent1">
              <a:lumMod val="60000"/>
              <a:lumOff val="40000"/>
            </a:schemeClr>
          </a:solidFill>
          <a:ln w="25400" cap="flat" cmpd="sng" algn="ctr">
            <a:solidFill>
              <a:schemeClr val="accent1">
                <a:lumMod val="60000"/>
                <a:lumOff val="40000"/>
              </a:schemeClr>
            </a:solidFill>
            <a:prstDash val="solid"/>
          </a:ln>
          <a:effectLst>
            <a:outerShdw algn="tl" blurRad="50800" dir="2700000" dist="381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advClick="1" p14:dur="2000"/>
    </mc:Choice>
    <mc:Fallback>
      <p:transition spd="slow">
        <p:fade/>
      </p:transition>
    </mc:Fallback>
  </mc:AlternateContent>
</p:sld>
</file>

<file path=ppt/theme/theme1.xml><?xml version="1.0" encoding="utf-8"?>
<a:theme xmlns:a="http://schemas.openxmlformats.org/drawingml/2006/main" name="Corner">
  <a:themeElements>
    <a:clrScheme name="Verve">
      <a:dk1>
        <a:srgbClr val="000000"/>
      </a:dk1>
      <a:lt1>
        <a:srgbClr val="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Классическая 2">
      <a:majorFont>
        <a:latin typeface="Arial"/>
        <a:ea typeface="Arial"/>
        <a:cs typeface="Arial"/>
      </a:majorFont>
      <a:minorFont>
        <a:latin typeface="Arial"/>
        <a:ea typeface="Arial"/>
        <a:cs typeface="Arial"/>
      </a:minorFont>
    </a:fontScheme>
    <a:fmtScheme name="Стандартная">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a:path>
        </a:gradFill>
        <a:gradFill>
          <a:gsLst>
            <a:gs pos="0">
              <a:schemeClr val="phClr">
                <a:tint val="80000"/>
                <a:satMod val="300000"/>
              </a:schemeClr>
            </a:gs>
            <a:gs pos="100000">
              <a:schemeClr val="phClr">
                <a:shade val="30000"/>
                <a:satMod val="200000"/>
              </a:schemeClr>
            </a:gs>
          </a:gsLst>
          <a:path path="circle">
            <a:fillToRect/>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ONLYOFFICE/7.2.0.204</Application>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dcterms:created xsi:type="dcterms:W3CDTF">2024-03-28T17:07:22Z</dcterms:created>
  <dcterms:modified xsi:type="dcterms:W3CDTF">2024-09-23T06:13:55Z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96f018e349254cf491bc8247b4c329a1</vt:lpwstr>
  </property>
</Properties>
</file>