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1909" y="318974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dirty="0"/>
              <a:t> NANDHINI. P</a:t>
            </a:r>
            <a:endParaRPr lang="en-US" sz="2400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312217009 </a:t>
            </a:r>
            <a:r>
              <a:rPr lang="en-IN" sz="2400" dirty="0"/>
              <a:t> (5D3114284058CBBB6C1402F207025881)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</a:t>
            </a:r>
            <a:r>
              <a:rPr lang="en-IN" sz="2400" dirty="0"/>
              <a:t>B. Com (GENERAL)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sz="2400" b="1" dirty="0"/>
              <a:t>: </a:t>
            </a:r>
            <a:r>
              <a:rPr lang="en-IN" sz="2400" dirty="0"/>
              <a:t>SHRI KRISHNASWAMY COLLEGE FOR WOMEN,</a:t>
            </a:r>
          </a:p>
          <a:p>
            <a:r>
              <a:rPr lang="en-IN" sz="2400" dirty="0"/>
              <a:t>                   ANNA NAGAR.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06948-E912-E923-E509-191574D13A28}"/>
              </a:ext>
            </a:extLst>
          </p:cNvPr>
          <p:cNvSpPr txBox="1"/>
          <p:nvPr/>
        </p:nvSpPr>
        <p:spPr>
          <a:xfrm>
            <a:off x="739775" y="1331133"/>
            <a:ext cx="78504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DATA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Identification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Gathering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Preparation </a:t>
            </a:r>
          </a:p>
          <a:p>
            <a:pPr algn="l"/>
            <a:endParaRPr lang="en-IN" sz="2000" b="1" dirty="0"/>
          </a:p>
          <a:p>
            <a:pPr algn="l"/>
            <a:r>
              <a:rPr lang="en-IN" sz="2400" b="1" dirty="0"/>
              <a:t>DATA CLEANING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Standardization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Correction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Validation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algn="l"/>
            <a:r>
              <a:rPr lang="en-IN" sz="2400" b="1" dirty="0"/>
              <a:t>SUMMARY</a:t>
            </a:r>
          </a:p>
          <a:p>
            <a:pPr algn="l"/>
            <a:endParaRPr lang="en-IN" sz="2000" b="1" dirty="0"/>
          </a:p>
          <a:p>
            <a:pPr algn="l"/>
            <a:r>
              <a:rPr lang="en-IN" sz="2000" b="1" dirty="0"/>
              <a:t>       Data analysis involves examining, transforming, and modelling data to Extract insights, identify patterns, and support decisions-making.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4FD00-0BE5-B601-4B0A-B78788AA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1" y="1678792"/>
            <a:ext cx="7111920" cy="4140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BF99B-A604-3453-B4FC-81F6534DF048}"/>
              </a:ext>
            </a:extLst>
          </p:cNvPr>
          <p:cNvSpPr txBox="1"/>
          <p:nvPr/>
        </p:nvSpPr>
        <p:spPr>
          <a:xfrm>
            <a:off x="755332" y="2094316"/>
            <a:ext cx="7312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In conclusion, the employee data analysis conducted using Excel Provided valuable insights into workforce trends enabling more Informed decision-making.
The use of Excel allowed efficient data organization. Visualization and reporting, ultimately helping to enhance HR strategies, improve and employee satisfaction and optimize overall organizational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895-806F-9F32-B199-B0590FA4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28" y="2834730"/>
            <a:ext cx="10681335" cy="75819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0030" y="1117295"/>
            <a:ext cx="8862848" cy="2532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3600" spc="25" dirty="0"/>
              <a:t>EMPLOYEE </a:t>
            </a:r>
            <a:r>
              <a:rPr lang="en-IN" sz="3600" spc="25"/>
              <a:t>PERFORMANCE ANALYSIS</a:t>
            </a:r>
            <a:endParaRPr sz="3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00465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922BE-E2E8-010A-C85C-9C0A71E17370}"/>
              </a:ext>
            </a:extLst>
          </p:cNvPr>
          <p:cNvSpPr txBox="1"/>
          <p:nvPr/>
        </p:nvSpPr>
        <p:spPr>
          <a:xfrm>
            <a:off x="1029410" y="2019300"/>
            <a:ext cx="59904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purpose of finding employees performance analysis is to Evaluate individual performance by their Work quality, productivity and contribution towards the organisation.</a:t>
            </a:r>
          </a:p>
          <a:p>
            <a:pPr algn="l"/>
            <a:endParaRPr lang="en-I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By using employee performance analysis we can Conduct training program for those who have skill gaps and Knowledge deficiencies. </a:t>
            </a:r>
          </a:p>
          <a:p>
            <a:pPr algn="l"/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054007"/>
            <a:ext cx="71914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involves collecting and examining data to  understand an employee’s strength, weakness and areas of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the employee is analysed by considering the various factors like Gender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score, ratings, achievements, type of work, etc.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680CC-6F04-5C13-8B83-55381A884CA7}"/>
              </a:ext>
            </a:extLst>
          </p:cNvPr>
          <p:cNvSpPr txBox="1"/>
          <p:nvPr/>
        </p:nvSpPr>
        <p:spPr>
          <a:xfrm>
            <a:off x="699452" y="2019300"/>
            <a:ext cx="6320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HR Professionals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Managers and supervisors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Employees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Leaders and executives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Training and development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Compensation and benefit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Succession planning teams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External stake holders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B7E27-5287-9C06-AB5B-D411CD2B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2" y="2222815"/>
            <a:ext cx="4020615" cy="2412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905FF-4836-6E67-8E6F-9244601E4014}"/>
              </a:ext>
            </a:extLst>
          </p:cNvPr>
          <p:cNvSpPr txBox="1"/>
          <p:nvPr/>
        </p:nvSpPr>
        <p:spPr>
          <a:xfrm>
            <a:off x="3070481" y="2019300"/>
            <a:ext cx="5564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Conditional formatting ( to find the blank column)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Filtering( to remove the blank elements in the column)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Pivot 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dirty="0"/>
              <a:t>Graph data </a:t>
            </a:r>
            <a:r>
              <a:rPr lang="en-IN" sz="2400"/>
              <a:t>visualization (Column chart)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77E16-B4D2-8D9C-0EAE-F5B0DBA62E79}"/>
              </a:ext>
            </a:extLst>
          </p:cNvPr>
          <p:cNvSpPr txBox="1"/>
          <p:nvPr/>
        </p:nvSpPr>
        <p:spPr>
          <a:xfrm>
            <a:off x="1082655" y="1792593"/>
            <a:ext cx="96374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Employee 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Department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Performance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Current employee rating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Employee performance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Employee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Employee status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100" y="3502414"/>
            <a:ext cx="2466975" cy="31357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82028" y="2019300"/>
            <a:ext cx="7317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algn="l"/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FS(F2=5,”Very high”,F2=4,”High”,F2=3,”Medium”,F2=2,”Low”,True,”Very low”)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   EMPLOYEE PERFORMANCE ANALYSIS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nandhinip776@gmail.com</cp:lastModifiedBy>
  <cp:revision>23</cp:revision>
  <dcterms:created xsi:type="dcterms:W3CDTF">2024-03-29T15:07:22Z</dcterms:created>
  <dcterms:modified xsi:type="dcterms:W3CDTF">2024-09-05T10:08:59Z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