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97416b7e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97416b7e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97416b7e7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97416b7e7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97416b7e7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97416b7e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97416b7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97416b7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97416b7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97416b7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97416b7e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97416b7e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97416b7e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97416b7e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97416b7e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97416b7e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97416b7e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97416b7e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97416b7e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97416b7e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97416b7e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97416b7e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Exploring the power and limitation of bootstrap technique in statistics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33">
                <a:latin typeface="Times New Roman"/>
                <a:ea typeface="Times New Roman"/>
                <a:cs typeface="Times New Roman"/>
                <a:sym typeface="Times New Roman"/>
              </a:rPr>
              <a:t>Semester project presentation</a:t>
            </a:r>
            <a:endParaRPr sz="1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4865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supervisor:  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Prof.KANAGAWA Motonobu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Student’s Name: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Nandhini MAGUDESWARAN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</a:t>
            </a:r>
            <a:r>
              <a:rPr lang="en-GB"/>
              <a:t> between original and resample approach.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982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213" y="2420388"/>
            <a:ext cx="65627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and limitations in Bootstrap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575" y="2100775"/>
            <a:ext cx="65722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Algorithmic 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machine learning models.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characteristics the bias estimation between these 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approaches</a:t>
            </a:r>
            <a:r>
              <a:rPr lang="en-GB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 Techniques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23525" y="1984775"/>
            <a:ext cx="8461500" cy="30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technique to make certain kind of </a:t>
            </a: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</a:t>
            </a: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inference.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-To analyze,summarize and how </a:t>
            </a: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the collected data.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➔"/>
            </a:pP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goal is to implement computer based of statistical concepts.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example: The mouse data for prolong survival treatment.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 Techniques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31500" y="1984775"/>
            <a:ext cx="84615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Bootstrapping is a method for estimating the sampling distribution of an estimator by resampling with replacement from the original sample.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The Results generated from the bootstrap samples can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</a:t>
            </a:r>
            <a:r>
              <a:rPr lang="en-GB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treated with the actual sampling of original data.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150" y="2437275"/>
            <a:ext cx="3342650" cy="25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Bias Estimation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 easily adapts for estimating bias.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shows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Model accuracy.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Correcting errors.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Transparency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Quality </a:t>
            </a:r>
            <a:r>
              <a:rPr lang="en-GB"/>
              <a:t>assessment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Bias Estimation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simple and resampling across an increasing number of bootstrap samples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BIAS ESTIMATE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bias is calculated by comparing the average of the estimated values to the true population parameter.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RESAMPLING METHOD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introduces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resampling vector is adjusted to bias estimate the of the resampled estimate with the original estimate.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Bias Estimation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50" y="1853850"/>
            <a:ext cx="3407922" cy="27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848" y="1811037"/>
            <a:ext cx="3486327" cy="279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Bias </a:t>
            </a:r>
            <a:r>
              <a:rPr lang="en-GB"/>
              <a:t>Estimation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0" y="1780325"/>
            <a:ext cx="372075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084" y="1674000"/>
            <a:ext cx="355505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Bias Estimation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00" y="1853850"/>
            <a:ext cx="363398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057" y="1853850"/>
            <a:ext cx="3555055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Computational Analysis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325" y="1853850"/>
            <a:ext cx="3770500" cy="30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