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b3c1fc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7b3c1fc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b3c1fc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7b3c1fc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4c995cc1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4c995cc1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4c995cc1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4c995cc1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7b3c1fc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7b3c1fc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7b3c1fc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7b3c1fc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7b3c1fca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7b3c1fca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b3c1fca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b3c1fca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7b3c1fca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7b3c1fca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3fece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3fece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4c995cc1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4c995cc1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c995cc1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c995cc1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c995cc1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c995cc1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c995cc1c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4c995cc1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c995cc1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4c995cc1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b3c1fc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7b3c1fc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b3c1fc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7b3c1fc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5.jpg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ygreatlearning.com/blog/object-detection-using-tensorflow/" TargetMode="External"/><Relationship Id="rId4" Type="http://schemas.openxmlformats.org/officeDocument/2006/relationships/hyperlink" Target="https://blog.paperspace.com/tensorflow-lite-raspberry-pi/" TargetMode="External"/><Relationship Id="rId5" Type="http://schemas.openxmlformats.org/officeDocument/2006/relationships/hyperlink" Target="https://www.kaggle.com/code/ankitjha/comparing-regression-models/notebook" TargetMode="External"/><Relationship Id="rId6" Type="http://schemas.openxmlformats.org/officeDocument/2006/relationships/hyperlink" Target="https://scikit-learn.org/stable/modules/generated/sklearn.datasets.load_diabet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915575"/>
            <a:ext cx="7688100" cy="1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SUPERVISOR</a:t>
            </a:r>
            <a:r>
              <a:rPr b="1" lang="en"/>
              <a:t>:ADLEN KSENTINI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Nandhini MAGUDESWARAN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Venithraa GANESAN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(IN CPU)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29258" l="0" r="27055" t="0"/>
          <a:stretch/>
        </p:blipFill>
        <p:spPr>
          <a:xfrm>
            <a:off x="73275" y="1675738"/>
            <a:ext cx="5265775" cy="14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21972" l="0" r="33906" t="0"/>
          <a:stretch/>
        </p:blipFill>
        <p:spPr>
          <a:xfrm>
            <a:off x="3328950" y="3484500"/>
            <a:ext cx="5511697" cy="14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3565800" y="2622600"/>
            <a:ext cx="1006200" cy="373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6946350" y="4459375"/>
            <a:ext cx="1006200" cy="373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946125" y="2101675"/>
            <a:ext cx="18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723475" y="3988250"/>
            <a:ext cx="18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CLASSIFICATION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2272175" y="4188425"/>
            <a:ext cx="265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>
            <a:endCxn id="150" idx="1"/>
          </p:cNvCxnSpPr>
          <p:nvPr/>
        </p:nvCxnSpPr>
        <p:spPr>
          <a:xfrm flipH="1">
            <a:off x="5946125" y="2294875"/>
            <a:ext cx="361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163" y="758325"/>
            <a:ext cx="27717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65975" y="572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 IN RASPBERRY PI )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300" y="3102775"/>
            <a:ext cx="5676975" cy="16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13" y="1441038"/>
            <a:ext cx="5146275" cy="14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3961450" y="2385150"/>
            <a:ext cx="1006200" cy="373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6815600" y="4142825"/>
            <a:ext cx="1006200" cy="373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5900900" y="1984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REGRESSION</a:t>
            </a:r>
            <a:endParaRPr/>
          </a:p>
        </p:txBody>
      </p:sp>
      <p:cxnSp>
        <p:nvCxnSpPr>
          <p:cNvPr id="165" name="Google Shape;165;p23"/>
          <p:cNvCxnSpPr>
            <a:endCxn id="164" idx="1"/>
          </p:cNvCxnSpPr>
          <p:nvPr/>
        </p:nvCxnSpPr>
        <p:spPr>
          <a:xfrm rot="10800000">
            <a:off x="5900900" y="2184400"/>
            <a:ext cx="441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137300" y="366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CLASSIFICATION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flipH="1" rot="10800000">
            <a:off x="1637300" y="3860450"/>
            <a:ext cx="578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08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POWER CONSUMPTION(CPU VS PI)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24659" t="0"/>
          <a:stretch/>
        </p:blipFill>
        <p:spPr>
          <a:xfrm>
            <a:off x="70875" y="535200"/>
            <a:ext cx="4959575" cy="25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0" r="0" t="28248"/>
          <a:stretch/>
        </p:blipFill>
        <p:spPr>
          <a:xfrm>
            <a:off x="70875" y="3256950"/>
            <a:ext cx="6854450" cy="1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5">
            <a:alphaModFix/>
          </a:blip>
          <a:srcRect b="18521" l="22915" r="28287" t="34470"/>
          <a:stretch/>
        </p:blipFill>
        <p:spPr>
          <a:xfrm>
            <a:off x="5102475" y="700625"/>
            <a:ext cx="4086750" cy="2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70875" y="1299925"/>
            <a:ext cx="4857900" cy="1770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70875" y="3256950"/>
            <a:ext cx="5570100" cy="1770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164200" y="1486025"/>
            <a:ext cx="3963300" cy="13116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30325" y="561250"/>
            <a:ext cx="52506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4" name="Google Shape;18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100" y="1085350"/>
            <a:ext cx="6070107" cy="375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43350" y="56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90" name="Google Shape;190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900" y="1011450"/>
            <a:ext cx="6052155" cy="37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152925" y="56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TENSOR FLOW AND TENSOR FLOW LITE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80750" y="1547550"/>
            <a:ext cx="843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OBJECT DETECTION USING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TENSOR FLOW  - IN THE COMPUTER                                                     </a:t>
            </a:r>
            <a:r>
              <a:rPr lang="en"/>
              <a:t>  </a:t>
            </a:r>
            <a:r>
              <a:rPr lang="en"/>
              <a:t>TENSOR FLOW LITE - IN RASPBERRY PI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39428" l="0" r="66538" t="34168"/>
          <a:stretch/>
        </p:blipFill>
        <p:spPr>
          <a:xfrm>
            <a:off x="4742000" y="2432375"/>
            <a:ext cx="4335427" cy="1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b="0" l="0" r="22516" t="0"/>
          <a:stretch/>
        </p:blipFill>
        <p:spPr>
          <a:xfrm>
            <a:off x="0" y="2571748"/>
            <a:ext cx="4638576" cy="139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3074800" y="3492075"/>
            <a:ext cx="870600" cy="361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7642900" y="3905450"/>
            <a:ext cx="825300" cy="361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537275" y="54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605100" y="1627825"/>
            <a:ext cx="76887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TOOLS : SKLEARN, TENSORFLOW LITE, TENSOR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: KAGGLE (MOVIE DATA), SKLEARN (IRIS, DIABATIC) , MOBILENET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MACHINE LEARNING MODELS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CONSUMPTION DOESN’T NOT DEPEND ON THE DATA SET. IT MAY VARY ACCORDING TO THE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CPU MEMORY CONSUMPTION OF THE PI WAY ALWAYS MORE THAN THE COMPUTER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OBJECT DETECTION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PI PERFORMED BETTER THAN THE COMPUTER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141600" y="54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-45225" y="1441200"/>
            <a:ext cx="93714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USING TENSOR FLOW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https://www.mygreatlearning.com/blog/object-detection-using-tensorflow/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DETECTION USING TENSORFLOW LITE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https://blog.paperspace.com/tensorflow-lite-raspberry-pi/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REGRESSION MODELS (MOVIE DATA)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https://www.kaggle.com/code/ankitjha/comparing-regression-models/notebook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CLASSIFICATION MODEL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https://scikit-learn.org/stable/modules/generated/sklearn.datasets.load_diabetes.html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Tiny 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32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920"/>
              <a:buFont typeface="Raleway"/>
              <a:buChar char="●"/>
            </a:pPr>
            <a:r>
              <a:rPr lang="en" sz="194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Tiny Machine Learning (Tiny ML) is a field of study at the intersection  of m</a:t>
            </a:r>
            <a:r>
              <a:rPr lang="en" sz="194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achine learning </a:t>
            </a:r>
            <a:r>
              <a:rPr lang="en" sz="194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(ML) and embedded systems </a:t>
            </a:r>
            <a:r>
              <a:rPr lang="en" sz="2557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</a:t>
            </a:r>
            <a:endParaRPr sz="17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aleway"/>
              <a:buChar char="●"/>
            </a:pP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Tiny ML</a:t>
            </a: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is a type of machine learning that shrinks deep learning networks to fit on tiny hardware combines hardware,software and algorithms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aleway"/>
              <a:buChar char="●"/>
            </a:pP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is 45x18mm of Artificial Intelligence in your pocket</a:t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-143630" l="31770" r="-31770" t="143630"/>
          <a:stretch/>
        </p:blipFill>
        <p:spPr>
          <a:xfrm>
            <a:off x="6645300" y="2992475"/>
            <a:ext cx="2407600" cy="19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05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Compact  device that enables people of all ages to explore computing, and to learn how to program in languages like Scratch and Python.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Raspberry Pi  has the ability to interact with the outside world, and has been used in a wide array of digital maker projects.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Pi is being used by  world to learn to program and understand how computers work.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Allows you to control electronic components for physical computing and explore the Internet of Things (IoT).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ML IN IOT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o provide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        Low Latency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        Effective Bandwidth utilization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        Data safety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       Enhance privacy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       Reduce cost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ML APPLICATION AND </a:t>
            </a:r>
            <a:r>
              <a:rPr lang="en"/>
              <a:t>USE CASES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95375" y="2092050"/>
            <a:ext cx="7688700" cy="24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0" algn="l">
              <a:spcBef>
                <a:spcPts val="220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Manufacturing:</a:t>
            </a:r>
            <a:r>
              <a:rPr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 TinyML-powered predictive maintenance can reduce the downtime and costs associated with equipment failure.</a:t>
            </a:r>
            <a:endParaRPr sz="13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Retail:</a:t>
            </a:r>
            <a:r>
              <a:rPr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 TinyML can be used to monitor inventories and send alerts. This can prevent out-of-stock situations.</a:t>
            </a:r>
            <a:endParaRPr sz="13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Agriculture:</a:t>
            </a:r>
            <a:r>
              <a:rPr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 TinyML devices can be used to get real-time data by monitoring crops or livestock.</a:t>
            </a:r>
            <a:endParaRPr sz="13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Healthcare:</a:t>
            </a:r>
            <a:r>
              <a:rPr lang="en" sz="13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 Real-time health monitoring enabled by TinyML devices can deliver better and more personalized patient care.</a:t>
            </a:r>
            <a:endParaRPr sz="13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TINYML IS IMPORTANT NOW?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50" y="1999775"/>
            <a:ext cx="7860324" cy="26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There are a couple of machine learning frameworks that support TinyML applications. These are:</a:t>
            </a:r>
            <a:endParaRPr sz="15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550"/>
              <a:buFont typeface="Raleway"/>
              <a:buChar char="●"/>
            </a:pPr>
            <a:r>
              <a:rPr lang="en" sz="15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 TensorFlow Lite</a:t>
            </a:r>
            <a:endParaRPr sz="15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50"/>
              <a:buFont typeface="Raleway"/>
              <a:buChar char="●"/>
            </a:pPr>
            <a:r>
              <a:rPr lang="en" sz="15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 PyTorch </a:t>
            </a:r>
            <a:endParaRPr sz="15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550"/>
              <a:buFont typeface="Raleway"/>
              <a:buChar char="●"/>
            </a:pPr>
            <a:r>
              <a:rPr lang="en" sz="155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Edge Impulse</a:t>
            </a:r>
            <a:endParaRPr sz="155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CASE STUDY OF  COMPARING MACHINE LEARNING IN A COMPUTER AND TINY ML IN RASPBERRY PI MODEL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TRIED TO OBSERVE THE COMPUTATION TIME AND THE CPU CONSUMPTION OF VARIOUS MACHINE LEARNING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TENSOR FLOW LITE VS TENSOR FLOW FOR OBJECT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TOOLS : SKLEARN, TENSORFLOW LITE, TENSOR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: KAGGLE (MOVIE DATA), SKLEARN (IRIS, DIABATIC) , MOBILENET (OBJECT DETECTION)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5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0" y="722350"/>
            <a:ext cx="433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FIRSTLY, WE INSTALLED THE RASPBERRY OS IN RASPBERRY PI AND INSTALLED FEW LIBRARIES IN ORDER TO RUN THE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COMPARED 2 SMALL  MODELS BY RUNNING IT IN THE COMPUTER AND AS WELL AS THE RASPBERRY PI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63" y="3498188"/>
            <a:ext cx="3438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" y="2311550"/>
            <a:ext cx="4426950" cy="11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906100" y="643225"/>
            <a:ext cx="38775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BIGGER DATA SET - TOTAL SAMPLES (5000)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DATASET IN CSV FILE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USING DIFFERENT REGRESSION MODELS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 RIDGE REGRESSION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 KNN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BAYESIAN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DECISION TREE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SVM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450" y="3923975"/>
            <a:ext cx="4336799" cy="80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