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5497099592408773"/>
          <c:y val="0.1717253973527628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3.921522309711286E-2"/>
          <c:y val="0.12582322846553909"/>
          <c:w val="0.73646784776902885"/>
          <c:h val="0.81977513702330196"/>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219"/>
        <c:overlap val="-27"/>
        <c:axId val="403466080"/>
        <c:axId val="355640960"/>
      </c:barChart>
      <c:catAx>
        <c:axId val="403466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5640960"/>
        <c:crosses val="autoZero"/>
        <c:auto val="1"/>
        <c:lblAlgn val="ctr"/>
        <c:lblOffset val="100"/>
        <c:noMultiLvlLbl val="0"/>
      </c:catAx>
      <c:valAx>
        <c:axId val="355640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4660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 NANDHINI</a:t>
            </a:r>
            <a:r>
              <a:rPr lang="en-US" sz="2400" dirty="0"/>
              <a:t>. S</a:t>
            </a:r>
            <a:endParaRPr lang="en-IN" sz="2400" dirty="0"/>
          </a:p>
          <a:p>
            <a:r>
              <a:rPr lang="en-US" sz="2400" dirty="0" smtClean="0"/>
              <a:t>REGISTER NO                 :312209318</a:t>
            </a:r>
          </a:p>
          <a:p>
            <a:r>
              <a:rPr lang="en-US" sz="2400" dirty="0" smtClean="0"/>
              <a:t>NAAN MUDHALVAN ID: ASUNM1353312209318</a:t>
            </a:r>
          </a:p>
          <a:p>
            <a:r>
              <a:rPr lang="en-US" sz="2400" dirty="0" smtClean="0"/>
              <a:t>DEPARTMENT                :B.COM GENERAL</a:t>
            </a:r>
          </a:p>
          <a:p>
            <a:r>
              <a:rPr lang="en-US" sz="2400" dirty="0" smtClean="0"/>
              <a:t>COLLEGE                         :ANNA ADARSH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430607"/>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r>
              <a:rPr lang="en-US" sz="4800" b="1" spc="5" dirty="0" smtClean="0">
                <a:latin typeface="Trebuchet MS"/>
                <a:cs typeface="Trebuchet MS"/>
              </a:rPr>
              <a:t>  </a:t>
            </a:r>
          </a:p>
          <a:p>
            <a:pPr marL="12700">
              <a:lnSpc>
                <a:spcPct val="100000"/>
              </a:lnSpc>
              <a:spcBef>
                <a:spcPts val="105"/>
              </a:spcBef>
            </a:pPr>
            <a:r>
              <a:rPr lang="en-US" sz="4800" b="1" spc="5" dirty="0">
                <a:latin typeface="Trebuchet MS"/>
                <a:cs typeface="Trebuchet MS"/>
              </a:rPr>
              <a:t> </a:t>
            </a:r>
          </a:p>
          <a:p>
            <a:pPr marL="12700">
              <a:lnSpc>
                <a:spcPct val="100000"/>
              </a:lnSpc>
              <a:spcBef>
                <a:spcPts val="105"/>
              </a:spcBef>
            </a:pPr>
            <a:r>
              <a:rPr lang="en-US" b="1" spc="5" dirty="0" smtClean="0">
                <a:latin typeface="Trebuchet MS"/>
                <a:cs typeface="Trebuchet MS"/>
              </a:rPr>
              <a:t>DATA COLLECTION:</a:t>
            </a:r>
          </a:p>
          <a:p>
            <a:pPr marL="12700">
              <a:lnSpc>
                <a:spcPct val="100000"/>
              </a:lnSpc>
              <a:spcBef>
                <a:spcPts val="105"/>
              </a:spcBef>
            </a:pPr>
            <a:r>
              <a:rPr lang="en-US" b="1" spc="5" dirty="0">
                <a:latin typeface="Trebuchet MS"/>
                <a:cs typeface="Trebuchet MS"/>
              </a:rPr>
              <a:t> </a:t>
            </a:r>
            <a:r>
              <a:rPr lang="en-US" b="1" spc="5" dirty="0" smtClean="0">
                <a:latin typeface="Trebuchet MS"/>
                <a:cs typeface="Trebuchet MS"/>
              </a:rPr>
              <a:t>  1) DOWNLOADED FROM EDUNET DASHBOARD.</a:t>
            </a:r>
          </a:p>
          <a:p>
            <a:pPr marL="12700">
              <a:lnSpc>
                <a:spcPct val="100000"/>
              </a:lnSpc>
              <a:spcBef>
                <a:spcPts val="105"/>
              </a:spcBef>
            </a:pPr>
            <a:r>
              <a:rPr lang="en-US" b="1" spc="5" dirty="0">
                <a:latin typeface="Trebuchet MS"/>
                <a:cs typeface="Trebuchet MS"/>
              </a:rPr>
              <a:t> </a:t>
            </a:r>
            <a:r>
              <a:rPr lang="en-US" b="1" spc="5" dirty="0" smtClean="0">
                <a:latin typeface="Trebuchet MS"/>
                <a:cs typeface="Trebuchet MS"/>
              </a:rPr>
              <a:t>   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smtClean="0">
                <a:latin typeface="Trebuchet MS"/>
                <a:cs typeface="Trebuchet MS"/>
              </a:rPr>
              <a:t>FEATURE COLLECTION:</a:t>
            </a:r>
          </a:p>
          <a:p>
            <a:pPr marL="12700">
              <a:lnSpc>
                <a:spcPct val="100000"/>
              </a:lnSpc>
              <a:spcBef>
                <a:spcPts val="105"/>
              </a:spcBef>
            </a:pPr>
            <a:r>
              <a:rPr lang="en-US" b="1" spc="5" dirty="0">
                <a:latin typeface="Trebuchet MS"/>
                <a:cs typeface="Trebuchet MS"/>
              </a:rPr>
              <a:t> </a:t>
            </a:r>
            <a:r>
              <a:rPr lang="en-US" b="1" spc="5" dirty="0" smtClean="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a:t>
            </a:r>
            <a:r>
              <a:rPr lang="en-US" b="1" spc="5" dirty="0" smtClean="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smtClean="0">
                <a:latin typeface="Trebuchet MS"/>
                <a:cs typeface="Trebuchet MS"/>
              </a:rPr>
              <a:t>PERFORMANCE LEVEL:</a:t>
            </a:r>
          </a:p>
          <a:p>
            <a:pPr marL="12700">
              <a:lnSpc>
                <a:spcPct val="100000"/>
              </a:lnSpc>
              <a:spcBef>
                <a:spcPts val="105"/>
              </a:spcBef>
            </a:pPr>
            <a:r>
              <a:rPr lang="en-US" b="1" spc="5" dirty="0">
                <a:latin typeface="Trebuchet MS"/>
                <a:cs typeface="Trebuchet MS"/>
              </a:rPr>
              <a:t> </a:t>
            </a:r>
            <a:r>
              <a:rPr lang="en-US" b="1" spc="5" dirty="0" smtClean="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a:t>
            </a:r>
            <a:r>
              <a:rPr lang="en-US" b="1" spc="5" dirty="0" smtClean="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smtClean="0">
                <a:latin typeface="Trebuchet MS"/>
                <a:cs typeface="Trebuchet MS"/>
              </a:rPr>
              <a:t>SUMMARY:</a:t>
            </a:r>
          </a:p>
          <a:p>
            <a:pPr marL="12700">
              <a:lnSpc>
                <a:spcPct val="100000"/>
              </a:lnSpc>
              <a:spcBef>
                <a:spcPts val="105"/>
              </a:spcBef>
            </a:pPr>
            <a:r>
              <a:rPr lang="en-US" b="1" spc="5" dirty="0">
                <a:latin typeface="Trebuchet MS"/>
                <a:cs typeface="Trebuchet MS"/>
              </a:rPr>
              <a:t> </a:t>
            </a:r>
            <a:r>
              <a:rPr lang="en-US" b="1" spc="5" dirty="0" smtClean="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a:t>
            </a:r>
            <a:r>
              <a:rPr lang="en-US" b="1" spc="5" dirty="0" smtClean="0">
                <a:latin typeface="Trebuchet MS"/>
                <a:cs typeface="Trebuchet MS"/>
              </a:rPr>
              <a:t>        DELETED THE BLANK COLUMNS.                 </a:t>
            </a:r>
          </a:p>
          <a:p>
            <a:pPr marL="12700">
              <a:lnSpc>
                <a:spcPct val="100000"/>
              </a:lnSpc>
              <a:spcBef>
                <a:spcPts val="105"/>
              </a:spcBef>
            </a:pPr>
            <a:r>
              <a:rPr lang="en-US" b="1" spc="5" dirty="0">
                <a:latin typeface="Trebuchet MS"/>
                <a:cs typeface="Trebuchet MS"/>
              </a:rPr>
              <a:t> </a:t>
            </a:r>
            <a:r>
              <a:rPr lang="en-US" b="1" spc="5" dirty="0" smtClean="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a:t>
            </a:r>
            <a:r>
              <a:rPr lang="en-US" b="1" spc="5" dirty="0" smtClean="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289846773"/>
              </p:ext>
            </p:extLst>
          </p:nvPr>
        </p:nvGraphicFramePr>
        <p:xfrm>
          <a:off x="1295400" y="1524000"/>
          <a:ext cx="7620000" cy="42483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228600" y="609600"/>
            <a:ext cx="10681335" cy="4985980"/>
          </a:xfrm>
        </p:spPr>
        <p:txBody>
          <a:bodyPr/>
          <a:lstStyle/>
          <a:p>
            <a:r>
              <a:rPr lang="en-US" dirty="0" smtClean="0">
                <a:latin typeface="Times New Roman" panose="02020603050405020304" pitchFamily="18" charset="0"/>
                <a:cs typeface="Times New Roman" panose="02020603050405020304" pitchFamily="18" charset="0"/>
              </a:rPr>
              <a:t>Conclusion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44095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sz="425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t>
            </a:r>
            <a:br>
              <a:rPr lang="en-US" sz="4250" spc="10" dirty="0" smtClean="0"/>
            </a:br>
            <a:r>
              <a:rPr lang="en-US" sz="4250" spc="10" dirty="0" smtClean="0"/>
              <a:t>    </a:t>
            </a:r>
            <a:br>
              <a:rPr lang="en-US" sz="4250" spc="10" dirty="0" smtClean="0"/>
            </a:br>
            <a:r>
              <a:rPr lang="en-US" sz="4250" spc="10" dirty="0" smtClean="0"/>
              <a:t>            </a:t>
            </a:r>
            <a:r>
              <a:rPr lang="en-US" sz="3200" spc="10" dirty="0" smtClean="0"/>
              <a:t>It is about the employee </a:t>
            </a:r>
            <a:r>
              <a:rPr lang="en-US" sz="3200" spc="10" dirty="0" err="1" smtClean="0"/>
              <a:t>performnace</a:t>
            </a:r>
            <a:r>
              <a:rPr lang="en-US" sz="3200" spc="10" dirty="0" smtClean="0"/>
              <a:t> </a:t>
            </a:r>
            <a:r>
              <a:rPr lang="en-US" sz="3200" spc="10" dirty="0" err="1" smtClean="0"/>
              <a:t>anaysis</a:t>
            </a:r>
            <a:r>
              <a:rPr lang="en-US" sz="3200" spc="10" dirty="0" smtClean="0"/>
              <a:t> to know about employee situation if it has a low </a:t>
            </a:r>
            <a:r>
              <a:rPr lang="en-US" sz="3200" spc="10" dirty="0" err="1" smtClean="0"/>
              <a:t>performnace</a:t>
            </a:r>
            <a:r>
              <a:rPr lang="en-US" sz="3200" spc="10" dirty="0" smtClean="0"/>
              <a:t> helps to motivate the employee.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93340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a:t/>
            </a:r>
            <a:br>
              <a:rPr lang="en-US" sz="4250" spc="-20" dirty="0"/>
            </a:br>
            <a:r>
              <a:rPr lang="en-US" sz="4250" spc="-20" dirty="0" smtClean="0"/>
              <a:t>              </a:t>
            </a:r>
            <a:r>
              <a:rPr lang="en-US" sz="3200" spc="-20" dirty="0" smtClean="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r>
              <a:rPr lang="en-US" sz="3200" spc="5" dirty="0" smtClean="0"/>
              <a:t>                  </a:t>
            </a:r>
            <a:r>
              <a:rPr lang="en-US" sz="3200" spc="5" dirty="0" smtClean="0"/>
              <a:t/>
            </a:r>
            <a:br>
              <a:rPr lang="en-US" sz="3200" spc="5" dirty="0" smtClean="0"/>
            </a:br>
            <a:r>
              <a:rPr lang="en-US" sz="3200" spc="5" dirty="0"/>
              <a:t/>
            </a:r>
            <a:br>
              <a:rPr lang="en-US" sz="3200" spc="5" dirty="0"/>
            </a:br>
            <a:r>
              <a:rPr lang="en-US" sz="3200" spc="5" dirty="0" smtClean="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77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a:t/>
            </a:r>
            <a:br>
              <a:rPr lang="en-US" sz="3600" dirty="0"/>
            </a:br>
            <a:r>
              <a:rPr lang="en-US" sz="3600" dirty="0" smtClean="0"/>
              <a:t>                    </a:t>
            </a:r>
            <a:r>
              <a:rPr lang="en-US" sz="2800" dirty="0" smtClean="0"/>
              <a:t>Conditional formatting: missing</a:t>
            </a:r>
            <a:br>
              <a:rPr lang="en-US" sz="2800" dirty="0" smtClean="0"/>
            </a:br>
            <a:r>
              <a:rPr lang="en-US" sz="2800" dirty="0" smtClean="0"/>
              <a:t>                          Filter: remove</a:t>
            </a:r>
            <a:br>
              <a:rPr lang="en-US" sz="2800" dirty="0" smtClean="0"/>
            </a:br>
            <a:r>
              <a:rPr lang="en-US" sz="2800" dirty="0"/>
              <a:t> </a:t>
            </a:r>
            <a:r>
              <a:rPr lang="en-US" sz="2800" dirty="0" smtClean="0"/>
              <a:t>                         Formula: performance</a:t>
            </a:r>
            <a:br>
              <a:rPr lang="en-US" sz="2800" dirty="0" smtClean="0"/>
            </a:br>
            <a:r>
              <a:rPr lang="en-US" sz="2800" dirty="0"/>
              <a:t> </a:t>
            </a:r>
            <a:r>
              <a:rPr lang="en-US" sz="2800" dirty="0" smtClean="0"/>
              <a:t>                         Pivot: summary</a:t>
            </a:r>
            <a:br>
              <a:rPr lang="en-US" sz="2800" dirty="0" smtClean="0"/>
            </a:br>
            <a:r>
              <a:rPr lang="en-US" sz="2800" dirty="0"/>
              <a:t> </a:t>
            </a:r>
            <a:r>
              <a:rPr lang="en-US" sz="2800" dirty="0" smtClean="0"/>
              <a:t>                         Graph: data visualization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155531"/>
          </a:xfrm>
        </p:spPr>
        <p:txBody>
          <a:bodyPr/>
          <a:lstStyle/>
          <a:p>
            <a:r>
              <a:rPr lang="en-IN" dirty="0"/>
              <a:t>Dataset </a:t>
            </a:r>
            <a:r>
              <a:rPr lang="en-IN" dirty="0" smtClean="0"/>
              <a:t>Description  </a:t>
            </a:r>
            <a:br>
              <a:rPr lang="en-IN" dirty="0" smtClean="0"/>
            </a:br>
            <a:r>
              <a:rPr lang="en-IN" dirty="0"/>
              <a:t/>
            </a:r>
            <a:br>
              <a:rPr lang="en-IN" dirty="0"/>
            </a:br>
            <a:r>
              <a:rPr lang="en-IN" dirty="0" smtClean="0"/>
              <a:t>         </a:t>
            </a:r>
            <a:r>
              <a:rPr lang="en-IN" sz="3200" dirty="0" smtClean="0"/>
              <a:t>EMPLOYEE= KAAGLE</a:t>
            </a:r>
            <a:br>
              <a:rPr lang="en-IN" sz="3200" dirty="0" smtClean="0"/>
            </a:br>
            <a:r>
              <a:rPr lang="en-IN" sz="3200" dirty="0"/>
              <a:t> </a:t>
            </a:r>
            <a:r>
              <a:rPr lang="en-IN" sz="3200" dirty="0" smtClean="0"/>
              <a:t>             26-FEATURES</a:t>
            </a:r>
            <a:br>
              <a:rPr lang="en-IN" sz="3200" dirty="0" smtClean="0"/>
            </a:br>
            <a:r>
              <a:rPr lang="en-IN" sz="3200" dirty="0"/>
              <a:t> </a:t>
            </a:r>
            <a:r>
              <a:rPr lang="en-IN" sz="3200" dirty="0" smtClean="0"/>
              <a:t>             9-FEATURES</a:t>
            </a:r>
            <a:br>
              <a:rPr lang="en-IN" sz="3200" dirty="0" smtClean="0"/>
            </a:br>
            <a:r>
              <a:rPr lang="en-IN" sz="3200" dirty="0"/>
              <a:t> </a:t>
            </a:r>
            <a:r>
              <a:rPr lang="en-IN" sz="3200" dirty="0" smtClean="0"/>
              <a:t>             EMPLOYEE ID-NUM</a:t>
            </a:r>
            <a:br>
              <a:rPr lang="en-IN" sz="3200" dirty="0" smtClean="0"/>
            </a:br>
            <a:r>
              <a:rPr lang="en-IN" sz="3200" dirty="0"/>
              <a:t> </a:t>
            </a:r>
            <a:r>
              <a:rPr lang="en-IN" sz="3200" dirty="0" smtClean="0"/>
              <a:t>             NAME-TEXT</a:t>
            </a:r>
            <a:br>
              <a:rPr lang="en-IN" sz="3200" dirty="0" smtClean="0"/>
            </a:br>
            <a:r>
              <a:rPr lang="en-IN" sz="3200" dirty="0"/>
              <a:t> </a:t>
            </a:r>
            <a:r>
              <a:rPr lang="en-IN" sz="3200" dirty="0" smtClean="0"/>
              <a:t>             EMPLOYEE TYPE</a:t>
            </a:r>
            <a:br>
              <a:rPr lang="en-IN" sz="3200" dirty="0" smtClean="0"/>
            </a:br>
            <a:r>
              <a:rPr lang="en-IN" sz="3200" dirty="0"/>
              <a:t> </a:t>
            </a:r>
            <a:r>
              <a:rPr lang="en-IN" sz="3200" dirty="0" smtClean="0"/>
              <a:t>             PERFORMANCE SCORE</a:t>
            </a:r>
            <a:br>
              <a:rPr lang="en-IN" sz="3200" dirty="0" smtClean="0"/>
            </a:br>
            <a:r>
              <a:rPr lang="en-IN" sz="3200" dirty="0"/>
              <a:t> </a:t>
            </a:r>
            <a:r>
              <a:rPr lang="en-IN" sz="3200" dirty="0" smtClean="0"/>
              <a:t>             GENDER- MALE,FEMALE</a:t>
            </a:r>
            <a:br>
              <a:rPr lang="en-IN" sz="3200" dirty="0" smtClean="0"/>
            </a:br>
            <a:r>
              <a:rPr lang="en-IN" sz="3200" dirty="0"/>
              <a:t> </a:t>
            </a:r>
            <a:r>
              <a:rPr lang="en-IN" sz="3200" dirty="0" smtClean="0"/>
              <a:t>             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r>
            <a:br>
              <a:rPr lang="en-US" sz="4250" spc="20" dirty="0" smtClean="0"/>
            </a:br>
            <a:r>
              <a:rPr lang="en-US" sz="4250" spc="20" dirty="0"/>
              <a:t> </a:t>
            </a:r>
            <a:r>
              <a:rPr lang="en-US" sz="4250" spc="20" dirty="0" smtClean="0"/>
              <a:t>                </a:t>
            </a:r>
            <a:br>
              <a:rPr lang="en-US" sz="4250" spc="20" dirty="0" smtClean="0"/>
            </a:br>
            <a:r>
              <a:rPr lang="en-US" sz="4250" spc="20" dirty="0"/>
              <a:t> </a:t>
            </a:r>
            <a:r>
              <a:rPr lang="en-US" sz="4250" spc="20" dirty="0" smtClean="0"/>
              <a:t>              </a:t>
            </a:r>
            <a:r>
              <a:rPr lang="en-US" sz="2400" spc="20" dirty="0" smtClean="0"/>
              <a:t>PERFORMANCE=IFS(Z8&gt;=5,”VERY HIGH”,Z8&gt;=4,”HIGH”,Z8&gt;=3,”MED”,TRUE,”LOW”)</a:t>
            </a: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t>
            </a:r>
            <a:r>
              <a:rPr lang="en-US" sz="4250" spc="20" dirty="0" smtClean="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193</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It is about the employee performnace anaysis to know about employee situation if it has a low performnace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PowerPoint Presentation</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20</cp:revision>
  <dcterms:created xsi:type="dcterms:W3CDTF">2024-03-29T15:07:22Z</dcterms:created>
  <dcterms:modified xsi:type="dcterms:W3CDTF">2024-08-27T17:24:36Z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