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7" r:id="rId9"/>
    <p:sldId id="266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hini Sasi" userId="ff48d20c2359f6e1" providerId="LiveId" clId="{76CB33E5-D8B8-4F7C-8EFF-791D763BEAAF}"/>
    <pc:docChg chg="undo redo custSel addSld delSld modSld">
      <pc:chgData name="Nandhini Sasi" userId="ff48d20c2359f6e1" providerId="LiveId" clId="{76CB33E5-D8B8-4F7C-8EFF-791D763BEAAF}" dt="2023-11-06T17:32:37.888" v="1203" actId="20577"/>
      <pc:docMkLst>
        <pc:docMk/>
      </pc:docMkLst>
      <pc:sldChg chg="del">
        <pc:chgData name="Nandhini Sasi" userId="ff48d20c2359f6e1" providerId="LiveId" clId="{76CB33E5-D8B8-4F7C-8EFF-791D763BEAAF}" dt="2023-11-06T16:45:16.351" v="587" actId="47"/>
        <pc:sldMkLst>
          <pc:docMk/>
          <pc:sldMk cId="3554479292" sldId="258"/>
        </pc:sldMkLst>
      </pc:sldChg>
      <pc:sldChg chg="addSp delSp modSp mod">
        <pc:chgData name="Nandhini Sasi" userId="ff48d20c2359f6e1" providerId="LiveId" clId="{76CB33E5-D8B8-4F7C-8EFF-791D763BEAAF}" dt="2023-11-06T17:24:25.420" v="1076" actId="207"/>
        <pc:sldMkLst>
          <pc:docMk/>
          <pc:sldMk cId="1901400503" sldId="259"/>
        </pc:sldMkLst>
        <pc:spChg chg="add mod">
          <ac:chgData name="Nandhini Sasi" userId="ff48d20c2359f6e1" providerId="LiveId" clId="{76CB33E5-D8B8-4F7C-8EFF-791D763BEAAF}" dt="2023-11-06T15:47:29.618" v="159" actId="2710"/>
          <ac:spMkLst>
            <pc:docMk/>
            <pc:sldMk cId="1901400503" sldId="259"/>
            <ac:spMk id="2" creationId="{C36FC1C5-5CFC-FA85-EF59-62F62235E9C4}"/>
          </ac:spMkLst>
        </pc:spChg>
        <pc:graphicFrameChg chg="del">
          <ac:chgData name="Nandhini Sasi" userId="ff48d20c2359f6e1" providerId="LiveId" clId="{76CB33E5-D8B8-4F7C-8EFF-791D763BEAAF}" dt="2023-11-06T15:42:58.421" v="21" actId="478"/>
          <ac:graphicFrameMkLst>
            <pc:docMk/>
            <pc:sldMk cId="1901400503" sldId="259"/>
            <ac:graphicFrameMk id="3" creationId="{6FA9826C-19F4-2B26-3126-C1911BD7DC0E}"/>
          </ac:graphicFrameMkLst>
        </pc:graphicFrameChg>
        <pc:graphicFrameChg chg="add del mod">
          <ac:chgData name="Nandhini Sasi" userId="ff48d20c2359f6e1" providerId="LiveId" clId="{76CB33E5-D8B8-4F7C-8EFF-791D763BEAAF}" dt="2023-11-06T15:42:38.288" v="13"/>
          <ac:graphicFrameMkLst>
            <pc:docMk/>
            <pc:sldMk cId="1901400503" sldId="259"/>
            <ac:graphicFrameMk id="4" creationId="{0C21267A-E5B5-1D00-ED89-0C335F498C57}"/>
          </ac:graphicFrameMkLst>
        </pc:graphicFrameChg>
        <pc:graphicFrameChg chg="add del mod">
          <ac:chgData name="Nandhini Sasi" userId="ff48d20c2359f6e1" providerId="LiveId" clId="{76CB33E5-D8B8-4F7C-8EFF-791D763BEAAF}" dt="2023-11-06T15:42:42.231" v="16"/>
          <ac:graphicFrameMkLst>
            <pc:docMk/>
            <pc:sldMk cId="1901400503" sldId="259"/>
            <ac:graphicFrameMk id="5" creationId="{580EEB1C-5992-A188-32E1-113ADCE24E42}"/>
          </ac:graphicFrameMkLst>
        </pc:graphicFrameChg>
        <pc:graphicFrameChg chg="add mod">
          <ac:chgData name="Nandhini Sasi" userId="ff48d20c2359f6e1" providerId="LiveId" clId="{76CB33E5-D8B8-4F7C-8EFF-791D763BEAAF}" dt="2023-11-06T17:24:25.420" v="1076" actId="207"/>
          <ac:graphicFrameMkLst>
            <pc:docMk/>
            <pc:sldMk cId="1901400503" sldId="259"/>
            <ac:graphicFrameMk id="6" creationId="{6FA9826C-19F4-2B26-3126-C1911BD7DC0E}"/>
          </ac:graphicFrameMkLst>
        </pc:graphicFrameChg>
      </pc:sldChg>
      <pc:sldChg chg="addSp modSp mod">
        <pc:chgData name="Nandhini Sasi" userId="ff48d20c2359f6e1" providerId="LiveId" clId="{76CB33E5-D8B8-4F7C-8EFF-791D763BEAAF}" dt="2023-11-06T17:27:07.046" v="1097" actId="207"/>
        <pc:sldMkLst>
          <pc:docMk/>
          <pc:sldMk cId="3819360632" sldId="260"/>
        </pc:sldMkLst>
        <pc:spChg chg="add mod">
          <ac:chgData name="Nandhini Sasi" userId="ff48d20c2359f6e1" providerId="LiveId" clId="{76CB33E5-D8B8-4F7C-8EFF-791D763BEAAF}" dt="2023-11-06T15:54:53.056" v="260" actId="14100"/>
          <ac:spMkLst>
            <pc:docMk/>
            <pc:sldMk cId="3819360632" sldId="260"/>
            <ac:spMk id="3" creationId="{0E8D7760-574E-F63D-CCD7-3FD0DC13E879}"/>
          </ac:spMkLst>
        </pc:spChg>
        <pc:graphicFrameChg chg="mod">
          <ac:chgData name="Nandhini Sasi" userId="ff48d20c2359f6e1" providerId="LiveId" clId="{76CB33E5-D8B8-4F7C-8EFF-791D763BEAAF}" dt="2023-11-06T17:27:00.126" v="1095" actId="207"/>
          <ac:graphicFrameMkLst>
            <pc:docMk/>
            <pc:sldMk cId="3819360632" sldId="260"/>
            <ac:graphicFrameMk id="5" creationId="{2A43067C-47EF-441D-883D-B09D7155C9D3}"/>
          </ac:graphicFrameMkLst>
        </pc:graphicFrameChg>
        <pc:graphicFrameChg chg="mod">
          <ac:chgData name="Nandhini Sasi" userId="ff48d20c2359f6e1" providerId="LiveId" clId="{76CB33E5-D8B8-4F7C-8EFF-791D763BEAAF}" dt="2023-11-06T17:27:07.046" v="1097" actId="207"/>
          <ac:graphicFrameMkLst>
            <pc:docMk/>
            <pc:sldMk cId="3819360632" sldId="260"/>
            <ac:graphicFrameMk id="6" creationId="{671B3711-9DF8-42A0-A19B-932F8CEB5474}"/>
          </ac:graphicFrameMkLst>
        </pc:graphicFrameChg>
      </pc:sldChg>
      <pc:sldChg chg="addSp modSp mod">
        <pc:chgData name="Nandhini Sasi" userId="ff48d20c2359f6e1" providerId="LiveId" clId="{76CB33E5-D8B8-4F7C-8EFF-791D763BEAAF}" dt="2023-11-06T17:26:51.796" v="1093" actId="207"/>
        <pc:sldMkLst>
          <pc:docMk/>
          <pc:sldMk cId="2680643903" sldId="261"/>
        </pc:sldMkLst>
        <pc:spChg chg="add mod">
          <ac:chgData name="Nandhini Sasi" userId="ff48d20c2359f6e1" providerId="LiveId" clId="{76CB33E5-D8B8-4F7C-8EFF-791D763BEAAF}" dt="2023-11-06T15:58:16.608" v="334" actId="1037"/>
          <ac:spMkLst>
            <pc:docMk/>
            <pc:sldMk cId="2680643903" sldId="261"/>
            <ac:spMk id="3" creationId="{A2F62547-BF34-DA2C-752D-F3AF81B0B7BA}"/>
          </ac:spMkLst>
        </pc:spChg>
        <pc:graphicFrameChg chg="mod">
          <ac:chgData name="Nandhini Sasi" userId="ff48d20c2359f6e1" providerId="LiveId" clId="{76CB33E5-D8B8-4F7C-8EFF-791D763BEAAF}" dt="2023-11-06T17:26:51.796" v="1093" actId="207"/>
          <ac:graphicFrameMkLst>
            <pc:docMk/>
            <pc:sldMk cId="2680643903" sldId="261"/>
            <ac:graphicFrameMk id="2" creationId="{12B303F5-8A4B-40EC-B234-7D5756ECD962}"/>
          </ac:graphicFrameMkLst>
        </pc:graphicFrameChg>
      </pc:sldChg>
      <pc:sldChg chg="addSp modSp mod">
        <pc:chgData name="Nandhini Sasi" userId="ff48d20c2359f6e1" providerId="LiveId" clId="{76CB33E5-D8B8-4F7C-8EFF-791D763BEAAF}" dt="2023-11-06T17:26:38.947" v="1091" actId="207"/>
        <pc:sldMkLst>
          <pc:docMk/>
          <pc:sldMk cId="2731646308" sldId="262"/>
        </pc:sldMkLst>
        <pc:spChg chg="add mod">
          <ac:chgData name="Nandhini Sasi" userId="ff48d20c2359f6e1" providerId="LiveId" clId="{76CB33E5-D8B8-4F7C-8EFF-791D763BEAAF}" dt="2023-11-06T16:00:18.010" v="433" actId="207"/>
          <ac:spMkLst>
            <pc:docMk/>
            <pc:sldMk cId="2731646308" sldId="262"/>
            <ac:spMk id="3" creationId="{60D95BB6-4A87-9563-735C-6EEE043A5103}"/>
          </ac:spMkLst>
        </pc:spChg>
        <pc:graphicFrameChg chg="mod">
          <ac:chgData name="Nandhini Sasi" userId="ff48d20c2359f6e1" providerId="LiveId" clId="{76CB33E5-D8B8-4F7C-8EFF-791D763BEAAF}" dt="2023-11-06T17:26:38.947" v="1091" actId="207"/>
          <ac:graphicFrameMkLst>
            <pc:docMk/>
            <pc:sldMk cId="2731646308" sldId="262"/>
            <ac:graphicFrameMk id="2" creationId="{00355623-95FC-4F54-B55F-3B06FF04B9EB}"/>
          </ac:graphicFrameMkLst>
        </pc:graphicFrameChg>
      </pc:sldChg>
      <pc:sldChg chg="addSp delSp modSp mod">
        <pc:chgData name="Nandhini Sasi" userId="ff48d20c2359f6e1" providerId="LiveId" clId="{76CB33E5-D8B8-4F7C-8EFF-791D763BEAAF}" dt="2023-11-06T17:30:57.155" v="1164" actId="207"/>
        <pc:sldMkLst>
          <pc:docMk/>
          <pc:sldMk cId="3399980527" sldId="263"/>
        </pc:sldMkLst>
        <pc:spChg chg="add del mod">
          <ac:chgData name="Nandhini Sasi" userId="ff48d20c2359f6e1" providerId="LiveId" clId="{76CB33E5-D8B8-4F7C-8EFF-791D763BEAAF}" dt="2023-11-06T17:18:59.166" v="1004"/>
          <ac:spMkLst>
            <pc:docMk/>
            <pc:sldMk cId="3399980527" sldId="263"/>
            <ac:spMk id="3" creationId="{F3F1EABC-81C3-CE9B-01A9-BCD559899ED7}"/>
          </ac:spMkLst>
        </pc:spChg>
        <pc:spChg chg="add mod">
          <ac:chgData name="Nandhini Sasi" userId="ff48d20c2359f6e1" providerId="LiveId" clId="{76CB33E5-D8B8-4F7C-8EFF-791D763BEAAF}" dt="2023-11-06T17:20:36.624" v="1034" actId="207"/>
          <ac:spMkLst>
            <pc:docMk/>
            <pc:sldMk cId="3399980527" sldId="263"/>
            <ac:spMk id="4" creationId="{FF943472-7757-6042-1F28-3A910AE8AE8D}"/>
          </ac:spMkLst>
        </pc:spChg>
        <pc:graphicFrameChg chg="mod">
          <ac:chgData name="Nandhini Sasi" userId="ff48d20c2359f6e1" providerId="LiveId" clId="{76CB33E5-D8B8-4F7C-8EFF-791D763BEAAF}" dt="2023-11-06T17:30:57.155" v="1164" actId="207"/>
          <ac:graphicFrameMkLst>
            <pc:docMk/>
            <pc:sldMk cId="3399980527" sldId="263"/>
            <ac:graphicFrameMk id="2" creationId="{AA59D9BF-836C-4204-A841-7AAFA840DCA0}"/>
          </ac:graphicFrameMkLst>
        </pc:graphicFrameChg>
      </pc:sldChg>
      <pc:sldChg chg="addSp delSp modSp mod">
        <pc:chgData name="Nandhini Sasi" userId="ff48d20c2359f6e1" providerId="LiveId" clId="{76CB33E5-D8B8-4F7C-8EFF-791D763BEAAF}" dt="2023-11-06T17:27:33.543" v="1103" actId="14100"/>
        <pc:sldMkLst>
          <pc:docMk/>
          <pc:sldMk cId="663649591" sldId="264"/>
        </pc:sldMkLst>
        <pc:spChg chg="add del mod">
          <ac:chgData name="Nandhini Sasi" userId="ff48d20c2359f6e1" providerId="LiveId" clId="{76CB33E5-D8B8-4F7C-8EFF-791D763BEAAF}" dt="2023-11-06T16:03:45.265" v="497" actId="255"/>
          <ac:spMkLst>
            <pc:docMk/>
            <pc:sldMk cId="663649591" sldId="264"/>
            <ac:spMk id="3" creationId="{AAAC6C36-444B-C9C7-0C5F-6407F78DFAEF}"/>
          </ac:spMkLst>
        </pc:spChg>
        <pc:graphicFrameChg chg="mod">
          <ac:chgData name="Nandhini Sasi" userId="ff48d20c2359f6e1" providerId="LiveId" clId="{76CB33E5-D8B8-4F7C-8EFF-791D763BEAAF}" dt="2023-11-06T17:27:33.543" v="1103" actId="14100"/>
          <ac:graphicFrameMkLst>
            <pc:docMk/>
            <pc:sldMk cId="663649591" sldId="264"/>
            <ac:graphicFrameMk id="2" creationId="{3EE88A45-E241-DBCC-6E6E-6E04EAA8A063}"/>
          </ac:graphicFrameMkLst>
        </pc:graphicFrameChg>
      </pc:sldChg>
      <pc:sldChg chg="addSp delSp modSp mod">
        <pc:chgData name="Nandhini Sasi" userId="ff48d20c2359f6e1" providerId="LiveId" clId="{76CB33E5-D8B8-4F7C-8EFF-791D763BEAAF}" dt="2023-11-06T17:02:20.287" v="716" actId="403"/>
        <pc:sldMkLst>
          <pc:docMk/>
          <pc:sldMk cId="2737754728" sldId="265"/>
        </pc:sldMkLst>
        <pc:spChg chg="add mod">
          <ac:chgData name="Nandhini Sasi" userId="ff48d20c2359f6e1" providerId="LiveId" clId="{76CB33E5-D8B8-4F7C-8EFF-791D763BEAAF}" dt="2023-11-06T16:05:42.605" v="518" actId="14100"/>
          <ac:spMkLst>
            <pc:docMk/>
            <pc:sldMk cId="2737754728" sldId="265"/>
            <ac:spMk id="2" creationId="{BC87520A-6B7A-1FE8-36EA-A901907AD998}"/>
          </ac:spMkLst>
        </pc:spChg>
        <pc:spChg chg="add mod">
          <ac:chgData name="Nandhini Sasi" userId="ff48d20c2359f6e1" providerId="LiveId" clId="{76CB33E5-D8B8-4F7C-8EFF-791D763BEAAF}" dt="2023-11-06T17:02:20.287" v="716" actId="403"/>
          <ac:spMkLst>
            <pc:docMk/>
            <pc:sldMk cId="2737754728" sldId="265"/>
            <ac:spMk id="9" creationId="{CC29F0B1-351D-C65E-31EE-DAC1D7D10395}"/>
          </ac:spMkLst>
        </pc:spChg>
        <pc:graphicFrameChg chg="add del mod">
          <ac:chgData name="Nandhini Sasi" userId="ff48d20c2359f6e1" providerId="LiveId" clId="{76CB33E5-D8B8-4F7C-8EFF-791D763BEAAF}" dt="2023-11-06T16:48:15.664" v="593" actId="478"/>
          <ac:graphicFrameMkLst>
            <pc:docMk/>
            <pc:sldMk cId="2737754728" sldId="265"/>
            <ac:graphicFrameMk id="3" creationId="{E3CF4078-C478-5C1B-C2D8-39DA7C4F7372}"/>
          </ac:graphicFrameMkLst>
        </pc:graphicFrameChg>
        <pc:graphicFrameChg chg="del mod">
          <ac:chgData name="Nandhini Sasi" userId="ff48d20c2359f6e1" providerId="LiveId" clId="{76CB33E5-D8B8-4F7C-8EFF-791D763BEAAF}" dt="2023-11-06T16:48:21.480" v="594" actId="478"/>
          <ac:graphicFrameMkLst>
            <pc:docMk/>
            <pc:sldMk cId="2737754728" sldId="265"/>
            <ac:graphicFrameMk id="4" creationId="{BD697F73-FA4B-BD3F-117A-D333E71BA87A}"/>
          </ac:graphicFrameMkLst>
        </pc:graphicFrameChg>
        <pc:graphicFrameChg chg="del mod">
          <ac:chgData name="Nandhini Sasi" userId="ff48d20c2359f6e1" providerId="LiveId" clId="{76CB33E5-D8B8-4F7C-8EFF-791D763BEAAF}" dt="2023-11-06T16:48:24.265" v="595" actId="478"/>
          <ac:graphicFrameMkLst>
            <pc:docMk/>
            <pc:sldMk cId="2737754728" sldId="265"/>
            <ac:graphicFrameMk id="5" creationId="{1E26FAA1-3D76-D5E5-83B7-BBEE879BAF6A}"/>
          </ac:graphicFrameMkLst>
        </pc:graphicFrameChg>
        <pc:graphicFrameChg chg="add mod">
          <ac:chgData name="Nandhini Sasi" userId="ff48d20c2359f6e1" providerId="LiveId" clId="{76CB33E5-D8B8-4F7C-8EFF-791D763BEAAF}" dt="2023-11-06T16:59:34.028" v="699" actId="207"/>
          <ac:graphicFrameMkLst>
            <pc:docMk/>
            <pc:sldMk cId="2737754728" sldId="265"/>
            <ac:graphicFrameMk id="6" creationId="{E3CF4078-C478-5C1B-C2D8-39DA7C4F7372}"/>
          </ac:graphicFrameMkLst>
        </pc:graphicFrameChg>
        <pc:graphicFrameChg chg="add mod">
          <ac:chgData name="Nandhini Sasi" userId="ff48d20c2359f6e1" providerId="LiveId" clId="{76CB33E5-D8B8-4F7C-8EFF-791D763BEAAF}" dt="2023-11-06T16:59:40.408" v="701" actId="207"/>
          <ac:graphicFrameMkLst>
            <pc:docMk/>
            <pc:sldMk cId="2737754728" sldId="265"/>
            <ac:graphicFrameMk id="7" creationId="{BD697F73-FA4B-BD3F-117A-D333E71BA87A}"/>
          </ac:graphicFrameMkLst>
        </pc:graphicFrameChg>
        <pc:graphicFrameChg chg="add mod">
          <ac:chgData name="Nandhini Sasi" userId="ff48d20c2359f6e1" providerId="LiveId" clId="{76CB33E5-D8B8-4F7C-8EFF-791D763BEAAF}" dt="2023-11-06T16:58:43.773" v="695" actId="207"/>
          <ac:graphicFrameMkLst>
            <pc:docMk/>
            <pc:sldMk cId="2737754728" sldId="265"/>
            <ac:graphicFrameMk id="8" creationId="{1E26FAA1-3D76-D5E5-83B7-BBEE879BAF6A}"/>
          </ac:graphicFrameMkLst>
        </pc:graphicFrameChg>
      </pc:sldChg>
      <pc:sldChg chg="addSp modSp mod">
        <pc:chgData name="Nandhini Sasi" userId="ff48d20c2359f6e1" providerId="LiveId" clId="{76CB33E5-D8B8-4F7C-8EFF-791D763BEAAF}" dt="2023-11-06T17:30:12.240" v="1154" actId="404"/>
        <pc:sldMkLst>
          <pc:docMk/>
          <pc:sldMk cId="2502886882" sldId="266"/>
        </pc:sldMkLst>
        <pc:spChg chg="add mod">
          <ac:chgData name="Nandhini Sasi" userId="ff48d20c2359f6e1" providerId="LiveId" clId="{76CB33E5-D8B8-4F7C-8EFF-791D763BEAAF}" dt="2023-11-06T17:29:48.689" v="1149" actId="1038"/>
          <ac:spMkLst>
            <pc:docMk/>
            <pc:sldMk cId="2502886882" sldId="266"/>
            <ac:spMk id="3" creationId="{FAAA76BB-29F1-F09B-FF18-B0E79FE8E9A0}"/>
          </ac:spMkLst>
        </pc:spChg>
        <pc:graphicFrameChg chg="mod">
          <ac:chgData name="Nandhini Sasi" userId="ff48d20c2359f6e1" providerId="LiveId" clId="{76CB33E5-D8B8-4F7C-8EFF-791D763BEAAF}" dt="2023-11-06T17:30:12.240" v="1154" actId="404"/>
          <ac:graphicFrameMkLst>
            <pc:docMk/>
            <pc:sldMk cId="2502886882" sldId="266"/>
            <ac:graphicFrameMk id="2" creationId="{1D7705BC-1418-9337-6A56-584DCBC32796}"/>
          </ac:graphicFrameMkLst>
        </pc:graphicFrameChg>
      </pc:sldChg>
      <pc:sldChg chg="addSp modSp mod">
        <pc:chgData name="Nandhini Sasi" userId="ff48d20c2359f6e1" providerId="LiveId" clId="{76CB33E5-D8B8-4F7C-8EFF-791D763BEAAF}" dt="2023-11-06T17:28:23.052" v="1109" actId="207"/>
        <pc:sldMkLst>
          <pc:docMk/>
          <pc:sldMk cId="2535233849" sldId="267"/>
        </pc:sldMkLst>
        <pc:spChg chg="add mod">
          <ac:chgData name="Nandhini Sasi" userId="ff48d20c2359f6e1" providerId="LiveId" clId="{76CB33E5-D8B8-4F7C-8EFF-791D763BEAAF}" dt="2023-11-06T17:07:42.500" v="787" actId="1038"/>
          <ac:spMkLst>
            <pc:docMk/>
            <pc:sldMk cId="2535233849" sldId="267"/>
            <ac:spMk id="3" creationId="{28E27CDE-4E0B-479A-9B27-91441975859C}"/>
          </ac:spMkLst>
        </pc:spChg>
        <pc:graphicFrameChg chg="mod">
          <ac:chgData name="Nandhini Sasi" userId="ff48d20c2359f6e1" providerId="LiveId" clId="{76CB33E5-D8B8-4F7C-8EFF-791D763BEAAF}" dt="2023-11-06T17:28:23.052" v="1109" actId="207"/>
          <ac:graphicFrameMkLst>
            <pc:docMk/>
            <pc:sldMk cId="2535233849" sldId="267"/>
            <ac:graphicFrameMk id="2" creationId="{1EAF6C5B-E660-9E57-73F3-7909DA92AE42}"/>
          </ac:graphicFrameMkLst>
        </pc:graphicFrameChg>
      </pc:sldChg>
      <pc:sldChg chg="addSp modSp mod">
        <pc:chgData name="Nandhini Sasi" userId="ff48d20c2359f6e1" providerId="LiveId" clId="{76CB33E5-D8B8-4F7C-8EFF-791D763BEAAF}" dt="2023-11-06T17:31:37.742" v="1183" actId="207"/>
        <pc:sldMkLst>
          <pc:docMk/>
          <pc:sldMk cId="3604645171" sldId="268"/>
        </pc:sldMkLst>
        <pc:spChg chg="add mod">
          <ac:chgData name="Nandhini Sasi" userId="ff48d20c2359f6e1" providerId="LiveId" clId="{76CB33E5-D8B8-4F7C-8EFF-791D763BEAAF}" dt="2023-11-06T17:22:57.282" v="1073" actId="1038"/>
          <ac:spMkLst>
            <pc:docMk/>
            <pc:sldMk cId="3604645171" sldId="268"/>
            <ac:spMk id="3" creationId="{00DC3F84-9C5D-1DAF-7B61-CAC6D84E2343}"/>
          </ac:spMkLst>
        </pc:spChg>
        <pc:graphicFrameChg chg="mod">
          <ac:chgData name="Nandhini Sasi" userId="ff48d20c2359f6e1" providerId="LiveId" clId="{76CB33E5-D8B8-4F7C-8EFF-791D763BEAAF}" dt="2023-11-06T17:31:37.742" v="1183" actId="207"/>
          <ac:graphicFrameMkLst>
            <pc:docMk/>
            <pc:sldMk cId="3604645171" sldId="268"/>
            <ac:graphicFrameMk id="2" creationId="{C200FCA1-8493-4A49-8DC8-3E0098162460}"/>
          </ac:graphicFrameMkLst>
        </pc:graphicFrameChg>
      </pc:sldChg>
      <pc:sldChg chg="delSp modSp new mod">
        <pc:chgData name="Nandhini Sasi" userId="ff48d20c2359f6e1" providerId="LiveId" clId="{76CB33E5-D8B8-4F7C-8EFF-791D763BEAAF}" dt="2023-11-06T17:32:37.888" v="1203" actId="20577"/>
        <pc:sldMkLst>
          <pc:docMk/>
          <pc:sldMk cId="671361646" sldId="269"/>
        </pc:sldMkLst>
        <pc:spChg chg="del">
          <ac:chgData name="Nandhini Sasi" userId="ff48d20c2359f6e1" providerId="LiveId" clId="{76CB33E5-D8B8-4F7C-8EFF-791D763BEAAF}" dt="2023-11-06T17:32:13.077" v="1185" actId="21"/>
          <ac:spMkLst>
            <pc:docMk/>
            <pc:sldMk cId="671361646" sldId="269"/>
            <ac:spMk id="2" creationId="{2C63F8AD-2618-6986-CDEA-6231AE9229EE}"/>
          </ac:spMkLst>
        </pc:spChg>
        <pc:spChg chg="mod">
          <ac:chgData name="Nandhini Sasi" userId="ff48d20c2359f6e1" providerId="LiveId" clId="{76CB33E5-D8B8-4F7C-8EFF-791D763BEAAF}" dt="2023-11-06T17:32:37.888" v="1203" actId="20577"/>
          <ac:spMkLst>
            <pc:docMk/>
            <pc:sldMk cId="671361646" sldId="269"/>
            <ac:spMk id="3" creationId="{963258BB-E8B1-9DC3-C792-B313BAC66C4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48d20c2359f6e1/Desktop/class%20works/projects/4/excel%20covi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cap="none" spc="50" baseline="0" dirty="0">
                <a:solidFill>
                  <a:schemeClr val="tx1"/>
                </a:solidFill>
              </a:rPr>
              <a:t>The total number of COVID-19 cases and deaths globally</a:t>
            </a:r>
            <a:endParaRPr lang="en-IN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6">
                  <a:lumMod val="75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'[excel covid.xlsx]Question1'!$C$3:$D$3</c:f>
              <c:strCache>
                <c:ptCount val="2"/>
                <c:pt idx="0">
                  <c:v>MAX(total_cases)</c:v>
                </c:pt>
                <c:pt idx="1">
                  <c:v>MAX(total_death)</c:v>
                </c:pt>
              </c:strCache>
            </c:strRef>
          </c:cat>
          <c:val>
            <c:numRef>
              <c:f>'[excel covid.xlsx]Question1'!$C$4:$D$4</c:f>
              <c:numCache>
                <c:formatCode>General</c:formatCode>
                <c:ptCount val="2"/>
                <c:pt idx="0">
                  <c:v>619712995</c:v>
                </c:pt>
                <c:pt idx="1">
                  <c:v>6552099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4-4305-880E-2C2B0039F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89417247"/>
        <c:axId val="461386463"/>
      </c:barChart>
      <c:catAx>
        <c:axId val="894172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386463"/>
        <c:crosses val="autoZero"/>
        <c:auto val="1"/>
        <c:lblAlgn val="ctr"/>
        <c:lblOffset val="100"/>
        <c:noMultiLvlLbl val="0"/>
      </c:catAx>
      <c:valAx>
        <c:axId val="46138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17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>
                <a:solidFill>
                  <a:schemeClr val="tx1"/>
                </a:solidFill>
              </a:rPr>
              <a:t>Spread by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'[excel covid.xlsx]Question7'!$E$2</c:f>
              <c:strCache>
                <c:ptCount val="1"/>
                <c:pt idx="0">
                  <c:v>spread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75000"/>
                </a:schemeClr>
              </a:solidFill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9D84-485B-AEB6-8B5021084CD2}"/>
              </c:ext>
            </c:extLst>
          </c:dPt>
          <c:cat>
            <c:strRef>
              <c:f>'[excel covid.xlsx]Question7'!$D$3:$D$16</c:f>
              <c:strCache>
                <c:ptCount val="14"/>
                <c:pt idx="0">
                  <c:v>United States</c:v>
                </c:pt>
                <c:pt idx="1">
                  <c:v>Japan</c:v>
                </c:pt>
                <c:pt idx="2">
                  <c:v>Brazil</c:v>
                </c:pt>
                <c:pt idx="3">
                  <c:v>Russia</c:v>
                </c:pt>
                <c:pt idx="4">
                  <c:v>Mexico</c:v>
                </c:pt>
                <c:pt idx="5">
                  <c:v>Philippines</c:v>
                </c:pt>
                <c:pt idx="6">
                  <c:v>India</c:v>
                </c:pt>
                <c:pt idx="7">
                  <c:v>Indonesia</c:v>
                </c:pt>
                <c:pt idx="8">
                  <c:v>Bangladesh</c:v>
                </c:pt>
                <c:pt idx="9">
                  <c:v>Pakistan</c:v>
                </c:pt>
                <c:pt idx="10">
                  <c:v>Egypt</c:v>
                </c:pt>
                <c:pt idx="11">
                  <c:v>Ethiopia</c:v>
                </c:pt>
                <c:pt idx="12">
                  <c:v>Nigeria</c:v>
                </c:pt>
                <c:pt idx="13">
                  <c:v>China</c:v>
                </c:pt>
              </c:strCache>
            </c:strRef>
          </c:cat>
          <c:val>
            <c:numRef>
              <c:f>'[excel covid.xlsx]Question7'!$E$3:$E$16</c:f>
              <c:numCache>
                <c:formatCode>General</c:formatCode>
                <c:ptCount val="14"/>
                <c:pt idx="0">
                  <c:v>28.650700000000001</c:v>
                </c:pt>
                <c:pt idx="1">
                  <c:v>17.217400000000001</c:v>
                </c:pt>
                <c:pt idx="2">
                  <c:v>16.189800000000002</c:v>
                </c:pt>
                <c:pt idx="3">
                  <c:v>14.3461</c:v>
                </c:pt>
                <c:pt idx="4">
                  <c:v>5.5964</c:v>
                </c:pt>
                <c:pt idx="5">
                  <c:v>3.4763000000000002</c:v>
                </c:pt>
                <c:pt idx="6">
                  <c:v>3.1688999999999998</c:v>
                </c:pt>
                <c:pt idx="7">
                  <c:v>2.3521999999999998</c:v>
                </c:pt>
                <c:pt idx="8">
                  <c:v>1.1975</c:v>
                </c:pt>
                <c:pt idx="9">
                  <c:v>0.67969999999999997</c:v>
                </c:pt>
                <c:pt idx="10">
                  <c:v>0.47189999999999999</c:v>
                </c:pt>
                <c:pt idx="11">
                  <c:v>0.41039999999999999</c:v>
                </c:pt>
                <c:pt idx="12">
                  <c:v>0.1244</c:v>
                </c:pt>
                <c:pt idx="13">
                  <c:v>6.9800000000000001E-2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9-41DD-A157-7D34157FA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52108223"/>
        <c:axId val="461379023"/>
      </c:barChart>
      <c:catAx>
        <c:axId val="45210822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379023"/>
        <c:crosses val="autoZero"/>
        <c:auto val="1"/>
        <c:lblAlgn val="ctr"/>
        <c:lblOffset val="100"/>
        <c:noMultiLvlLbl val="0"/>
      </c:catAx>
      <c:valAx>
        <c:axId val="46137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08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cap="none" baseline="0" dirty="0">
                <a:solidFill>
                  <a:schemeClr val="tx1"/>
                </a:solidFill>
                <a:effectLst/>
              </a:rPr>
              <a:t>Distribution of Spread</a:t>
            </a:r>
            <a:endParaRPr lang="en-US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'[excel covid.xlsx]Question8'!$D$2</c:f>
              <c:strCache>
                <c:ptCount val="1"/>
                <c:pt idx="0">
                  <c:v>count(location)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B89A-4566-BE0B-DBCC4C76716E}"/>
              </c:ext>
            </c:extLst>
          </c:dPt>
          <c:cat>
            <c:strRef>
              <c:f>'[excel covid.xlsx]Question8'!$C$3:$C$11</c:f>
              <c:strCache>
                <c:ptCount val="9"/>
                <c:pt idx="0">
                  <c:v>1. 0 to 5</c:v>
                </c:pt>
                <c:pt idx="1">
                  <c:v>3. 10 to 15</c:v>
                </c:pt>
                <c:pt idx="2">
                  <c:v>9. &gt; 40</c:v>
                </c:pt>
                <c:pt idx="3">
                  <c:v>5. 20 to 25</c:v>
                </c:pt>
                <c:pt idx="4">
                  <c:v>2. 5 to 10</c:v>
                </c:pt>
                <c:pt idx="5">
                  <c:v>4. 15 to 20</c:v>
                </c:pt>
                <c:pt idx="6">
                  <c:v>8. 35 to 40</c:v>
                </c:pt>
                <c:pt idx="7">
                  <c:v>6. 25 to 30</c:v>
                </c:pt>
                <c:pt idx="8">
                  <c:v>7. 30 to 35</c:v>
                </c:pt>
              </c:strCache>
            </c:strRef>
          </c:cat>
          <c:val>
            <c:numRef>
              <c:f>'[excel covid.xlsx]Question8'!$D$3:$D$11</c:f>
              <c:numCache>
                <c:formatCode>General</c:formatCode>
                <c:ptCount val="9"/>
                <c:pt idx="0">
                  <c:v>88</c:v>
                </c:pt>
                <c:pt idx="1">
                  <c:v>20</c:v>
                </c:pt>
                <c:pt idx="2">
                  <c:v>36</c:v>
                </c:pt>
                <c:pt idx="3">
                  <c:v>16</c:v>
                </c:pt>
                <c:pt idx="4">
                  <c:v>27</c:v>
                </c:pt>
                <c:pt idx="5">
                  <c:v>17</c:v>
                </c:pt>
                <c:pt idx="6">
                  <c:v>11</c:v>
                </c:pt>
                <c:pt idx="7">
                  <c:v>9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66-42FF-91FC-2C604717A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146550495"/>
        <c:axId val="452456031"/>
      </c:barChart>
      <c:catAx>
        <c:axId val="114655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56031"/>
        <c:crosses val="autoZero"/>
        <c:auto val="1"/>
        <c:lblAlgn val="ctr"/>
        <c:lblOffset val="100"/>
        <c:noMultiLvlLbl val="0"/>
      </c:catAx>
      <c:valAx>
        <c:axId val="4524560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>
                    <a:solidFill>
                      <a:schemeClr val="tx1"/>
                    </a:solidFill>
                  </a:rPr>
                  <a:t># of 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550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 dirty="0">
                <a:solidFill>
                  <a:schemeClr val="tx1"/>
                </a:solidFill>
                <a:effectLst/>
              </a:rPr>
              <a:t>Spread vs GDP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Question9!$E$2</c:f>
              <c:strCache>
                <c:ptCount val="1"/>
                <c:pt idx="0">
                  <c:v>gdp_per_capita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Question9!$D$3:$D$153</c:f>
              <c:numCache>
                <c:formatCode>General</c:formatCode>
                <c:ptCount val="151"/>
                <c:pt idx="0">
                  <c:v>0.49840000000000001</c:v>
                </c:pt>
                <c:pt idx="1">
                  <c:v>11.642899999999999</c:v>
                </c:pt>
                <c:pt idx="2">
                  <c:v>0.61270000000000002</c:v>
                </c:pt>
                <c:pt idx="3">
                  <c:v>58.49</c:v>
                </c:pt>
                <c:pt idx="4">
                  <c:v>0.2989</c:v>
                </c:pt>
                <c:pt idx="5">
                  <c:v>24.541399999999999</c:v>
                </c:pt>
                <c:pt idx="6">
                  <c:v>9.7597000000000005</c:v>
                </c:pt>
                <c:pt idx="7">
                  <c:v>21.448899999999998</c:v>
                </c:pt>
                <c:pt idx="8">
                  <c:v>15.900700000000001</c:v>
                </c:pt>
                <c:pt idx="9">
                  <c:v>41.436700000000002</c:v>
                </c:pt>
                <c:pt idx="10">
                  <c:v>39.528300000000002</c:v>
                </c:pt>
                <c:pt idx="11">
                  <c:v>58.230899999999998</c:v>
                </c:pt>
                <c:pt idx="12">
                  <c:v>7.9691999999999998</c:v>
                </c:pt>
                <c:pt idx="13">
                  <c:v>9.1464999999999996</c:v>
                </c:pt>
                <c:pt idx="14">
                  <c:v>46.6402</c:v>
                </c:pt>
                <c:pt idx="15">
                  <c:v>1.1975</c:v>
                </c:pt>
                <c:pt idx="16">
                  <c:v>36.479399999999998</c:v>
                </c:pt>
                <c:pt idx="17">
                  <c:v>10.3782</c:v>
                </c:pt>
                <c:pt idx="18">
                  <c:v>39.214300000000001</c:v>
                </c:pt>
                <c:pt idx="19">
                  <c:v>17.2197</c:v>
                </c:pt>
                <c:pt idx="20">
                  <c:v>0.21379999999999999</c:v>
                </c:pt>
                <c:pt idx="21">
                  <c:v>28.386700000000001</c:v>
                </c:pt>
                <c:pt idx="22">
                  <c:v>7.9866000000000001</c:v>
                </c:pt>
                <c:pt idx="23">
                  <c:v>9.1765000000000008</c:v>
                </c:pt>
                <c:pt idx="24">
                  <c:v>42.559699999999999</c:v>
                </c:pt>
                <c:pt idx="25">
                  <c:v>12.1921</c:v>
                </c:pt>
                <c:pt idx="26">
                  <c:v>12.6073</c:v>
                </c:pt>
                <c:pt idx="27">
                  <c:v>16.189800000000002</c:v>
                </c:pt>
                <c:pt idx="28">
                  <c:v>23.472100000000001</c:v>
                </c:pt>
                <c:pt idx="29">
                  <c:v>51.566899999999997</c:v>
                </c:pt>
                <c:pt idx="30">
                  <c:v>18.341100000000001</c:v>
                </c:pt>
                <c:pt idx="31">
                  <c:v>9.7900000000000001E-2</c:v>
                </c:pt>
                <c:pt idx="32">
                  <c:v>0.39989999999999998</c:v>
                </c:pt>
                <c:pt idx="33">
                  <c:v>0.83130000000000004</c:v>
                </c:pt>
                <c:pt idx="34">
                  <c:v>0.44729999999999998</c:v>
                </c:pt>
                <c:pt idx="35">
                  <c:v>11.2399</c:v>
                </c:pt>
                <c:pt idx="36">
                  <c:v>10.610900000000001</c:v>
                </c:pt>
                <c:pt idx="37">
                  <c:v>45.216900000000003</c:v>
                </c:pt>
                <c:pt idx="38">
                  <c:v>0.27350000000000002</c:v>
                </c:pt>
                <c:pt idx="39">
                  <c:v>4.4200000000000003E-2</c:v>
                </c:pt>
                <c:pt idx="40">
                  <c:v>23.7942</c:v>
                </c:pt>
                <c:pt idx="41">
                  <c:v>6.9800000000000001E-2</c:v>
                </c:pt>
                <c:pt idx="42">
                  <c:v>12.243399999999999</c:v>
                </c:pt>
                <c:pt idx="43">
                  <c:v>1.0309999999999999</c:v>
                </c:pt>
                <c:pt idx="44">
                  <c:v>0.42559999999999998</c:v>
                </c:pt>
                <c:pt idx="45">
                  <c:v>37.575699999999998</c:v>
                </c:pt>
                <c:pt idx="46">
                  <c:v>21.789100000000001</c:v>
                </c:pt>
                <c:pt idx="47">
                  <c:v>0.31780000000000003</c:v>
                </c:pt>
                <c:pt idx="48">
                  <c:v>30.427</c:v>
                </c:pt>
                <c:pt idx="49">
                  <c:v>9.8719000000000001</c:v>
                </c:pt>
                <c:pt idx="50">
                  <c:v>23.847100000000001</c:v>
                </c:pt>
                <c:pt idx="51">
                  <c:v>65.623800000000003</c:v>
                </c:pt>
                <c:pt idx="52">
                  <c:v>39.2042</c:v>
                </c:pt>
                <c:pt idx="53">
                  <c:v>9.69E-2</c:v>
                </c:pt>
                <c:pt idx="54">
                  <c:v>56.465800000000002</c:v>
                </c:pt>
                <c:pt idx="55">
                  <c:v>1.4192</c:v>
                </c:pt>
                <c:pt idx="56">
                  <c:v>21.746400000000001</c:v>
                </c:pt>
                <c:pt idx="57">
                  <c:v>5.8122999999999996</c:v>
                </c:pt>
                <c:pt idx="58">
                  <c:v>5.6528</c:v>
                </c:pt>
                <c:pt idx="59">
                  <c:v>0.47189999999999999</c:v>
                </c:pt>
                <c:pt idx="60">
                  <c:v>3.1958000000000002</c:v>
                </c:pt>
                <c:pt idx="61">
                  <c:v>1.0416000000000001</c:v>
                </c:pt>
                <c:pt idx="62">
                  <c:v>0.28110000000000002</c:v>
                </c:pt>
                <c:pt idx="63">
                  <c:v>45.408799999999999</c:v>
                </c:pt>
                <c:pt idx="64">
                  <c:v>6.1571999999999996</c:v>
                </c:pt>
                <c:pt idx="65">
                  <c:v>0.41039999999999999</c:v>
                </c:pt>
                <c:pt idx="66">
                  <c:v>65.530900000000003</c:v>
                </c:pt>
                <c:pt idx="67">
                  <c:v>51.275199999999998</c:v>
                </c:pt>
                <c:pt idx="68">
                  <c:v>7.3806000000000003</c:v>
                </c:pt>
                <c:pt idx="69">
                  <c:v>23.3552</c:v>
                </c:pt>
                <c:pt idx="70">
                  <c:v>52.9529</c:v>
                </c:pt>
                <c:pt idx="71">
                  <c:v>25.2286</c:v>
                </c:pt>
                <c:pt idx="72">
                  <c:v>2.0807000000000002</c:v>
                </c:pt>
                <c:pt idx="73">
                  <c:v>0.4738</c:v>
                </c:pt>
                <c:pt idx="74">
                  <c:v>47.384300000000003</c:v>
                </c:pt>
                <c:pt idx="75">
                  <c:v>40.346299999999999</c:v>
                </c:pt>
                <c:pt idx="76">
                  <c:v>0.51680000000000004</c:v>
                </c:pt>
                <c:pt idx="77">
                  <c:v>61.509</c:v>
                </c:pt>
                <c:pt idx="78">
                  <c:v>47.629399999999997</c:v>
                </c:pt>
                <c:pt idx="79">
                  <c:v>21.284400000000002</c:v>
                </c:pt>
                <c:pt idx="80">
                  <c:v>15.6777</c:v>
                </c:pt>
                <c:pt idx="81">
                  <c:v>0</c:v>
                </c:pt>
                <c:pt idx="82">
                  <c:v>6.4002999999999997</c:v>
                </c:pt>
                <c:pt idx="83">
                  <c:v>0</c:v>
                </c:pt>
                <c:pt idx="84">
                  <c:v>0.28010000000000002</c:v>
                </c:pt>
                <c:pt idx="85">
                  <c:v>0.42680000000000001</c:v>
                </c:pt>
                <c:pt idx="86">
                  <c:v>8.8689</c:v>
                </c:pt>
                <c:pt idx="87">
                  <c:v>0.2949</c:v>
                </c:pt>
                <c:pt idx="88">
                  <c:v>4.4429999999999996</c:v>
                </c:pt>
                <c:pt idx="89">
                  <c:v>23.795000000000002</c:v>
                </c:pt>
                <c:pt idx="90">
                  <c:v>21.709099999999999</c:v>
                </c:pt>
                <c:pt idx="91">
                  <c:v>55.577500000000001</c:v>
                </c:pt>
                <c:pt idx="92">
                  <c:v>3.1688999999999998</c:v>
                </c:pt>
                <c:pt idx="93">
                  <c:v>2.3521999999999998</c:v>
                </c:pt>
                <c:pt idx="94">
                  <c:v>8.5877999999999997</c:v>
                </c:pt>
                <c:pt idx="95">
                  <c:v>5.6520999999999999</c:v>
                </c:pt>
                <c:pt idx="96">
                  <c:v>33.411000000000001</c:v>
                </c:pt>
                <c:pt idx="97">
                  <c:v>45.106400000000001</c:v>
                </c:pt>
                <c:pt idx="98">
                  <c:v>50.222299999999997</c:v>
                </c:pt>
                <c:pt idx="99">
                  <c:v>38.230800000000002</c:v>
                </c:pt>
                <c:pt idx="100">
                  <c:v>5.3730000000000002</c:v>
                </c:pt>
                <c:pt idx="101">
                  <c:v>17.217400000000001</c:v>
                </c:pt>
                <c:pt idx="102">
                  <c:v>0</c:v>
                </c:pt>
                <c:pt idx="103">
                  <c:v>15.6706</c:v>
                </c:pt>
                <c:pt idx="104">
                  <c:v>7.7298999999999998</c:v>
                </c:pt>
                <c:pt idx="105">
                  <c:v>0.63849999999999996</c:v>
                </c:pt>
                <c:pt idx="106">
                  <c:v>2.6615000000000002</c:v>
                </c:pt>
                <c:pt idx="107">
                  <c:v>15.2674</c:v>
                </c:pt>
                <c:pt idx="108">
                  <c:v>15.494199999999999</c:v>
                </c:pt>
                <c:pt idx="109">
                  <c:v>3.1581999999999999</c:v>
                </c:pt>
                <c:pt idx="110">
                  <c:v>2.9083999999999999</c:v>
                </c:pt>
                <c:pt idx="111">
                  <c:v>49.889499999999998</c:v>
                </c:pt>
                <c:pt idx="112">
                  <c:v>21.746300000000002</c:v>
                </c:pt>
                <c:pt idx="113">
                  <c:v>1.5118</c:v>
                </c:pt>
                <c:pt idx="114">
                  <c:v>0.1535</c:v>
                </c:pt>
                <c:pt idx="115">
                  <c:v>7.5277000000000003</c:v>
                </c:pt>
                <c:pt idx="116">
                  <c:v>51.174500000000002</c:v>
                </c:pt>
                <c:pt idx="117">
                  <c:v>45.009099999999997</c:v>
                </c:pt>
                <c:pt idx="118">
                  <c:v>45.8613</c:v>
                </c:pt>
                <c:pt idx="119">
                  <c:v>0.11550000000000001</c:v>
                </c:pt>
                <c:pt idx="120">
                  <c:v>0.2306</c:v>
                </c:pt>
                <c:pt idx="121">
                  <c:v>0.44259999999999999</c:v>
                </c:pt>
                <c:pt idx="122">
                  <c:v>14.4407</c:v>
                </c:pt>
                <c:pt idx="123">
                  <c:v>35.493200000000002</c:v>
                </c:pt>
                <c:pt idx="124">
                  <c:v>0.1492</c:v>
                </c:pt>
                <c:pt idx="125">
                  <c:v>21.7897</c:v>
                </c:pt>
                <c:pt idx="126">
                  <c:v>36.397100000000002</c:v>
                </c:pt>
                <c:pt idx="127">
                  <c:v>1.3617999999999999</c:v>
                </c:pt>
                <c:pt idx="128">
                  <c:v>20.220600000000001</c:v>
                </c:pt>
                <c:pt idx="129">
                  <c:v>5.5964</c:v>
                </c:pt>
                <c:pt idx="130">
                  <c:v>14.137600000000001</c:v>
                </c:pt>
                <c:pt idx="131">
                  <c:v>19.298100000000002</c:v>
                </c:pt>
                <c:pt idx="132">
                  <c:v>40.007100000000001</c:v>
                </c:pt>
                <c:pt idx="133">
                  <c:v>29.372699999999998</c:v>
                </c:pt>
                <c:pt idx="134">
                  <c:v>44.726900000000001</c:v>
                </c:pt>
                <c:pt idx="135">
                  <c:v>31.7636</c:v>
                </c:pt>
                <c:pt idx="136">
                  <c:v>3.4119000000000002</c:v>
                </c:pt>
                <c:pt idx="137">
                  <c:v>0.71799999999999997</c:v>
                </c:pt>
                <c:pt idx="138">
                  <c:v>1.1619999999999999</c:v>
                </c:pt>
                <c:pt idx="139">
                  <c:v>6.6894</c:v>
                </c:pt>
                <c:pt idx="140">
                  <c:v>36.852600000000002</c:v>
                </c:pt>
                <c:pt idx="141">
                  <c:v>3.3289</c:v>
                </c:pt>
                <c:pt idx="142">
                  <c:v>48.292999999999999</c:v>
                </c:pt>
                <c:pt idx="143">
                  <c:v>25.8218</c:v>
                </c:pt>
                <c:pt idx="144">
                  <c:v>34.884999999999998</c:v>
                </c:pt>
                <c:pt idx="145">
                  <c:v>0.2203</c:v>
                </c:pt>
                <c:pt idx="146">
                  <c:v>3.73E-2</c:v>
                </c:pt>
                <c:pt idx="147">
                  <c:v>0.1244</c:v>
                </c:pt>
                <c:pt idx="148">
                  <c:v>0</c:v>
                </c:pt>
                <c:pt idx="149">
                  <c:v>0</c:v>
                </c:pt>
                <c:pt idx="150">
                  <c:v>16.317399999999999</c:v>
                </c:pt>
              </c:numCache>
            </c:numRef>
          </c:xVal>
          <c:yVal>
            <c:numRef>
              <c:f>Question9!$E$3:$E$153</c:f>
              <c:numCache>
                <c:formatCode>General</c:formatCode>
                <c:ptCount val="151"/>
                <c:pt idx="0">
                  <c:v>1803.9870000000001</c:v>
                </c:pt>
                <c:pt idx="1">
                  <c:v>11803.431</c:v>
                </c:pt>
                <c:pt idx="2">
                  <c:v>13913.839</c:v>
                </c:pt>
                <c:pt idx="3">
                  <c:v>0</c:v>
                </c:pt>
                <c:pt idx="4">
                  <c:v>5819.4949999999999</c:v>
                </c:pt>
                <c:pt idx="5">
                  <c:v>0</c:v>
                </c:pt>
                <c:pt idx="6">
                  <c:v>21490.942999999999</c:v>
                </c:pt>
                <c:pt idx="7">
                  <c:v>18933.906999999999</c:v>
                </c:pt>
                <c:pt idx="8">
                  <c:v>8787.58</c:v>
                </c:pt>
                <c:pt idx="9">
                  <c:v>35973.781000000003</c:v>
                </c:pt>
                <c:pt idx="10">
                  <c:v>44648.71</c:v>
                </c:pt>
                <c:pt idx="11">
                  <c:v>45436.686000000002</c:v>
                </c:pt>
                <c:pt idx="12">
                  <c:v>15847.419</c:v>
                </c:pt>
                <c:pt idx="13">
                  <c:v>27717.847000000002</c:v>
                </c:pt>
                <c:pt idx="14">
                  <c:v>43290.705000000002</c:v>
                </c:pt>
                <c:pt idx="15">
                  <c:v>3523.9839999999999</c:v>
                </c:pt>
                <c:pt idx="16">
                  <c:v>16978.067999999999</c:v>
                </c:pt>
                <c:pt idx="17">
                  <c:v>17167.967000000001</c:v>
                </c:pt>
                <c:pt idx="18">
                  <c:v>42658.576000000001</c:v>
                </c:pt>
                <c:pt idx="19">
                  <c:v>7824.3620000000001</c:v>
                </c:pt>
                <c:pt idx="20">
                  <c:v>2064.2359999999999</c:v>
                </c:pt>
                <c:pt idx="21">
                  <c:v>50669.315000000002</c:v>
                </c:pt>
                <c:pt idx="22">
                  <c:v>8708.5969999999998</c:v>
                </c:pt>
                <c:pt idx="23">
                  <c:v>6885.8289999999997</c:v>
                </c:pt>
                <c:pt idx="24">
                  <c:v>0</c:v>
                </c:pt>
                <c:pt idx="25">
                  <c:v>11713.895</c:v>
                </c:pt>
                <c:pt idx="26">
                  <c:v>15807.374</c:v>
                </c:pt>
                <c:pt idx="27">
                  <c:v>14103.451999999999</c:v>
                </c:pt>
                <c:pt idx="28">
                  <c:v>0</c:v>
                </c:pt>
                <c:pt idx="29">
                  <c:v>71809.251000000004</c:v>
                </c:pt>
                <c:pt idx="30">
                  <c:v>18563.307000000001</c:v>
                </c:pt>
                <c:pt idx="31">
                  <c:v>1703.1020000000001</c:v>
                </c:pt>
                <c:pt idx="32">
                  <c:v>702.22500000000002</c:v>
                </c:pt>
                <c:pt idx="33">
                  <c:v>3645.07</c:v>
                </c:pt>
                <c:pt idx="34">
                  <c:v>3364.9259999999999</c:v>
                </c:pt>
                <c:pt idx="35">
                  <c:v>44017.591</c:v>
                </c:pt>
                <c:pt idx="36">
                  <c:v>6222.5540000000001</c:v>
                </c:pt>
                <c:pt idx="37">
                  <c:v>49903.029000000002</c:v>
                </c:pt>
                <c:pt idx="38">
                  <c:v>661.24</c:v>
                </c:pt>
                <c:pt idx="39">
                  <c:v>1768.153</c:v>
                </c:pt>
                <c:pt idx="40">
                  <c:v>22767.037</c:v>
                </c:pt>
                <c:pt idx="41">
                  <c:v>15308.712</c:v>
                </c:pt>
                <c:pt idx="42">
                  <c:v>13254.949000000001</c:v>
                </c:pt>
                <c:pt idx="43">
                  <c:v>1413.89</c:v>
                </c:pt>
                <c:pt idx="44">
                  <c:v>4881.4059999999999</c:v>
                </c:pt>
                <c:pt idx="45">
                  <c:v>0</c:v>
                </c:pt>
                <c:pt idx="46">
                  <c:v>15524.995000000001</c:v>
                </c:pt>
                <c:pt idx="47">
                  <c:v>3601.0059999999999</c:v>
                </c:pt>
                <c:pt idx="48">
                  <c:v>22669.796999999999</c:v>
                </c:pt>
                <c:pt idx="49">
                  <c:v>0</c:v>
                </c:pt>
                <c:pt idx="50">
                  <c:v>0</c:v>
                </c:pt>
                <c:pt idx="51">
                  <c:v>32415.132000000001</c:v>
                </c:pt>
                <c:pt idx="52">
                  <c:v>32605.905999999999</c:v>
                </c:pt>
                <c:pt idx="53">
                  <c:v>808.13300000000004</c:v>
                </c:pt>
                <c:pt idx="54">
                  <c:v>46682.514999999999</c:v>
                </c:pt>
                <c:pt idx="55">
                  <c:v>2705.4059999999999</c:v>
                </c:pt>
                <c:pt idx="56">
                  <c:v>9673.3670000000002</c:v>
                </c:pt>
                <c:pt idx="57">
                  <c:v>14600.861000000001</c:v>
                </c:pt>
                <c:pt idx="58">
                  <c:v>10581.936</c:v>
                </c:pt>
                <c:pt idx="59">
                  <c:v>10550.206</c:v>
                </c:pt>
                <c:pt idx="60">
                  <c:v>7292.4579999999996</c:v>
                </c:pt>
                <c:pt idx="61">
                  <c:v>22604.873</c:v>
                </c:pt>
                <c:pt idx="62">
                  <c:v>1510.4590000000001</c:v>
                </c:pt>
                <c:pt idx="63">
                  <c:v>29481.252</c:v>
                </c:pt>
                <c:pt idx="64">
                  <c:v>7738.9750000000004</c:v>
                </c:pt>
                <c:pt idx="65">
                  <c:v>1729.9269999999999</c:v>
                </c:pt>
                <c:pt idx="66">
                  <c:v>0</c:v>
                </c:pt>
                <c:pt idx="67">
                  <c:v>0</c:v>
                </c:pt>
                <c:pt idx="68">
                  <c:v>8702.9750000000004</c:v>
                </c:pt>
                <c:pt idx="69">
                  <c:v>40585.720999999998</c:v>
                </c:pt>
                <c:pt idx="70">
                  <c:v>38605.671000000002</c:v>
                </c:pt>
                <c:pt idx="71">
                  <c:v>0</c:v>
                </c:pt>
                <c:pt idx="72">
                  <c:v>16562.413</c:v>
                </c:pt>
                <c:pt idx="73">
                  <c:v>1561.7670000000001</c:v>
                </c:pt>
                <c:pt idx="74">
                  <c:v>9745.0789999999997</c:v>
                </c:pt>
                <c:pt idx="75">
                  <c:v>45229.245000000003</c:v>
                </c:pt>
                <c:pt idx="76">
                  <c:v>4227.63</c:v>
                </c:pt>
                <c:pt idx="77">
                  <c:v>0</c:v>
                </c:pt>
                <c:pt idx="78">
                  <c:v>24574.382000000001</c:v>
                </c:pt>
                <c:pt idx="79">
                  <c:v>0</c:v>
                </c:pt>
                <c:pt idx="80">
                  <c:v>13593.877</c:v>
                </c:pt>
                <c:pt idx="81">
                  <c:v>0</c:v>
                </c:pt>
                <c:pt idx="82">
                  <c:v>7423.808</c:v>
                </c:pt>
                <c:pt idx="83">
                  <c:v>0</c:v>
                </c:pt>
                <c:pt idx="84">
                  <c:v>1998.9259999999999</c:v>
                </c:pt>
                <c:pt idx="85">
                  <c:v>1548.675</c:v>
                </c:pt>
                <c:pt idx="86">
                  <c:v>7435.0469999999996</c:v>
                </c:pt>
                <c:pt idx="87">
                  <c:v>1653.173</c:v>
                </c:pt>
                <c:pt idx="88">
                  <c:v>4541.7950000000001</c:v>
                </c:pt>
                <c:pt idx="89">
                  <c:v>56054.92</c:v>
                </c:pt>
                <c:pt idx="90">
                  <c:v>26777.561000000002</c:v>
                </c:pt>
                <c:pt idx="91">
                  <c:v>46482.957999999999</c:v>
                </c:pt>
                <c:pt idx="92">
                  <c:v>6426.674</c:v>
                </c:pt>
                <c:pt idx="93">
                  <c:v>11188.744000000001</c:v>
                </c:pt>
                <c:pt idx="94">
                  <c:v>19082.62</c:v>
                </c:pt>
                <c:pt idx="95">
                  <c:v>15663.986000000001</c:v>
                </c:pt>
                <c:pt idx="96">
                  <c:v>67335.293000000005</c:v>
                </c:pt>
                <c:pt idx="97">
                  <c:v>0</c:v>
                </c:pt>
                <c:pt idx="98">
                  <c:v>33132.32</c:v>
                </c:pt>
                <c:pt idx="99">
                  <c:v>35220.084000000003</c:v>
                </c:pt>
                <c:pt idx="100">
                  <c:v>8193.5709999999999</c:v>
                </c:pt>
                <c:pt idx="101">
                  <c:v>39002.222999999998</c:v>
                </c:pt>
                <c:pt idx="102">
                  <c:v>0</c:v>
                </c:pt>
                <c:pt idx="103">
                  <c:v>8337.49</c:v>
                </c:pt>
                <c:pt idx="104">
                  <c:v>24055.588</c:v>
                </c:pt>
                <c:pt idx="105">
                  <c:v>2993.0279999999998</c:v>
                </c:pt>
                <c:pt idx="106">
                  <c:v>1981.1320000000001</c:v>
                </c:pt>
                <c:pt idx="107">
                  <c:v>9795.8340000000007</c:v>
                </c:pt>
                <c:pt idx="108">
                  <c:v>65530.536999999997</c:v>
                </c:pt>
                <c:pt idx="109">
                  <c:v>3393.4740000000002</c:v>
                </c:pt>
                <c:pt idx="110">
                  <c:v>6397.36</c:v>
                </c:pt>
                <c:pt idx="111">
                  <c:v>25063.846000000001</c:v>
                </c:pt>
                <c:pt idx="112">
                  <c:v>13367.565000000001</c:v>
                </c:pt>
                <c:pt idx="113">
                  <c:v>2851.1529999999998</c:v>
                </c:pt>
                <c:pt idx="114">
                  <c:v>752.78800000000001</c:v>
                </c:pt>
                <c:pt idx="115">
                  <c:v>17881.508999999998</c:v>
                </c:pt>
                <c:pt idx="116">
                  <c:v>0</c:v>
                </c:pt>
                <c:pt idx="117">
                  <c:v>29524.264999999999</c:v>
                </c:pt>
                <c:pt idx="118">
                  <c:v>94277.964999999997</c:v>
                </c:pt>
                <c:pt idx="119">
                  <c:v>104861.851</c:v>
                </c:pt>
                <c:pt idx="120">
                  <c:v>1416.44</c:v>
                </c:pt>
                <c:pt idx="121">
                  <c:v>1095.0419999999999</c:v>
                </c:pt>
                <c:pt idx="122">
                  <c:v>26808.164000000001</c:v>
                </c:pt>
                <c:pt idx="123">
                  <c:v>15183.616</c:v>
                </c:pt>
                <c:pt idx="124">
                  <c:v>2014.306</c:v>
                </c:pt>
                <c:pt idx="125">
                  <c:v>36513.322999999997</c:v>
                </c:pt>
                <c:pt idx="126">
                  <c:v>3819.2020000000002</c:v>
                </c:pt>
                <c:pt idx="127">
                  <c:v>3597.6329999999998</c:v>
                </c:pt>
                <c:pt idx="128">
                  <c:v>20292.744999999999</c:v>
                </c:pt>
                <c:pt idx="129">
                  <c:v>17336.469000000001</c:v>
                </c:pt>
                <c:pt idx="130">
                  <c:v>3299.4639999999999</c:v>
                </c:pt>
                <c:pt idx="131">
                  <c:v>5189.9719999999998</c:v>
                </c:pt>
                <c:pt idx="132">
                  <c:v>0</c:v>
                </c:pt>
                <c:pt idx="133">
                  <c:v>11840.846</c:v>
                </c:pt>
                <c:pt idx="134">
                  <c:v>16409.288</c:v>
                </c:pt>
                <c:pt idx="135">
                  <c:v>0</c:v>
                </c:pt>
                <c:pt idx="136">
                  <c:v>7485.0129999999999</c:v>
                </c:pt>
                <c:pt idx="137">
                  <c:v>1136.1030000000001</c:v>
                </c:pt>
                <c:pt idx="138">
                  <c:v>5591.5969999999998</c:v>
                </c:pt>
                <c:pt idx="139">
                  <c:v>9541.8080000000009</c:v>
                </c:pt>
                <c:pt idx="140">
                  <c:v>12895.635</c:v>
                </c:pt>
                <c:pt idx="141">
                  <c:v>2442.8040000000001</c:v>
                </c:pt>
                <c:pt idx="142">
                  <c:v>48472.544999999998</c:v>
                </c:pt>
                <c:pt idx="143">
                  <c:v>0</c:v>
                </c:pt>
                <c:pt idx="144">
                  <c:v>36085.843000000001</c:v>
                </c:pt>
                <c:pt idx="145">
                  <c:v>5321.4440000000004</c:v>
                </c:pt>
                <c:pt idx="146">
                  <c:v>926</c:v>
                </c:pt>
                <c:pt idx="147">
                  <c:v>5338.4539999999997</c:v>
                </c:pt>
                <c:pt idx="148">
                  <c:v>0</c:v>
                </c:pt>
                <c:pt idx="149">
                  <c:v>0</c:v>
                </c:pt>
                <c:pt idx="150">
                  <c:v>13111.214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E4-4CD2-85F6-66467EF8A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6567775"/>
        <c:axId val="452456527"/>
      </c:scatterChart>
      <c:valAx>
        <c:axId val="1146567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>
                    <a:solidFill>
                      <a:schemeClr val="tx1"/>
                    </a:solidFill>
                  </a:rPr>
                  <a:t>Spread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56527"/>
        <c:crosses val="autoZero"/>
        <c:crossBetween val="midCat"/>
      </c:valAx>
      <c:valAx>
        <c:axId val="452456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u="none" strike="noStrike" kern="1200" spc="0" baseline="0" dirty="0" err="1">
                    <a:solidFill>
                      <a:schemeClr val="tx1"/>
                    </a:solidFill>
                  </a:rPr>
                  <a:t>Gdp</a:t>
                </a:r>
                <a:r>
                  <a:rPr lang="en-US" sz="1600" b="0" i="0" u="none" strike="noStrike" kern="1200" spc="0" baseline="0" dirty="0">
                    <a:solidFill>
                      <a:schemeClr val="tx1"/>
                    </a:solidFill>
                  </a:rPr>
                  <a:t> per capita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5677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 dirty="0">
                <a:solidFill>
                  <a:schemeClr val="tx1"/>
                </a:solidFill>
                <a:effectLst/>
              </a:rPr>
              <a:t>Death rate vs GDP</a:t>
            </a:r>
            <a:endParaRPr lang="en-US" sz="1400" b="0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'[excel covid.xlsx]Question10'!$D$2</c:f>
              <c:strCache>
                <c:ptCount val="1"/>
                <c:pt idx="0">
                  <c:v>gdp_per_capita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'[excel covid.xlsx]Question10'!$C$3:$C$153</c:f>
              <c:numCache>
                <c:formatCode>General</c:formatCode>
                <c:ptCount val="151"/>
                <c:pt idx="0">
                  <c:v>1.95E-2</c:v>
                </c:pt>
                <c:pt idx="1">
                  <c:v>0.12570000000000001</c:v>
                </c:pt>
                <c:pt idx="2">
                  <c:v>1.5599999999999999E-2</c:v>
                </c:pt>
                <c:pt idx="3">
                  <c:v>0.1961</c:v>
                </c:pt>
                <c:pt idx="4">
                  <c:v>5.5999999999999999E-3</c:v>
                </c:pt>
                <c:pt idx="5">
                  <c:v>7.6200000000000004E-2</c:v>
                </c:pt>
                <c:pt idx="6">
                  <c:v>0.15659999999999999</c:v>
                </c:pt>
                <c:pt idx="7">
                  <c:v>0.28699999999999998</c:v>
                </c:pt>
                <c:pt idx="8">
                  <c:v>0.31140000000000001</c:v>
                </c:pt>
                <c:pt idx="9">
                  <c:v>0.25440000000000002</c:v>
                </c:pt>
                <c:pt idx="10">
                  <c:v>5.8799999999999998E-2</c:v>
                </c:pt>
                <c:pt idx="11">
                  <c:v>0.2329</c:v>
                </c:pt>
                <c:pt idx="12">
                  <c:v>9.6199999999999994E-2</c:v>
                </c:pt>
                <c:pt idx="13">
                  <c:v>0.20419999999999999</c:v>
                </c:pt>
                <c:pt idx="14">
                  <c:v>0.10390000000000001</c:v>
                </c:pt>
                <c:pt idx="15">
                  <c:v>1.7299999999999999E-2</c:v>
                </c:pt>
                <c:pt idx="16">
                  <c:v>0.1991</c:v>
                </c:pt>
                <c:pt idx="17">
                  <c:v>7.4300000000000005E-2</c:v>
                </c:pt>
                <c:pt idx="18">
                  <c:v>0.28149999999999997</c:v>
                </c:pt>
                <c:pt idx="19">
                  <c:v>0.17150000000000001</c:v>
                </c:pt>
                <c:pt idx="20">
                  <c:v>1.2999999999999999E-3</c:v>
                </c:pt>
                <c:pt idx="21">
                  <c:v>0.2306</c:v>
                </c:pt>
                <c:pt idx="22">
                  <c:v>2.7000000000000001E-3</c:v>
                </c:pt>
                <c:pt idx="23">
                  <c:v>0.18410000000000001</c:v>
                </c:pt>
                <c:pt idx="24">
                  <c:v>0.14230000000000001</c:v>
                </c:pt>
                <c:pt idx="25">
                  <c:v>0.49340000000000001</c:v>
                </c:pt>
                <c:pt idx="26">
                  <c:v>0.1077</c:v>
                </c:pt>
                <c:pt idx="27">
                  <c:v>0.32029999999999997</c:v>
                </c:pt>
                <c:pt idx="28">
                  <c:v>0.2056</c:v>
                </c:pt>
                <c:pt idx="29">
                  <c:v>5.0500000000000003E-2</c:v>
                </c:pt>
                <c:pt idx="30">
                  <c:v>0.54800000000000004</c:v>
                </c:pt>
                <c:pt idx="31">
                  <c:v>1.8E-3</c:v>
                </c:pt>
                <c:pt idx="32">
                  <c:v>2.9999999999999997E-4</c:v>
                </c:pt>
                <c:pt idx="33">
                  <c:v>1.84E-2</c:v>
                </c:pt>
                <c:pt idx="34">
                  <c:v>7.1000000000000004E-3</c:v>
                </c:pt>
                <c:pt idx="35">
                  <c:v>0.1192</c:v>
                </c:pt>
                <c:pt idx="36">
                  <c:v>6.9699999999999998E-2</c:v>
                </c:pt>
                <c:pt idx="37">
                  <c:v>4.99E-2</c:v>
                </c:pt>
                <c:pt idx="38">
                  <c:v>2.0999999999999999E-3</c:v>
                </c:pt>
                <c:pt idx="39">
                  <c:v>1.1000000000000001E-3</c:v>
                </c:pt>
                <c:pt idx="40">
                  <c:v>0.31409999999999999</c:v>
                </c:pt>
                <c:pt idx="41">
                  <c:v>4.0000000000000002E-4</c:v>
                </c:pt>
                <c:pt idx="42">
                  <c:v>0.2752</c:v>
                </c:pt>
                <c:pt idx="43">
                  <c:v>1.9599999999999999E-2</c:v>
                </c:pt>
                <c:pt idx="44">
                  <c:v>6.6E-3</c:v>
                </c:pt>
                <c:pt idx="45">
                  <c:v>5.8999999999999999E-3</c:v>
                </c:pt>
                <c:pt idx="46">
                  <c:v>0.17399999999999999</c:v>
                </c:pt>
                <c:pt idx="47">
                  <c:v>3.0000000000000001E-3</c:v>
                </c:pt>
                <c:pt idx="48">
                  <c:v>0.41720000000000002</c:v>
                </c:pt>
                <c:pt idx="49">
                  <c:v>7.5800000000000006E-2</c:v>
                </c:pt>
                <c:pt idx="50">
                  <c:v>0.15079999999999999</c:v>
                </c:pt>
                <c:pt idx="51">
                  <c:v>0.13189999999999999</c:v>
                </c:pt>
                <c:pt idx="52">
                  <c:v>0.39179999999999998</c:v>
                </c:pt>
                <c:pt idx="53">
                  <c:v>1.5E-3</c:v>
                </c:pt>
                <c:pt idx="54">
                  <c:v>0.12130000000000001</c:v>
                </c:pt>
                <c:pt idx="55">
                  <c:v>1.7100000000000001E-2</c:v>
                </c:pt>
                <c:pt idx="56">
                  <c:v>0.1022</c:v>
                </c:pt>
                <c:pt idx="57">
                  <c:v>3.9399999999999998E-2</c:v>
                </c:pt>
                <c:pt idx="58">
                  <c:v>0.20169999999999999</c:v>
                </c:pt>
                <c:pt idx="59">
                  <c:v>2.2700000000000001E-2</c:v>
                </c:pt>
                <c:pt idx="60">
                  <c:v>6.7000000000000004E-2</c:v>
                </c:pt>
                <c:pt idx="61">
                  <c:v>1.12E-2</c:v>
                </c:pt>
                <c:pt idx="62">
                  <c:v>2.8E-3</c:v>
                </c:pt>
                <c:pt idx="63">
                  <c:v>0.2026</c:v>
                </c:pt>
                <c:pt idx="64">
                  <c:v>0.1193</c:v>
                </c:pt>
                <c:pt idx="65">
                  <c:v>6.3E-3</c:v>
                </c:pt>
                <c:pt idx="66">
                  <c:v>5.2900000000000003E-2</c:v>
                </c:pt>
                <c:pt idx="67">
                  <c:v>0</c:v>
                </c:pt>
                <c:pt idx="68">
                  <c:v>9.5000000000000001E-2</c:v>
                </c:pt>
                <c:pt idx="69">
                  <c:v>0.108</c:v>
                </c:pt>
                <c:pt idx="70">
                  <c:v>0.23050000000000001</c:v>
                </c:pt>
                <c:pt idx="71">
                  <c:v>0.2135</c:v>
                </c:pt>
                <c:pt idx="72">
                  <c:v>1.3100000000000001E-2</c:v>
                </c:pt>
                <c:pt idx="73">
                  <c:v>1.41E-2</c:v>
                </c:pt>
                <c:pt idx="74">
                  <c:v>0.44969999999999999</c:v>
                </c:pt>
                <c:pt idx="75">
                  <c:v>0.1802</c:v>
                </c:pt>
                <c:pt idx="76">
                  <c:v>4.4000000000000003E-3</c:v>
                </c:pt>
                <c:pt idx="77">
                  <c:v>0.3306</c:v>
                </c:pt>
                <c:pt idx="78">
                  <c:v>0.31780000000000003</c:v>
                </c:pt>
                <c:pt idx="79">
                  <c:v>3.73E-2</c:v>
                </c:pt>
                <c:pt idx="80">
                  <c:v>0.19020000000000001</c:v>
                </c:pt>
                <c:pt idx="81">
                  <c:v>0</c:v>
                </c:pt>
                <c:pt idx="82">
                  <c:v>0.1125</c:v>
                </c:pt>
                <c:pt idx="83">
                  <c:v>0</c:v>
                </c:pt>
                <c:pt idx="84">
                  <c:v>3.3E-3</c:v>
                </c:pt>
                <c:pt idx="85">
                  <c:v>8.5000000000000006E-3</c:v>
                </c:pt>
                <c:pt idx="86">
                  <c:v>0.15920000000000001</c:v>
                </c:pt>
                <c:pt idx="87">
                  <c:v>7.4999999999999997E-3</c:v>
                </c:pt>
                <c:pt idx="88">
                  <c:v>0.107</c:v>
                </c:pt>
                <c:pt idx="89">
                  <c:v>0.13600000000000001</c:v>
                </c:pt>
                <c:pt idx="90">
                  <c:v>0.49</c:v>
                </c:pt>
                <c:pt idx="91">
                  <c:v>5.7500000000000002E-2</c:v>
                </c:pt>
                <c:pt idx="92">
                  <c:v>3.7600000000000001E-2</c:v>
                </c:pt>
                <c:pt idx="93">
                  <c:v>5.7799999999999997E-2</c:v>
                </c:pt>
                <c:pt idx="94">
                  <c:v>0.1643</c:v>
                </c:pt>
                <c:pt idx="95">
                  <c:v>5.8200000000000002E-2</c:v>
                </c:pt>
                <c:pt idx="96">
                  <c:v>0.15959999999999999</c:v>
                </c:pt>
                <c:pt idx="97">
                  <c:v>0.13769999999999999</c:v>
                </c:pt>
                <c:pt idx="98">
                  <c:v>0.126</c:v>
                </c:pt>
                <c:pt idx="99">
                  <c:v>0.29930000000000001</c:v>
                </c:pt>
                <c:pt idx="100">
                  <c:v>0.1174</c:v>
                </c:pt>
                <c:pt idx="101">
                  <c:v>3.6299999999999999E-2</c:v>
                </c:pt>
                <c:pt idx="102">
                  <c:v>0</c:v>
                </c:pt>
                <c:pt idx="103">
                  <c:v>0.12670000000000001</c:v>
                </c:pt>
                <c:pt idx="104">
                  <c:v>9.9199999999999997E-2</c:v>
                </c:pt>
                <c:pt idx="105">
                  <c:v>1.0699999999999999E-2</c:v>
                </c:pt>
                <c:pt idx="106">
                  <c:v>1.01E-2</c:v>
                </c:pt>
                <c:pt idx="107">
                  <c:v>0.17960000000000001</c:v>
                </c:pt>
                <c:pt idx="108">
                  <c:v>6.0299999999999999E-2</c:v>
                </c:pt>
                <c:pt idx="109">
                  <c:v>4.58E-2</c:v>
                </c:pt>
                <c:pt idx="110">
                  <c:v>1.0200000000000001E-2</c:v>
                </c:pt>
                <c:pt idx="111">
                  <c:v>0.3206</c:v>
                </c:pt>
                <c:pt idx="112">
                  <c:v>0.191</c:v>
                </c:pt>
                <c:pt idx="113">
                  <c:v>3.09E-2</c:v>
                </c:pt>
                <c:pt idx="114">
                  <c:v>5.7000000000000002E-3</c:v>
                </c:pt>
                <c:pt idx="115">
                  <c:v>9.5600000000000004E-2</c:v>
                </c:pt>
                <c:pt idx="116">
                  <c:v>0.2203</c:v>
                </c:pt>
                <c:pt idx="117">
                  <c:v>0.33500000000000002</c:v>
                </c:pt>
                <c:pt idx="118">
                  <c:v>0.17710000000000001</c:v>
                </c:pt>
                <c:pt idx="119">
                  <c:v>8.9999999999999998E-4</c:v>
                </c:pt>
                <c:pt idx="120">
                  <c:v>4.8999999999999998E-3</c:v>
                </c:pt>
                <c:pt idx="121">
                  <c:v>1.35E-2</c:v>
                </c:pt>
                <c:pt idx="122">
                  <c:v>0.1084</c:v>
                </c:pt>
                <c:pt idx="123">
                  <c:v>5.91E-2</c:v>
                </c:pt>
                <c:pt idx="124">
                  <c:v>3.3999999999999998E-3</c:v>
                </c:pt>
                <c:pt idx="125">
                  <c:v>0.153</c:v>
                </c:pt>
                <c:pt idx="126">
                  <c:v>4.0399999999999998E-2</c:v>
                </c:pt>
                <c:pt idx="127">
                  <c:v>2.1600000000000001E-2</c:v>
                </c:pt>
                <c:pt idx="128">
                  <c:v>7.9000000000000001E-2</c:v>
                </c:pt>
                <c:pt idx="129">
                  <c:v>0.2606</c:v>
                </c:pt>
                <c:pt idx="130">
                  <c:v>2.92E-2</c:v>
                </c:pt>
                <c:pt idx="131">
                  <c:v>0.38729999999999998</c:v>
                </c:pt>
                <c:pt idx="132">
                  <c:v>0.17169999999999999</c:v>
                </c:pt>
                <c:pt idx="133">
                  <c:v>6.3700000000000007E-2</c:v>
                </c:pt>
                <c:pt idx="134">
                  <c:v>0.44309999999999999</c:v>
                </c:pt>
                <c:pt idx="135">
                  <c:v>0.18110000000000001</c:v>
                </c:pt>
                <c:pt idx="136">
                  <c:v>4.3900000000000002E-2</c:v>
                </c:pt>
                <c:pt idx="137">
                  <c:v>6.8999999999999999E-3</c:v>
                </c:pt>
                <c:pt idx="138">
                  <c:v>3.6200000000000003E-2</c:v>
                </c:pt>
                <c:pt idx="139">
                  <c:v>0.1613</c:v>
                </c:pt>
                <c:pt idx="140">
                  <c:v>8.0000000000000002E-3</c:v>
                </c:pt>
                <c:pt idx="141">
                  <c:v>0.04</c:v>
                </c:pt>
                <c:pt idx="142">
                  <c:v>0.13</c:v>
                </c:pt>
                <c:pt idx="143">
                  <c:v>0.1091</c:v>
                </c:pt>
                <c:pt idx="144">
                  <c:v>3.9699999999999999E-2</c:v>
                </c:pt>
                <c:pt idx="145">
                  <c:v>3.5999999999999999E-3</c:v>
                </c:pt>
                <c:pt idx="146">
                  <c:v>1.1999999999999999E-3</c:v>
                </c:pt>
                <c:pt idx="147">
                  <c:v>1.5E-3</c:v>
                </c:pt>
                <c:pt idx="148">
                  <c:v>0</c:v>
                </c:pt>
                <c:pt idx="149">
                  <c:v>0</c:v>
                </c:pt>
                <c:pt idx="150">
                  <c:v>0.45369999999999999</c:v>
                </c:pt>
              </c:numCache>
            </c:numRef>
          </c:xVal>
          <c:yVal>
            <c:numRef>
              <c:f>'[excel covid.xlsx]Question10'!$D$3:$D$153</c:f>
              <c:numCache>
                <c:formatCode>General</c:formatCode>
                <c:ptCount val="151"/>
                <c:pt idx="0">
                  <c:v>1803.9870000000001</c:v>
                </c:pt>
                <c:pt idx="1">
                  <c:v>11803.431</c:v>
                </c:pt>
                <c:pt idx="2">
                  <c:v>13913.839</c:v>
                </c:pt>
                <c:pt idx="3">
                  <c:v>0</c:v>
                </c:pt>
                <c:pt idx="4">
                  <c:v>5819.4949999999999</c:v>
                </c:pt>
                <c:pt idx="5">
                  <c:v>0</c:v>
                </c:pt>
                <c:pt idx="6">
                  <c:v>21490.942999999999</c:v>
                </c:pt>
                <c:pt idx="7">
                  <c:v>18933.906999999999</c:v>
                </c:pt>
                <c:pt idx="8">
                  <c:v>8787.58</c:v>
                </c:pt>
                <c:pt idx="9">
                  <c:v>35973.781000000003</c:v>
                </c:pt>
                <c:pt idx="10">
                  <c:v>44648.71</c:v>
                </c:pt>
                <c:pt idx="11">
                  <c:v>45436.686000000002</c:v>
                </c:pt>
                <c:pt idx="12">
                  <c:v>15847.419</c:v>
                </c:pt>
                <c:pt idx="13">
                  <c:v>27717.847000000002</c:v>
                </c:pt>
                <c:pt idx="14">
                  <c:v>43290.705000000002</c:v>
                </c:pt>
                <c:pt idx="15">
                  <c:v>3523.9839999999999</c:v>
                </c:pt>
                <c:pt idx="16">
                  <c:v>16978.067999999999</c:v>
                </c:pt>
                <c:pt idx="17">
                  <c:v>17167.967000000001</c:v>
                </c:pt>
                <c:pt idx="18">
                  <c:v>42658.576000000001</c:v>
                </c:pt>
                <c:pt idx="19">
                  <c:v>7824.3620000000001</c:v>
                </c:pt>
                <c:pt idx="20">
                  <c:v>2064.2359999999999</c:v>
                </c:pt>
                <c:pt idx="21">
                  <c:v>50669.315000000002</c:v>
                </c:pt>
                <c:pt idx="22">
                  <c:v>8708.5969999999998</c:v>
                </c:pt>
                <c:pt idx="23">
                  <c:v>6885.8289999999997</c:v>
                </c:pt>
                <c:pt idx="24">
                  <c:v>0</c:v>
                </c:pt>
                <c:pt idx="25">
                  <c:v>11713.895</c:v>
                </c:pt>
                <c:pt idx="26">
                  <c:v>15807.374</c:v>
                </c:pt>
                <c:pt idx="27">
                  <c:v>14103.451999999999</c:v>
                </c:pt>
                <c:pt idx="28">
                  <c:v>0</c:v>
                </c:pt>
                <c:pt idx="29">
                  <c:v>71809.251000000004</c:v>
                </c:pt>
                <c:pt idx="30">
                  <c:v>18563.307000000001</c:v>
                </c:pt>
                <c:pt idx="31">
                  <c:v>1703.1020000000001</c:v>
                </c:pt>
                <c:pt idx="32">
                  <c:v>702.22500000000002</c:v>
                </c:pt>
                <c:pt idx="33">
                  <c:v>3645.07</c:v>
                </c:pt>
                <c:pt idx="34">
                  <c:v>3364.9259999999999</c:v>
                </c:pt>
                <c:pt idx="35">
                  <c:v>44017.591</c:v>
                </c:pt>
                <c:pt idx="36">
                  <c:v>6222.5540000000001</c:v>
                </c:pt>
                <c:pt idx="37">
                  <c:v>49903.029000000002</c:v>
                </c:pt>
                <c:pt idx="38">
                  <c:v>661.24</c:v>
                </c:pt>
                <c:pt idx="39">
                  <c:v>1768.153</c:v>
                </c:pt>
                <c:pt idx="40">
                  <c:v>22767.037</c:v>
                </c:pt>
                <c:pt idx="41">
                  <c:v>15308.712</c:v>
                </c:pt>
                <c:pt idx="42">
                  <c:v>13254.949000000001</c:v>
                </c:pt>
                <c:pt idx="43">
                  <c:v>1413.89</c:v>
                </c:pt>
                <c:pt idx="44">
                  <c:v>4881.4059999999999</c:v>
                </c:pt>
                <c:pt idx="45">
                  <c:v>0</c:v>
                </c:pt>
                <c:pt idx="46">
                  <c:v>15524.995000000001</c:v>
                </c:pt>
                <c:pt idx="47">
                  <c:v>3601.0059999999999</c:v>
                </c:pt>
                <c:pt idx="48">
                  <c:v>22669.796999999999</c:v>
                </c:pt>
                <c:pt idx="49">
                  <c:v>0</c:v>
                </c:pt>
                <c:pt idx="50">
                  <c:v>0</c:v>
                </c:pt>
                <c:pt idx="51">
                  <c:v>32415.132000000001</c:v>
                </c:pt>
                <c:pt idx="52">
                  <c:v>32605.905999999999</c:v>
                </c:pt>
                <c:pt idx="53">
                  <c:v>808.13300000000004</c:v>
                </c:pt>
                <c:pt idx="54">
                  <c:v>46682.514999999999</c:v>
                </c:pt>
                <c:pt idx="55">
                  <c:v>2705.4059999999999</c:v>
                </c:pt>
                <c:pt idx="56">
                  <c:v>9673.3670000000002</c:v>
                </c:pt>
                <c:pt idx="57">
                  <c:v>14600.861000000001</c:v>
                </c:pt>
                <c:pt idx="58">
                  <c:v>10581.936</c:v>
                </c:pt>
                <c:pt idx="59">
                  <c:v>10550.206</c:v>
                </c:pt>
                <c:pt idx="60">
                  <c:v>7292.4579999999996</c:v>
                </c:pt>
                <c:pt idx="61">
                  <c:v>22604.873</c:v>
                </c:pt>
                <c:pt idx="62">
                  <c:v>1510.4590000000001</c:v>
                </c:pt>
                <c:pt idx="63">
                  <c:v>29481.252</c:v>
                </c:pt>
                <c:pt idx="64">
                  <c:v>7738.9750000000004</c:v>
                </c:pt>
                <c:pt idx="65">
                  <c:v>1729.9269999999999</c:v>
                </c:pt>
                <c:pt idx="66">
                  <c:v>0</c:v>
                </c:pt>
                <c:pt idx="67">
                  <c:v>0</c:v>
                </c:pt>
                <c:pt idx="68">
                  <c:v>8702.9750000000004</c:v>
                </c:pt>
                <c:pt idx="69">
                  <c:v>40585.720999999998</c:v>
                </c:pt>
                <c:pt idx="70">
                  <c:v>38605.671000000002</c:v>
                </c:pt>
                <c:pt idx="71">
                  <c:v>0</c:v>
                </c:pt>
                <c:pt idx="72">
                  <c:v>16562.413</c:v>
                </c:pt>
                <c:pt idx="73">
                  <c:v>1561.7670000000001</c:v>
                </c:pt>
                <c:pt idx="74">
                  <c:v>9745.0789999999997</c:v>
                </c:pt>
                <c:pt idx="75">
                  <c:v>45229.245000000003</c:v>
                </c:pt>
                <c:pt idx="76">
                  <c:v>4227.63</c:v>
                </c:pt>
                <c:pt idx="77">
                  <c:v>0</c:v>
                </c:pt>
                <c:pt idx="78">
                  <c:v>24574.382000000001</c:v>
                </c:pt>
                <c:pt idx="79">
                  <c:v>0</c:v>
                </c:pt>
                <c:pt idx="80">
                  <c:v>13593.877</c:v>
                </c:pt>
                <c:pt idx="81">
                  <c:v>0</c:v>
                </c:pt>
                <c:pt idx="82">
                  <c:v>7423.808</c:v>
                </c:pt>
                <c:pt idx="83">
                  <c:v>0</c:v>
                </c:pt>
                <c:pt idx="84">
                  <c:v>1998.9259999999999</c:v>
                </c:pt>
                <c:pt idx="85">
                  <c:v>1548.675</c:v>
                </c:pt>
                <c:pt idx="86">
                  <c:v>7435.0469999999996</c:v>
                </c:pt>
                <c:pt idx="87">
                  <c:v>1653.173</c:v>
                </c:pt>
                <c:pt idx="88">
                  <c:v>4541.7950000000001</c:v>
                </c:pt>
                <c:pt idx="89">
                  <c:v>56054.92</c:v>
                </c:pt>
                <c:pt idx="90">
                  <c:v>26777.561000000002</c:v>
                </c:pt>
                <c:pt idx="91">
                  <c:v>46482.957999999999</c:v>
                </c:pt>
                <c:pt idx="92">
                  <c:v>6426.674</c:v>
                </c:pt>
                <c:pt idx="93">
                  <c:v>11188.744000000001</c:v>
                </c:pt>
                <c:pt idx="94">
                  <c:v>19082.62</c:v>
                </c:pt>
                <c:pt idx="95">
                  <c:v>15663.986000000001</c:v>
                </c:pt>
                <c:pt idx="96">
                  <c:v>67335.293000000005</c:v>
                </c:pt>
                <c:pt idx="97">
                  <c:v>0</c:v>
                </c:pt>
                <c:pt idx="98">
                  <c:v>33132.32</c:v>
                </c:pt>
                <c:pt idx="99">
                  <c:v>35220.084000000003</c:v>
                </c:pt>
                <c:pt idx="100">
                  <c:v>8193.5709999999999</c:v>
                </c:pt>
                <c:pt idx="101">
                  <c:v>39002.222999999998</c:v>
                </c:pt>
                <c:pt idx="102">
                  <c:v>0</c:v>
                </c:pt>
                <c:pt idx="103">
                  <c:v>8337.49</c:v>
                </c:pt>
                <c:pt idx="104">
                  <c:v>24055.588</c:v>
                </c:pt>
                <c:pt idx="105">
                  <c:v>2993.0279999999998</c:v>
                </c:pt>
                <c:pt idx="106">
                  <c:v>1981.1320000000001</c:v>
                </c:pt>
                <c:pt idx="107">
                  <c:v>9795.8340000000007</c:v>
                </c:pt>
                <c:pt idx="108">
                  <c:v>65530.536999999997</c:v>
                </c:pt>
                <c:pt idx="109">
                  <c:v>3393.4740000000002</c:v>
                </c:pt>
                <c:pt idx="110">
                  <c:v>6397.36</c:v>
                </c:pt>
                <c:pt idx="111">
                  <c:v>25063.846000000001</c:v>
                </c:pt>
                <c:pt idx="112">
                  <c:v>13367.565000000001</c:v>
                </c:pt>
                <c:pt idx="113">
                  <c:v>2851.1529999999998</c:v>
                </c:pt>
                <c:pt idx="114">
                  <c:v>752.78800000000001</c:v>
                </c:pt>
                <c:pt idx="115">
                  <c:v>17881.508999999998</c:v>
                </c:pt>
                <c:pt idx="116">
                  <c:v>0</c:v>
                </c:pt>
                <c:pt idx="117">
                  <c:v>29524.264999999999</c:v>
                </c:pt>
                <c:pt idx="118">
                  <c:v>94277.964999999997</c:v>
                </c:pt>
                <c:pt idx="119">
                  <c:v>104861.851</c:v>
                </c:pt>
                <c:pt idx="120">
                  <c:v>1416.44</c:v>
                </c:pt>
                <c:pt idx="121">
                  <c:v>1095.0419999999999</c:v>
                </c:pt>
                <c:pt idx="122">
                  <c:v>26808.164000000001</c:v>
                </c:pt>
                <c:pt idx="123">
                  <c:v>15183.616</c:v>
                </c:pt>
                <c:pt idx="124">
                  <c:v>2014.306</c:v>
                </c:pt>
                <c:pt idx="125">
                  <c:v>36513.322999999997</c:v>
                </c:pt>
                <c:pt idx="126">
                  <c:v>3819.2020000000002</c:v>
                </c:pt>
                <c:pt idx="127">
                  <c:v>3597.6329999999998</c:v>
                </c:pt>
                <c:pt idx="128">
                  <c:v>20292.744999999999</c:v>
                </c:pt>
                <c:pt idx="129">
                  <c:v>17336.469000000001</c:v>
                </c:pt>
                <c:pt idx="130">
                  <c:v>3299.4639999999999</c:v>
                </c:pt>
                <c:pt idx="131">
                  <c:v>5189.9719999999998</c:v>
                </c:pt>
                <c:pt idx="132">
                  <c:v>0</c:v>
                </c:pt>
                <c:pt idx="133">
                  <c:v>11840.846</c:v>
                </c:pt>
                <c:pt idx="134">
                  <c:v>16409.288</c:v>
                </c:pt>
                <c:pt idx="135">
                  <c:v>0</c:v>
                </c:pt>
                <c:pt idx="136">
                  <c:v>7485.0129999999999</c:v>
                </c:pt>
                <c:pt idx="137">
                  <c:v>1136.1030000000001</c:v>
                </c:pt>
                <c:pt idx="138">
                  <c:v>5591.5969999999998</c:v>
                </c:pt>
                <c:pt idx="139">
                  <c:v>9541.8080000000009</c:v>
                </c:pt>
                <c:pt idx="140">
                  <c:v>12895.635</c:v>
                </c:pt>
                <c:pt idx="141">
                  <c:v>2442.8040000000001</c:v>
                </c:pt>
                <c:pt idx="142">
                  <c:v>48472.544999999998</c:v>
                </c:pt>
                <c:pt idx="143">
                  <c:v>0</c:v>
                </c:pt>
                <c:pt idx="144">
                  <c:v>36085.843000000001</c:v>
                </c:pt>
                <c:pt idx="145">
                  <c:v>5321.4440000000004</c:v>
                </c:pt>
                <c:pt idx="146">
                  <c:v>926</c:v>
                </c:pt>
                <c:pt idx="147">
                  <c:v>5338.4539999999997</c:v>
                </c:pt>
                <c:pt idx="148">
                  <c:v>0</c:v>
                </c:pt>
                <c:pt idx="149">
                  <c:v>0</c:v>
                </c:pt>
                <c:pt idx="150">
                  <c:v>13111.214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47-4DF3-B620-757894539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108703"/>
        <c:axId val="461382495"/>
      </c:scatterChart>
      <c:valAx>
        <c:axId val="45210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>
                    <a:solidFill>
                      <a:schemeClr val="tx1"/>
                    </a:solidFill>
                  </a:rPr>
                  <a:t>Death</a:t>
                </a:r>
                <a:r>
                  <a:rPr lang="en-IN" sz="1400" baseline="0" dirty="0">
                    <a:solidFill>
                      <a:schemeClr val="tx1"/>
                    </a:solidFill>
                  </a:rPr>
                  <a:t> Rate</a:t>
                </a:r>
                <a:endParaRPr lang="en-IN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382495"/>
        <c:crosses val="autoZero"/>
        <c:crossBetween val="midCat"/>
      </c:valAx>
      <c:valAx>
        <c:axId val="4613824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kern="1200" spc="0" baseline="0" dirty="0" err="1">
                    <a:solidFill>
                      <a:schemeClr val="tx1"/>
                    </a:solidFill>
                  </a:rPr>
                  <a:t>Gdp</a:t>
                </a:r>
                <a:r>
                  <a:rPr lang="en-US" sz="1400" b="0" i="0" u="none" strike="noStrike" kern="1200" spc="0" baseline="0" dirty="0">
                    <a:solidFill>
                      <a:schemeClr val="tx1"/>
                    </a:solidFill>
                  </a:rPr>
                  <a:t> per capita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087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Daily total</a:t>
            </a:r>
            <a:r>
              <a:rPr lang="en-IN" baseline="0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cases over a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'[excel covid.xlsx]Question2'!$C$2</c:f>
              <c:strCache>
                <c:ptCount val="1"/>
                <c:pt idx="0">
                  <c:v>total_cases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'[excel covid.xlsx]Question2'!$B$3:$B$990</c:f>
              <c:numCache>
                <c:formatCode>m/d/yyyy</c:formatCode>
                <c:ptCount val="988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</c:numCache>
            </c:numRef>
          </c:cat>
          <c:val>
            <c:numRef>
              <c:f>'[excel covid.xlsx]Question2'!$C$3:$C$990</c:f>
              <c:numCache>
                <c:formatCode>General</c:formatCode>
                <c:ptCount val="988"/>
                <c:pt idx="0">
                  <c:v>557</c:v>
                </c:pt>
                <c:pt idx="1">
                  <c:v>657</c:v>
                </c:pt>
                <c:pt idx="2">
                  <c:v>944</c:v>
                </c:pt>
                <c:pt idx="3">
                  <c:v>1437</c:v>
                </c:pt>
                <c:pt idx="4">
                  <c:v>2120</c:v>
                </c:pt>
                <c:pt idx="5">
                  <c:v>2929</c:v>
                </c:pt>
                <c:pt idx="6">
                  <c:v>5580</c:v>
                </c:pt>
                <c:pt idx="7">
                  <c:v>6169</c:v>
                </c:pt>
                <c:pt idx="8">
                  <c:v>8237</c:v>
                </c:pt>
                <c:pt idx="9">
                  <c:v>9927</c:v>
                </c:pt>
                <c:pt idx="10">
                  <c:v>12038</c:v>
                </c:pt>
                <c:pt idx="11">
                  <c:v>16787</c:v>
                </c:pt>
                <c:pt idx="12">
                  <c:v>19887</c:v>
                </c:pt>
                <c:pt idx="13">
                  <c:v>23899</c:v>
                </c:pt>
                <c:pt idx="14">
                  <c:v>27644</c:v>
                </c:pt>
                <c:pt idx="15">
                  <c:v>30806</c:v>
                </c:pt>
                <c:pt idx="16">
                  <c:v>34400</c:v>
                </c:pt>
                <c:pt idx="17">
                  <c:v>37131</c:v>
                </c:pt>
                <c:pt idx="18">
                  <c:v>40162</c:v>
                </c:pt>
                <c:pt idx="19">
                  <c:v>42771</c:v>
                </c:pt>
                <c:pt idx="20">
                  <c:v>44814</c:v>
                </c:pt>
                <c:pt idx="21">
                  <c:v>45232</c:v>
                </c:pt>
                <c:pt idx="22">
                  <c:v>60384</c:v>
                </c:pt>
                <c:pt idx="23">
                  <c:v>66912</c:v>
                </c:pt>
                <c:pt idx="24">
                  <c:v>69055</c:v>
                </c:pt>
                <c:pt idx="25">
                  <c:v>71238</c:v>
                </c:pt>
                <c:pt idx="26">
                  <c:v>73273</c:v>
                </c:pt>
                <c:pt idx="27">
                  <c:v>75155</c:v>
                </c:pt>
                <c:pt idx="28">
                  <c:v>75655</c:v>
                </c:pt>
                <c:pt idx="29">
                  <c:v>76216</c:v>
                </c:pt>
                <c:pt idx="30">
                  <c:v>76846</c:v>
                </c:pt>
                <c:pt idx="31">
                  <c:v>78608</c:v>
                </c:pt>
                <c:pt idx="32">
                  <c:v>78990</c:v>
                </c:pt>
                <c:pt idx="33">
                  <c:v>79558</c:v>
                </c:pt>
                <c:pt idx="34">
                  <c:v>80412</c:v>
                </c:pt>
                <c:pt idx="35">
                  <c:v>81384</c:v>
                </c:pt>
                <c:pt idx="36">
                  <c:v>82728</c:v>
                </c:pt>
                <c:pt idx="37">
                  <c:v>84152</c:v>
                </c:pt>
                <c:pt idx="38">
                  <c:v>86023</c:v>
                </c:pt>
                <c:pt idx="39">
                  <c:v>88402</c:v>
                </c:pt>
                <c:pt idx="40">
                  <c:v>90382</c:v>
                </c:pt>
                <c:pt idx="41">
                  <c:v>92994</c:v>
                </c:pt>
                <c:pt idx="42">
                  <c:v>95316</c:v>
                </c:pt>
                <c:pt idx="43">
                  <c:v>98027</c:v>
                </c:pt>
                <c:pt idx="44">
                  <c:v>101957</c:v>
                </c:pt>
                <c:pt idx="45">
                  <c:v>106088</c:v>
                </c:pt>
                <c:pt idx="46">
                  <c:v>109942</c:v>
                </c:pt>
                <c:pt idx="47">
                  <c:v>114265</c:v>
                </c:pt>
                <c:pt idx="48">
                  <c:v>119051</c:v>
                </c:pt>
                <c:pt idx="49">
                  <c:v>126527</c:v>
                </c:pt>
                <c:pt idx="50">
                  <c:v>133283</c:v>
                </c:pt>
                <c:pt idx="51">
                  <c:v>146477</c:v>
                </c:pt>
                <c:pt idx="52">
                  <c:v>157365</c:v>
                </c:pt>
                <c:pt idx="53">
                  <c:v>168598</c:v>
                </c:pt>
                <c:pt idx="54">
                  <c:v>183165</c:v>
                </c:pt>
                <c:pt idx="55">
                  <c:v>198339</c:v>
                </c:pt>
                <c:pt idx="56">
                  <c:v>215899</c:v>
                </c:pt>
                <c:pt idx="57">
                  <c:v>242986</c:v>
                </c:pt>
                <c:pt idx="58">
                  <c:v>272516</c:v>
                </c:pt>
                <c:pt idx="59">
                  <c:v>304943</c:v>
                </c:pt>
                <c:pt idx="60">
                  <c:v>339121</c:v>
                </c:pt>
                <c:pt idx="61">
                  <c:v>381672</c:v>
                </c:pt>
                <c:pt idx="62">
                  <c:v>423545</c:v>
                </c:pt>
                <c:pt idx="63">
                  <c:v>475025</c:v>
                </c:pt>
                <c:pt idx="64">
                  <c:v>535835</c:v>
                </c:pt>
                <c:pt idx="65">
                  <c:v>599748</c:v>
                </c:pt>
                <c:pt idx="66">
                  <c:v>669312</c:v>
                </c:pt>
                <c:pt idx="67">
                  <c:v>725815</c:v>
                </c:pt>
                <c:pt idx="68">
                  <c:v>790818</c:v>
                </c:pt>
                <c:pt idx="69">
                  <c:v>869257</c:v>
                </c:pt>
                <c:pt idx="70">
                  <c:v>955585</c:v>
                </c:pt>
                <c:pt idx="71">
                  <c:v>1037998</c:v>
                </c:pt>
                <c:pt idx="72">
                  <c:v>1122197</c:v>
                </c:pt>
                <c:pt idx="73">
                  <c:v>1182279</c:v>
                </c:pt>
                <c:pt idx="74">
                  <c:v>1253976</c:v>
                </c:pt>
                <c:pt idx="75">
                  <c:v>1328648</c:v>
                </c:pt>
                <c:pt idx="76">
                  <c:v>1397580</c:v>
                </c:pt>
                <c:pt idx="77">
                  <c:v>1479734</c:v>
                </c:pt>
                <c:pt idx="78">
                  <c:v>1566902</c:v>
                </c:pt>
                <c:pt idx="79">
                  <c:v>1653324</c:v>
                </c:pt>
                <c:pt idx="80">
                  <c:v>1728810</c:v>
                </c:pt>
                <c:pt idx="81">
                  <c:v>1847370</c:v>
                </c:pt>
                <c:pt idx="82">
                  <c:v>1919198</c:v>
                </c:pt>
                <c:pt idx="83">
                  <c:v>2003801</c:v>
                </c:pt>
                <c:pt idx="84">
                  <c:v>2082061</c:v>
                </c:pt>
                <c:pt idx="85">
                  <c:v>2176515</c:v>
                </c:pt>
                <c:pt idx="86">
                  <c:v>2264379</c:v>
                </c:pt>
                <c:pt idx="87">
                  <c:v>2342598</c:v>
                </c:pt>
                <c:pt idx="88">
                  <c:v>2418913</c:v>
                </c:pt>
                <c:pt idx="89">
                  <c:v>2495394</c:v>
                </c:pt>
                <c:pt idx="90">
                  <c:v>2571471</c:v>
                </c:pt>
                <c:pt idx="91">
                  <c:v>2653485</c:v>
                </c:pt>
                <c:pt idx="92">
                  <c:v>2736166</c:v>
                </c:pt>
                <c:pt idx="93">
                  <c:v>2819735</c:v>
                </c:pt>
                <c:pt idx="94">
                  <c:v>2902884</c:v>
                </c:pt>
                <c:pt idx="95">
                  <c:v>2973645</c:v>
                </c:pt>
                <c:pt idx="96">
                  <c:v>3044672</c:v>
                </c:pt>
                <c:pt idx="97">
                  <c:v>3120425</c:v>
                </c:pt>
                <c:pt idx="98">
                  <c:v>3197741</c:v>
                </c:pt>
                <c:pt idx="99">
                  <c:v>3281445</c:v>
                </c:pt>
                <c:pt idx="100">
                  <c:v>3370413</c:v>
                </c:pt>
                <c:pt idx="101">
                  <c:v>3448635</c:v>
                </c:pt>
                <c:pt idx="102">
                  <c:v>3522666</c:v>
                </c:pt>
                <c:pt idx="103">
                  <c:v>3600270</c:v>
                </c:pt>
                <c:pt idx="104">
                  <c:v>3679925</c:v>
                </c:pt>
                <c:pt idx="105">
                  <c:v>3770366</c:v>
                </c:pt>
                <c:pt idx="106">
                  <c:v>3858920</c:v>
                </c:pt>
                <c:pt idx="107">
                  <c:v>3949333</c:v>
                </c:pt>
                <c:pt idx="108">
                  <c:v>4033574</c:v>
                </c:pt>
                <c:pt idx="109">
                  <c:v>4108787</c:v>
                </c:pt>
                <c:pt idx="110">
                  <c:v>4184964</c:v>
                </c:pt>
                <c:pt idx="111">
                  <c:v>4270347</c:v>
                </c:pt>
                <c:pt idx="112">
                  <c:v>4354762</c:v>
                </c:pt>
                <c:pt idx="113">
                  <c:v>4450405</c:v>
                </c:pt>
                <c:pt idx="114">
                  <c:v>4546736</c:v>
                </c:pt>
                <c:pt idx="115">
                  <c:v>4640643</c:v>
                </c:pt>
                <c:pt idx="116">
                  <c:v>4718991</c:v>
                </c:pt>
                <c:pt idx="117">
                  <c:v>4808131</c:v>
                </c:pt>
                <c:pt idx="118">
                  <c:v>4903735</c:v>
                </c:pt>
                <c:pt idx="119">
                  <c:v>5009156</c:v>
                </c:pt>
                <c:pt idx="120">
                  <c:v>5115111</c:v>
                </c:pt>
                <c:pt idx="121">
                  <c:v>5222360</c:v>
                </c:pt>
                <c:pt idx="122">
                  <c:v>5326467</c:v>
                </c:pt>
                <c:pt idx="123">
                  <c:v>5419674</c:v>
                </c:pt>
                <c:pt idx="124">
                  <c:v>5507885</c:v>
                </c:pt>
                <c:pt idx="125">
                  <c:v>5600243</c:v>
                </c:pt>
                <c:pt idx="126">
                  <c:v>5702797</c:v>
                </c:pt>
                <c:pt idx="127">
                  <c:v>5822789</c:v>
                </c:pt>
                <c:pt idx="128">
                  <c:v>5944262</c:v>
                </c:pt>
                <c:pt idx="129">
                  <c:v>6079306</c:v>
                </c:pt>
                <c:pt idx="130">
                  <c:v>6182166</c:v>
                </c:pt>
                <c:pt idx="131">
                  <c:v>6282451</c:v>
                </c:pt>
                <c:pt idx="132">
                  <c:v>6405196</c:v>
                </c:pt>
                <c:pt idx="133">
                  <c:v>6516449</c:v>
                </c:pt>
                <c:pt idx="134">
                  <c:v>6654775</c:v>
                </c:pt>
                <c:pt idx="135">
                  <c:v>6788336</c:v>
                </c:pt>
                <c:pt idx="136">
                  <c:v>6917669</c:v>
                </c:pt>
                <c:pt idx="137">
                  <c:v>7028679</c:v>
                </c:pt>
                <c:pt idx="138">
                  <c:v>7131730</c:v>
                </c:pt>
                <c:pt idx="139">
                  <c:v>7257733</c:v>
                </c:pt>
                <c:pt idx="140">
                  <c:v>7394925</c:v>
                </c:pt>
                <c:pt idx="141">
                  <c:v>7531117</c:v>
                </c:pt>
                <c:pt idx="142">
                  <c:v>7658605</c:v>
                </c:pt>
                <c:pt idx="143">
                  <c:v>7792514</c:v>
                </c:pt>
                <c:pt idx="144">
                  <c:v>7924458</c:v>
                </c:pt>
                <c:pt idx="145">
                  <c:v>8049396</c:v>
                </c:pt>
                <c:pt idx="146">
                  <c:v>8193302</c:v>
                </c:pt>
                <c:pt idx="147">
                  <c:v>8336504</c:v>
                </c:pt>
                <c:pt idx="148">
                  <c:v>8479650</c:v>
                </c:pt>
                <c:pt idx="149">
                  <c:v>8660640</c:v>
                </c:pt>
                <c:pt idx="150">
                  <c:v>8846511</c:v>
                </c:pt>
                <c:pt idx="151">
                  <c:v>8939556</c:v>
                </c:pt>
                <c:pt idx="152">
                  <c:v>9081901</c:v>
                </c:pt>
                <c:pt idx="153">
                  <c:v>9250079</c:v>
                </c:pt>
                <c:pt idx="154">
                  <c:v>9421558</c:v>
                </c:pt>
                <c:pt idx="155">
                  <c:v>9601077</c:v>
                </c:pt>
                <c:pt idx="156">
                  <c:v>9793571</c:v>
                </c:pt>
                <c:pt idx="157">
                  <c:v>9969994</c:v>
                </c:pt>
                <c:pt idx="158">
                  <c:v>10138452</c:v>
                </c:pt>
                <c:pt idx="159">
                  <c:v>10291174</c:v>
                </c:pt>
                <c:pt idx="160">
                  <c:v>10474928</c:v>
                </c:pt>
                <c:pt idx="161">
                  <c:v>10690072</c:v>
                </c:pt>
                <c:pt idx="162">
                  <c:v>10895072</c:v>
                </c:pt>
                <c:pt idx="163">
                  <c:v>11097736</c:v>
                </c:pt>
                <c:pt idx="164">
                  <c:v>11287474</c:v>
                </c:pt>
                <c:pt idx="165">
                  <c:v>11473753</c:v>
                </c:pt>
                <c:pt idx="166">
                  <c:v>11642004</c:v>
                </c:pt>
                <c:pt idx="167">
                  <c:v>11851635</c:v>
                </c:pt>
                <c:pt idx="168">
                  <c:v>12066895</c:v>
                </c:pt>
                <c:pt idx="169">
                  <c:v>12291482</c:v>
                </c:pt>
                <c:pt idx="170">
                  <c:v>12524612</c:v>
                </c:pt>
                <c:pt idx="171">
                  <c:v>12737478</c:v>
                </c:pt>
                <c:pt idx="172">
                  <c:v>12930446</c:v>
                </c:pt>
                <c:pt idx="173">
                  <c:v>13124986</c:v>
                </c:pt>
                <c:pt idx="174">
                  <c:v>13346045</c:v>
                </c:pt>
                <c:pt idx="175">
                  <c:v>13575925</c:v>
                </c:pt>
                <c:pt idx="176">
                  <c:v>13820878</c:v>
                </c:pt>
                <c:pt idx="177">
                  <c:v>14058220</c:v>
                </c:pt>
                <c:pt idx="178">
                  <c:v>14293527</c:v>
                </c:pt>
                <c:pt idx="179">
                  <c:v>14505409</c:v>
                </c:pt>
                <c:pt idx="180">
                  <c:v>14713597</c:v>
                </c:pt>
                <c:pt idx="181">
                  <c:v>14956643</c:v>
                </c:pt>
                <c:pt idx="182">
                  <c:v>15232017</c:v>
                </c:pt>
                <c:pt idx="183">
                  <c:v>15511701</c:v>
                </c:pt>
                <c:pt idx="184">
                  <c:v>15795286</c:v>
                </c:pt>
                <c:pt idx="185">
                  <c:v>16044821</c:v>
                </c:pt>
                <c:pt idx="186">
                  <c:v>16256632</c:v>
                </c:pt>
                <c:pt idx="187">
                  <c:v>16491067</c:v>
                </c:pt>
                <c:pt idx="188">
                  <c:v>16754936</c:v>
                </c:pt>
                <c:pt idx="189">
                  <c:v>17025222</c:v>
                </c:pt>
                <c:pt idx="190">
                  <c:v>17307000</c:v>
                </c:pt>
                <c:pt idx="191">
                  <c:v>17594584</c:v>
                </c:pt>
                <c:pt idx="192">
                  <c:v>17840841</c:v>
                </c:pt>
                <c:pt idx="193">
                  <c:v>18071469</c:v>
                </c:pt>
                <c:pt idx="194">
                  <c:v>18277588</c:v>
                </c:pt>
                <c:pt idx="195">
                  <c:v>18542881</c:v>
                </c:pt>
                <c:pt idx="196">
                  <c:v>18818065</c:v>
                </c:pt>
                <c:pt idx="197">
                  <c:v>19104799</c:v>
                </c:pt>
                <c:pt idx="198">
                  <c:v>19387272</c:v>
                </c:pt>
                <c:pt idx="199">
                  <c:v>19652448</c:v>
                </c:pt>
                <c:pt idx="200">
                  <c:v>19885404</c:v>
                </c:pt>
                <c:pt idx="201">
                  <c:v>20118639</c:v>
                </c:pt>
                <c:pt idx="202">
                  <c:v>20384172</c:v>
                </c:pt>
                <c:pt idx="203">
                  <c:v>20659262</c:v>
                </c:pt>
                <c:pt idx="204">
                  <c:v>20949369</c:v>
                </c:pt>
                <c:pt idx="205">
                  <c:v>21256457</c:v>
                </c:pt>
                <c:pt idx="206">
                  <c:v>21505480</c:v>
                </c:pt>
                <c:pt idx="207">
                  <c:v>21715549</c:v>
                </c:pt>
                <c:pt idx="208">
                  <c:v>21928420</c:v>
                </c:pt>
                <c:pt idx="209">
                  <c:v>22187817</c:v>
                </c:pt>
                <c:pt idx="210">
                  <c:v>22465301</c:v>
                </c:pt>
                <c:pt idx="211">
                  <c:v>22736786</c:v>
                </c:pt>
                <c:pt idx="212">
                  <c:v>22998749</c:v>
                </c:pt>
                <c:pt idx="213">
                  <c:v>23262294</c:v>
                </c:pt>
                <c:pt idx="214">
                  <c:v>23465049</c:v>
                </c:pt>
                <c:pt idx="215">
                  <c:v>23693158</c:v>
                </c:pt>
                <c:pt idx="216">
                  <c:v>23938373</c:v>
                </c:pt>
                <c:pt idx="217">
                  <c:v>24220058</c:v>
                </c:pt>
                <c:pt idx="218">
                  <c:v>24507318</c:v>
                </c:pt>
                <c:pt idx="219">
                  <c:v>24791251</c:v>
                </c:pt>
                <c:pt idx="220">
                  <c:v>25051965</c:v>
                </c:pt>
                <c:pt idx="221">
                  <c:v>25271698</c:v>
                </c:pt>
                <c:pt idx="222">
                  <c:v>25536012</c:v>
                </c:pt>
                <c:pt idx="223">
                  <c:v>25802897</c:v>
                </c:pt>
                <c:pt idx="224">
                  <c:v>26084774</c:v>
                </c:pt>
                <c:pt idx="225">
                  <c:v>26370207</c:v>
                </c:pt>
                <c:pt idx="226">
                  <c:v>26671953</c:v>
                </c:pt>
                <c:pt idx="227">
                  <c:v>26945640</c:v>
                </c:pt>
                <c:pt idx="228">
                  <c:v>27174622</c:v>
                </c:pt>
                <c:pt idx="229">
                  <c:v>27391906</c:v>
                </c:pt>
                <c:pt idx="230">
                  <c:v>27638411</c:v>
                </c:pt>
                <c:pt idx="231">
                  <c:v>27923711</c:v>
                </c:pt>
                <c:pt idx="232">
                  <c:v>28228100</c:v>
                </c:pt>
                <c:pt idx="233">
                  <c:v>28544479</c:v>
                </c:pt>
                <c:pt idx="234">
                  <c:v>28833165</c:v>
                </c:pt>
                <c:pt idx="235">
                  <c:v>29081979</c:v>
                </c:pt>
                <c:pt idx="236">
                  <c:v>29349135</c:v>
                </c:pt>
                <c:pt idx="237">
                  <c:v>29629682</c:v>
                </c:pt>
                <c:pt idx="238">
                  <c:v>29934629</c:v>
                </c:pt>
                <c:pt idx="239">
                  <c:v>30250204</c:v>
                </c:pt>
                <c:pt idx="240">
                  <c:v>30576835</c:v>
                </c:pt>
                <c:pt idx="241">
                  <c:v>30869918</c:v>
                </c:pt>
                <c:pt idx="242">
                  <c:v>31125027</c:v>
                </c:pt>
                <c:pt idx="243">
                  <c:v>31384954</c:v>
                </c:pt>
                <c:pt idx="244">
                  <c:v>31669253</c:v>
                </c:pt>
                <c:pt idx="245">
                  <c:v>31980900</c:v>
                </c:pt>
                <c:pt idx="246">
                  <c:v>32301820</c:v>
                </c:pt>
                <c:pt idx="247">
                  <c:v>32631829</c:v>
                </c:pt>
                <c:pt idx="248">
                  <c:v>32917490</c:v>
                </c:pt>
                <c:pt idx="249">
                  <c:v>33164467</c:v>
                </c:pt>
                <c:pt idx="250">
                  <c:v>33427213</c:v>
                </c:pt>
                <c:pt idx="251">
                  <c:v>33710008</c:v>
                </c:pt>
                <c:pt idx="252">
                  <c:v>34034527</c:v>
                </c:pt>
                <c:pt idx="253">
                  <c:v>34353656</c:v>
                </c:pt>
                <c:pt idx="254">
                  <c:v>34683137</c:v>
                </c:pt>
                <c:pt idx="255">
                  <c:v>34980437</c:v>
                </c:pt>
                <c:pt idx="256">
                  <c:v>35240936</c:v>
                </c:pt>
                <c:pt idx="257">
                  <c:v>35552319</c:v>
                </c:pt>
                <c:pt idx="258">
                  <c:v>35868384</c:v>
                </c:pt>
                <c:pt idx="259">
                  <c:v>36217642</c:v>
                </c:pt>
                <c:pt idx="260">
                  <c:v>36576953</c:v>
                </c:pt>
                <c:pt idx="261">
                  <c:v>36937357</c:v>
                </c:pt>
                <c:pt idx="262">
                  <c:v>37292812</c:v>
                </c:pt>
                <c:pt idx="263">
                  <c:v>37582235</c:v>
                </c:pt>
                <c:pt idx="264">
                  <c:v>37872267</c:v>
                </c:pt>
                <c:pt idx="265">
                  <c:v>38191644</c:v>
                </c:pt>
                <c:pt idx="266">
                  <c:v>38572344</c:v>
                </c:pt>
                <c:pt idx="267">
                  <c:v>38979285</c:v>
                </c:pt>
                <c:pt idx="268">
                  <c:v>39389798</c:v>
                </c:pt>
                <c:pt idx="269">
                  <c:v>39761864</c:v>
                </c:pt>
                <c:pt idx="270">
                  <c:v>40093064</c:v>
                </c:pt>
                <c:pt idx="271">
                  <c:v>40468042</c:v>
                </c:pt>
                <c:pt idx="272">
                  <c:v>40856832</c:v>
                </c:pt>
                <c:pt idx="273">
                  <c:v>41296324</c:v>
                </c:pt>
                <c:pt idx="274">
                  <c:v>41778349</c:v>
                </c:pt>
                <c:pt idx="275">
                  <c:v>42272219</c:v>
                </c:pt>
                <c:pt idx="276">
                  <c:v>42728463</c:v>
                </c:pt>
                <c:pt idx="277">
                  <c:v>43087252</c:v>
                </c:pt>
                <c:pt idx="278">
                  <c:v>43570375</c:v>
                </c:pt>
                <c:pt idx="279">
                  <c:v>44038742</c:v>
                </c:pt>
                <c:pt idx="280">
                  <c:v>44560493</c:v>
                </c:pt>
                <c:pt idx="281">
                  <c:v>45111897</c:v>
                </c:pt>
                <c:pt idx="282">
                  <c:v>45683641</c:v>
                </c:pt>
                <c:pt idx="283">
                  <c:v>46155679</c:v>
                </c:pt>
                <c:pt idx="284">
                  <c:v>46594815</c:v>
                </c:pt>
                <c:pt idx="285">
                  <c:v>47143249</c:v>
                </c:pt>
                <c:pt idx="286">
                  <c:v>47708689</c:v>
                </c:pt>
                <c:pt idx="287">
                  <c:v>48200834</c:v>
                </c:pt>
                <c:pt idx="288">
                  <c:v>48820137</c:v>
                </c:pt>
                <c:pt idx="289">
                  <c:v>49443302</c:v>
                </c:pt>
                <c:pt idx="290">
                  <c:v>50042475</c:v>
                </c:pt>
                <c:pt idx="291">
                  <c:v>50533303</c:v>
                </c:pt>
                <c:pt idx="292">
                  <c:v>51043163</c:v>
                </c:pt>
                <c:pt idx="293">
                  <c:v>51614210</c:v>
                </c:pt>
                <c:pt idx="294">
                  <c:v>52238985</c:v>
                </c:pt>
                <c:pt idx="295">
                  <c:v>52879292</c:v>
                </c:pt>
                <c:pt idx="296">
                  <c:v>53540428</c:v>
                </c:pt>
                <c:pt idx="297">
                  <c:v>54127223</c:v>
                </c:pt>
                <c:pt idx="298">
                  <c:v>54617371</c:v>
                </c:pt>
                <c:pt idx="299">
                  <c:v>55143385</c:v>
                </c:pt>
                <c:pt idx="300">
                  <c:v>55745581</c:v>
                </c:pt>
                <c:pt idx="301">
                  <c:v>56367812</c:v>
                </c:pt>
                <c:pt idx="302">
                  <c:v>57021668</c:v>
                </c:pt>
                <c:pt idx="303">
                  <c:v>57695893</c:v>
                </c:pt>
                <c:pt idx="304">
                  <c:v>58288205</c:v>
                </c:pt>
                <c:pt idx="305">
                  <c:v>58786271</c:v>
                </c:pt>
                <c:pt idx="306">
                  <c:v>59320607</c:v>
                </c:pt>
                <c:pt idx="307">
                  <c:v>59911260</c:v>
                </c:pt>
                <c:pt idx="308">
                  <c:v>60528382</c:v>
                </c:pt>
                <c:pt idx="309">
                  <c:v>61117498</c:v>
                </c:pt>
                <c:pt idx="310">
                  <c:v>61812658</c:v>
                </c:pt>
                <c:pt idx="311">
                  <c:v>62419896</c:v>
                </c:pt>
                <c:pt idx="312">
                  <c:v>62915342</c:v>
                </c:pt>
                <c:pt idx="313">
                  <c:v>63422170</c:v>
                </c:pt>
                <c:pt idx="314">
                  <c:v>64036915</c:v>
                </c:pt>
                <c:pt idx="315">
                  <c:v>64677208</c:v>
                </c:pt>
                <c:pt idx="316">
                  <c:v>65367773</c:v>
                </c:pt>
                <c:pt idx="317">
                  <c:v>66064124</c:v>
                </c:pt>
                <c:pt idx="318">
                  <c:v>66706212</c:v>
                </c:pt>
                <c:pt idx="319">
                  <c:v>67250090</c:v>
                </c:pt>
                <c:pt idx="320">
                  <c:v>67785239</c:v>
                </c:pt>
                <c:pt idx="321">
                  <c:v>68415757</c:v>
                </c:pt>
                <c:pt idx="322">
                  <c:v>69081189</c:v>
                </c:pt>
                <c:pt idx="323">
                  <c:v>70576462</c:v>
                </c:pt>
                <c:pt idx="324">
                  <c:v>71282248</c:v>
                </c:pt>
                <c:pt idx="325">
                  <c:v>71930675</c:v>
                </c:pt>
                <c:pt idx="326">
                  <c:v>72469417</c:v>
                </c:pt>
                <c:pt idx="327">
                  <c:v>73020622</c:v>
                </c:pt>
                <c:pt idx="328">
                  <c:v>73669169</c:v>
                </c:pt>
                <c:pt idx="329">
                  <c:v>74386757</c:v>
                </c:pt>
                <c:pt idx="330">
                  <c:v>75125320</c:v>
                </c:pt>
                <c:pt idx="331">
                  <c:v>75846785</c:v>
                </c:pt>
                <c:pt idx="332">
                  <c:v>76482015</c:v>
                </c:pt>
                <c:pt idx="333">
                  <c:v>77029248</c:v>
                </c:pt>
                <c:pt idx="334">
                  <c:v>77575609</c:v>
                </c:pt>
                <c:pt idx="335">
                  <c:v>78226945</c:v>
                </c:pt>
                <c:pt idx="336">
                  <c:v>78909039</c:v>
                </c:pt>
                <c:pt idx="337">
                  <c:v>79602308</c:v>
                </c:pt>
                <c:pt idx="338">
                  <c:v>80120826</c:v>
                </c:pt>
                <c:pt idx="339">
                  <c:v>80627913</c:v>
                </c:pt>
                <c:pt idx="340">
                  <c:v>81041180</c:v>
                </c:pt>
                <c:pt idx="341">
                  <c:v>81540576</c:v>
                </c:pt>
                <c:pt idx="342">
                  <c:v>82212291</c:v>
                </c:pt>
                <c:pt idx="343">
                  <c:v>82937669</c:v>
                </c:pt>
                <c:pt idx="344">
                  <c:v>83777373</c:v>
                </c:pt>
                <c:pt idx="345">
                  <c:v>84363651</c:v>
                </c:pt>
                <c:pt idx="346">
                  <c:v>84944896</c:v>
                </c:pt>
                <c:pt idx="347">
                  <c:v>85465220</c:v>
                </c:pt>
                <c:pt idx="348">
                  <c:v>86022888</c:v>
                </c:pt>
                <c:pt idx="349">
                  <c:v>86763771</c:v>
                </c:pt>
                <c:pt idx="350">
                  <c:v>87554777</c:v>
                </c:pt>
                <c:pt idx="351">
                  <c:v>88424694</c:v>
                </c:pt>
                <c:pt idx="352">
                  <c:v>89260234</c:v>
                </c:pt>
                <c:pt idx="353">
                  <c:v>90016426</c:v>
                </c:pt>
                <c:pt idx="354">
                  <c:v>90617841</c:v>
                </c:pt>
                <c:pt idx="355">
                  <c:v>91232527</c:v>
                </c:pt>
                <c:pt idx="356">
                  <c:v>91924997</c:v>
                </c:pt>
                <c:pt idx="357">
                  <c:v>92668304</c:v>
                </c:pt>
                <c:pt idx="358">
                  <c:v>93427460</c:v>
                </c:pt>
                <c:pt idx="359">
                  <c:v>94211196</c:v>
                </c:pt>
                <c:pt idx="360">
                  <c:v>94868070</c:v>
                </c:pt>
                <c:pt idx="361">
                  <c:v>95395653</c:v>
                </c:pt>
                <c:pt idx="362">
                  <c:v>95912962</c:v>
                </c:pt>
                <c:pt idx="363">
                  <c:v>96505744</c:v>
                </c:pt>
                <c:pt idx="364">
                  <c:v>97192955</c:v>
                </c:pt>
                <c:pt idx="365">
                  <c:v>97861838</c:v>
                </c:pt>
                <c:pt idx="366">
                  <c:v>98525319</c:v>
                </c:pt>
                <c:pt idx="367">
                  <c:v>99101946</c:v>
                </c:pt>
                <c:pt idx="368">
                  <c:v>99563902</c:v>
                </c:pt>
                <c:pt idx="369">
                  <c:v>100045514</c:v>
                </c:pt>
                <c:pt idx="370">
                  <c:v>100606806</c:v>
                </c:pt>
                <c:pt idx="371">
                  <c:v>101207796</c:v>
                </c:pt>
                <c:pt idx="372">
                  <c:v>101822940</c:v>
                </c:pt>
                <c:pt idx="373">
                  <c:v>102411909</c:v>
                </c:pt>
                <c:pt idx="374">
                  <c:v>102926687</c:v>
                </c:pt>
                <c:pt idx="375">
                  <c:v>103323236</c:v>
                </c:pt>
                <c:pt idx="376">
                  <c:v>103766267</c:v>
                </c:pt>
                <c:pt idx="377">
                  <c:v>104231794</c:v>
                </c:pt>
                <c:pt idx="378">
                  <c:v>104757104</c:v>
                </c:pt>
                <c:pt idx="379">
                  <c:v>105228868</c:v>
                </c:pt>
                <c:pt idx="380">
                  <c:v>105765357</c:v>
                </c:pt>
                <c:pt idx="381">
                  <c:v>106200487</c:v>
                </c:pt>
                <c:pt idx="382">
                  <c:v>106552005</c:v>
                </c:pt>
                <c:pt idx="383">
                  <c:v>106891968</c:v>
                </c:pt>
                <c:pt idx="384">
                  <c:v>107299193</c:v>
                </c:pt>
                <c:pt idx="385">
                  <c:v>107739659</c:v>
                </c:pt>
                <c:pt idx="386">
                  <c:v>108183442</c:v>
                </c:pt>
                <c:pt idx="387">
                  <c:v>108613029</c:v>
                </c:pt>
                <c:pt idx="388">
                  <c:v>108993482</c:v>
                </c:pt>
                <c:pt idx="389">
                  <c:v>109302124</c:v>
                </c:pt>
                <c:pt idx="390">
                  <c:v>109583006</c:v>
                </c:pt>
                <c:pt idx="391">
                  <c:v>109942787</c:v>
                </c:pt>
                <c:pt idx="392">
                  <c:v>110329162</c:v>
                </c:pt>
                <c:pt idx="393">
                  <c:v>110739968</c:v>
                </c:pt>
                <c:pt idx="394">
                  <c:v>111149633</c:v>
                </c:pt>
                <c:pt idx="395">
                  <c:v>111524732</c:v>
                </c:pt>
                <c:pt idx="396">
                  <c:v>111844323</c:v>
                </c:pt>
                <c:pt idx="397">
                  <c:v>112139916</c:v>
                </c:pt>
                <c:pt idx="398">
                  <c:v>112532664</c:v>
                </c:pt>
                <c:pt idx="399">
                  <c:v>112977632</c:v>
                </c:pt>
                <c:pt idx="400">
                  <c:v>113430617</c:v>
                </c:pt>
                <c:pt idx="401">
                  <c:v>113872579</c:v>
                </c:pt>
                <c:pt idx="402">
                  <c:v>114269295</c:v>
                </c:pt>
                <c:pt idx="403">
                  <c:v>114577072</c:v>
                </c:pt>
                <c:pt idx="404">
                  <c:v>114882607</c:v>
                </c:pt>
                <c:pt idx="405">
                  <c:v>115195866</c:v>
                </c:pt>
                <c:pt idx="406">
                  <c:v>115637732</c:v>
                </c:pt>
                <c:pt idx="407">
                  <c:v>116096179</c:v>
                </c:pt>
                <c:pt idx="408">
                  <c:v>116545301</c:v>
                </c:pt>
                <c:pt idx="409">
                  <c:v>116959307</c:v>
                </c:pt>
                <c:pt idx="410">
                  <c:v>117333747</c:v>
                </c:pt>
                <c:pt idx="411">
                  <c:v>117639273</c:v>
                </c:pt>
                <c:pt idx="412">
                  <c:v>118053311</c:v>
                </c:pt>
                <c:pt idx="413">
                  <c:v>118512174</c:v>
                </c:pt>
                <c:pt idx="414">
                  <c:v>119001866</c:v>
                </c:pt>
                <c:pt idx="415">
                  <c:v>119491110</c:v>
                </c:pt>
                <c:pt idx="416">
                  <c:v>119946720</c:v>
                </c:pt>
                <c:pt idx="417">
                  <c:v>120311791</c:v>
                </c:pt>
                <c:pt idx="418">
                  <c:v>120665907</c:v>
                </c:pt>
                <c:pt idx="419">
                  <c:v>121132937</c:v>
                </c:pt>
                <c:pt idx="420">
                  <c:v>121678657</c:v>
                </c:pt>
                <c:pt idx="421">
                  <c:v>122226586</c:v>
                </c:pt>
                <c:pt idx="422">
                  <c:v>122789132</c:v>
                </c:pt>
                <c:pt idx="423">
                  <c:v>123287558</c:v>
                </c:pt>
                <c:pt idx="424">
                  <c:v>123728023</c:v>
                </c:pt>
                <c:pt idx="425">
                  <c:v>124149212</c:v>
                </c:pt>
                <c:pt idx="426">
                  <c:v>124655090</c:v>
                </c:pt>
                <c:pt idx="427">
                  <c:v>125284798</c:v>
                </c:pt>
                <c:pt idx="428">
                  <c:v>125936996</c:v>
                </c:pt>
                <c:pt idx="429">
                  <c:v>126577037</c:v>
                </c:pt>
                <c:pt idx="430">
                  <c:v>127161555</c:v>
                </c:pt>
                <c:pt idx="431">
                  <c:v>127654209</c:v>
                </c:pt>
                <c:pt idx="432">
                  <c:v>128113516</c:v>
                </c:pt>
                <c:pt idx="433">
                  <c:v>128675732</c:v>
                </c:pt>
                <c:pt idx="434">
                  <c:v>129349636</c:v>
                </c:pt>
                <c:pt idx="435">
                  <c:v>130059459</c:v>
                </c:pt>
                <c:pt idx="436">
                  <c:v>130704260</c:v>
                </c:pt>
                <c:pt idx="437">
                  <c:v>131244592</c:v>
                </c:pt>
                <c:pt idx="438">
                  <c:v>131804514</c:v>
                </c:pt>
                <c:pt idx="439">
                  <c:v>132301540</c:v>
                </c:pt>
                <c:pt idx="440">
                  <c:v>132909027</c:v>
                </c:pt>
                <c:pt idx="441">
                  <c:v>133572191</c:v>
                </c:pt>
                <c:pt idx="442">
                  <c:v>134408243</c:v>
                </c:pt>
                <c:pt idx="443">
                  <c:v>135155572</c:v>
                </c:pt>
                <c:pt idx="444">
                  <c:v>135826192</c:v>
                </c:pt>
                <c:pt idx="445">
                  <c:v>136535796</c:v>
                </c:pt>
                <c:pt idx="446">
                  <c:v>137149676</c:v>
                </c:pt>
                <c:pt idx="447">
                  <c:v>137913481</c:v>
                </c:pt>
                <c:pt idx="448">
                  <c:v>138724717</c:v>
                </c:pt>
                <c:pt idx="449">
                  <c:v>139546032</c:v>
                </c:pt>
                <c:pt idx="450">
                  <c:v>140405898</c:v>
                </c:pt>
                <c:pt idx="451">
                  <c:v>141199860</c:v>
                </c:pt>
                <c:pt idx="452">
                  <c:v>141899967</c:v>
                </c:pt>
                <c:pt idx="453">
                  <c:v>142590935</c:v>
                </c:pt>
                <c:pt idx="454">
                  <c:v>143430414</c:v>
                </c:pt>
                <c:pt idx="455">
                  <c:v>144319673</c:v>
                </c:pt>
                <c:pt idx="456">
                  <c:v>145219047</c:v>
                </c:pt>
                <c:pt idx="457">
                  <c:v>146126730</c:v>
                </c:pt>
                <c:pt idx="458">
                  <c:v>146950938</c:v>
                </c:pt>
                <c:pt idx="459">
                  <c:v>147679421</c:v>
                </c:pt>
                <c:pt idx="460">
                  <c:v>148368492</c:v>
                </c:pt>
                <c:pt idx="461">
                  <c:v>149207587</c:v>
                </c:pt>
                <c:pt idx="462">
                  <c:v>150106411</c:v>
                </c:pt>
                <c:pt idx="463">
                  <c:v>151000453</c:v>
                </c:pt>
                <c:pt idx="464">
                  <c:v>151891829</c:v>
                </c:pt>
                <c:pt idx="465">
                  <c:v>152686732</c:v>
                </c:pt>
                <c:pt idx="466">
                  <c:v>153373998</c:v>
                </c:pt>
                <c:pt idx="467">
                  <c:v>154064453</c:v>
                </c:pt>
                <c:pt idx="468">
                  <c:v>154849408</c:v>
                </c:pt>
                <c:pt idx="469">
                  <c:v>155691432</c:v>
                </c:pt>
                <c:pt idx="470">
                  <c:v>156564262</c:v>
                </c:pt>
                <c:pt idx="471">
                  <c:v>157399113</c:v>
                </c:pt>
                <c:pt idx="472">
                  <c:v>158187392</c:v>
                </c:pt>
                <c:pt idx="473">
                  <c:v>158836799</c:v>
                </c:pt>
                <c:pt idx="474">
                  <c:v>159462462</c:v>
                </c:pt>
                <c:pt idx="475">
                  <c:v>160188263</c:v>
                </c:pt>
                <c:pt idx="476">
                  <c:v>160955762</c:v>
                </c:pt>
                <c:pt idx="477">
                  <c:v>161690457</c:v>
                </c:pt>
                <c:pt idx="478">
                  <c:v>162400035</c:v>
                </c:pt>
                <c:pt idx="479">
                  <c:v>163031633</c:v>
                </c:pt>
                <c:pt idx="480">
                  <c:v>163578254</c:v>
                </c:pt>
                <c:pt idx="481">
                  <c:v>164121814</c:v>
                </c:pt>
                <c:pt idx="482">
                  <c:v>164741444</c:v>
                </c:pt>
                <c:pt idx="483">
                  <c:v>165413512</c:v>
                </c:pt>
                <c:pt idx="484">
                  <c:v>165695810</c:v>
                </c:pt>
                <c:pt idx="485">
                  <c:v>166322297</c:v>
                </c:pt>
                <c:pt idx="486">
                  <c:v>166894639</c:v>
                </c:pt>
                <c:pt idx="487">
                  <c:v>167376257</c:v>
                </c:pt>
                <c:pt idx="488">
                  <c:v>167827351</c:v>
                </c:pt>
                <c:pt idx="489">
                  <c:v>168360750</c:v>
                </c:pt>
                <c:pt idx="490">
                  <c:v>168929200</c:v>
                </c:pt>
                <c:pt idx="491">
                  <c:v>169476084</c:v>
                </c:pt>
                <c:pt idx="492">
                  <c:v>169981607</c:v>
                </c:pt>
                <c:pt idx="493">
                  <c:v>170462027</c:v>
                </c:pt>
                <c:pt idx="494">
                  <c:v>170851972</c:v>
                </c:pt>
                <c:pt idx="495">
                  <c:v>171239026</c:v>
                </c:pt>
                <c:pt idx="496">
                  <c:v>171699035</c:v>
                </c:pt>
                <c:pt idx="497">
                  <c:v>172186659</c:v>
                </c:pt>
                <c:pt idx="498">
                  <c:v>172667172</c:v>
                </c:pt>
                <c:pt idx="499">
                  <c:v>173092086</c:v>
                </c:pt>
                <c:pt idx="500">
                  <c:v>173488736</c:v>
                </c:pt>
                <c:pt idx="501">
                  <c:v>173811716</c:v>
                </c:pt>
                <c:pt idx="502">
                  <c:v>174133487</c:v>
                </c:pt>
                <c:pt idx="503">
                  <c:v>174503594</c:v>
                </c:pt>
                <c:pt idx="504">
                  <c:v>174921888</c:v>
                </c:pt>
                <c:pt idx="505">
                  <c:v>175375391</c:v>
                </c:pt>
                <c:pt idx="506">
                  <c:v>175797428</c:v>
                </c:pt>
                <c:pt idx="507">
                  <c:v>176165802</c:v>
                </c:pt>
                <c:pt idx="508">
                  <c:v>176468598</c:v>
                </c:pt>
                <c:pt idx="509">
                  <c:v>176777890</c:v>
                </c:pt>
                <c:pt idx="510">
                  <c:v>177152649</c:v>
                </c:pt>
                <c:pt idx="511">
                  <c:v>177541818</c:v>
                </c:pt>
                <c:pt idx="512">
                  <c:v>177937806</c:v>
                </c:pt>
                <c:pt idx="513">
                  <c:v>178341308</c:v>
                </c:pt>
                <c:pt idx="514">
                  <c:v>178689706</c:v>
                </c:pt>
                <c:pt idx="515">
                  <c:v>178993356</c:v>
                </c:pt>
                <c:pt idx="516">
                  <c:v>179290009</c:v>
                </c:pt>
                <c:pt idx="517">
                  <c:v>179700217</c:v>
                </c:pt>
                <c:pt idx="518">
                  <c:v>180096837</c:v>
                </c:pt>
                <c:pt idx="519">
                  <c:v>180506071</c:v>
                </c:pt>
                <c:pt idx="520">
                  <c:v>180923724</c:v>
                </c:pt>
                <c:pt idx="521">
                  <c:v>181286604</c:v>
                </c:pt>
                <c:pt idx="522">
                  <c:v>181597811</c:v>
                </c:pt>
                <c:pt idx="523">
                  <c:v>181930818</c:v>
                </c:pt>
                <c:pt idx="524">
                  <c:v>182312005</c:v>
                </c:pt>
                <c:pt idx="525">
                  <c:v>182711437</c:v>
                </c:pt>
                <c:pt idx="526">
                  <c:v>183146927</c:v>
                </c:pt>
                <c:pt idx="527">
                  <c:v>183589219</c:v>
                </c:pt>
                <c:pt idx="528">
                  <c:v>183963628</c:v>
                </c:pt>
                <c:pt idx="529">
                  <c:v>184291842</c:v>
                </c:pt>
                <c:pt idx="530">
                  <c:v>184668479</c:v>
                </c:pt>
                <c:pt idx="531">
                  <c:v>185118944</c:v>
                </c:pt>
                <c:pt idx="532">
                  <c:v>185584112</c:v>
                </c:pt>
                <c:pt idx="533">
                  <c:v>186065876</c:v>
                </c:pt>
                <c:pt idx="534">
                  <c:v>186578995</c:v>
                </c:pt>
                <c:pt idx="535">
                  <c:v>187000850</c:v>
                </c:pt>
                <c:pt idx="536">
                  <c:v>187371319</c:v>
                </c:pt>
                <c:pt idx="537">
                  <c:v>187803677</c:v>
                </c:pt>
                <c:pt idx="538">
                  <c:v>188329177</c:v>
                </c:pt>
                <c:pt idx="539">
                  <c:v>188866959</c:v>
                </c:pt>
                <c:pt idx="540">
                  <c:v>189443190</c:v>
                </c:pt>
                <c:pt idx="541">
                  <c:v>190038857</c:v>
                </c:pt>
                <c:pt idx="542">
                  <c:v>190529071</c:v>
                </c:pt>
                <c:pt idx="543">
                  <c:v>190950128</c:v>
                </c:pt>
                <c:pt idx="544">
                  <c:v>191436491</c:v>
                </c:pt>
                <c:pt idx="545">
                  <c:v>191968664</c:v>
                </c:pt>
                <c:pt idx="546">
                  <c:v>192524480</c:v>
                </c:pt>
                <c:pt idx="547">
                  <c:v>193089435</c:v>
                </c:pt>
                <c:pt idx="548">
                  <c:v>193817392</c:v>
                </c:pt>
                <c:pt idx="549">
                  <c:v>194250939</c:v>
                </c:pt>
                <c:pt idx="550">
                  <c:v>194697763</c:v>
                </c:pt>
                <c:pt idx="551">
                  <c:v>195235114</c:v>
                </c:pt>
                <c:pt idx="552">
                  <c:v>195841210</c:v>
                </c:pt>
                <c:pt idx="553">
                  <c:v>196491151</c:v>
                </c:pt>
                <c:pt idx="554">
                  <c:v>197133895</c:v>
                </c:pt>
                <c:pt idx="555">
                  <c:v>197866204</c:v>
                </c:pt>
                <c:pt idx="556">
                  <c:v>198385659</c:v>
                </c:pt>
                <c:pt idx="557">
                  <c:v>198870710</c:v>
                </c:pt>
                <c:pt idx="558">
                  <c:v>199437501</c:v>
                </c:pt>
                <c:pt idx="559">
                  <c:v>200071514</c:v>
                </c:pt>
                <c:pt idx="560">
                  <c:v>200752039</c:v>
                </c:pt>
                <c:pt idx="561">
                  <c:v>201437512</c:v>
                </c:pt>
                <c:pt idx="562">
                  <c:v>202256897</c:v>
                </c:pt>
                <c:pt idx="563">
                  <c:v>202821182</c:v>
                </c:pt>
                <c:pt idx="564">
                  <c:v>203291948</c:v>
                </c:pt>
                <c:pt idx="565">
                  <c:v>203904873</c:v>
                </c:pt>
                <c:pt idx="566">
                  <c:v>204550413</c:v>
                </c:pt>
                <c:pt idx="567">
                  <c:v>205281180</c:v>
                </c:pt>
                <c:pt idx="568">
                  <c:v>205986814</c:v>
                </c:pt>
                <c:pt idx="569">
                  <c:v>206788795</c:v>
                </c:pt>
                <c:pt idx="570">
                  <c:v>207347156</c:v>
                </c:pt>
                <c:pt idx="571">
                  <c:v>207818485</c:v>
                </c:pt>
                <c:pt idx="572">
                  <c:v>208472658</c:v>
                </c:pt>
                <c:pt idx="573">
                  <c:v>209155131</c:v>
                </c:pt>
                <c:pt idx="574">
                  <c:v>209890805</c:v>
                </c:pt>
                <c:pt idx="575">
                  <c:v>210602429</c:v>
                </c:pt>
                <c:pt idx="576">
                  <c:v>211388013</c:v>
                </c:pt>
                <c:pt idx="577">
                  <c:v>211955026</c:v>
                </c:pt>
                <c:pt idx="578">
                  <c:v>212410066</c:v>
                </c:pt>
                <c:pt idx="579">
                  <c:v>213079202</c:v>
                </c:pt>
                <c:pt idx="580">
                  <c:v>213755680</c:v>
                </c:pt>
                <c:pt idx="581">
                  <c:v>214493020</c:v>
                </c:pt>
                <c:pt idx="582">
                  <c:v>215229397</c:v>
                </c:pt>
                <c:pt idx="583">
                  <c:v>215980517</c:v>
                </c:pt>
                <c:pt idx="584">
                  <c:v>216547983</c:v>
                </c:pt>
                <c:pt idx="585">
                  <c:v>217003139</c:v>
                </c:pt>
                <c:pt idx="586">
                  <c:v>217656502</c:v>
                </c:pt>
                <c:pt idx="587">
                  <c:v>218276859</c:v>
                </c:pt>
                <c:pt idx="588">
                  <c:v>218996168</c:v>
                </c:pt>
                <c:pt idx="589">
                  <c:v>219672757</c:v>
                </c:pt>
                <c:pt idx="590">
                  <c:v>220396451</c:v>
                </c:pt>
                <c:pt idx="591">
                  <c:v>220903870</c:v>
                </c:pt>
                <c:pt idx="592">
                  <c:v>221361190</c:v>
                </c:pt>
                <c:pt idx="593">
                  <c:v>221817456</c:v>
                </c:pt>
                <c:pt idx="594">
                  <c:v>222474299</c:v>
                </c:pt>
                <c:pt idx="595">
                  <c:v>223111889</c:v>
                </c:pt>
                <c:pt idx="596">
                  <c:v>223751962</c:v>
                </c:pt>
                <c:pt idx="597">
                  <c:v>224410757</c:v>
                </c:pt>
                <c:pt idx="598">
                  <c:v>224890325</c:v>
                </c:pt>
                <c:pt idx="599">
                  <c:v>225268987</c:v>
                </c:pt>
                <c:pt idx="600">
                  <c:v>225828614</c:v>
                </c:pt>
                <c:pt idx="601">
                  <c:v>226378214</c:v>
                </c:pt>
                <c:pt idx="602">
                  <c:v>226945235</c:v>
                </c:pt>
                <c:pt idx="603">
                  <c:v>227532523</c:v>
                </c:pt>
                <c:pt idx="604">
                  <c:v>228155805</c:v>
                </c:pt>
                <c:pt idx="605">
                  <c:v>228688400</c:v>
                </c:pt>
                <c:pt idx="606">
                  <c:v>229059088</c:v>
                </c:pt>
                <c:pt idx="607">
                  <c:v>229573111</c:v>
                </c:pt>
                <c:pt idx="608">
                  <c:v>230061744</c:v>
                </c:pt>
                <c:pt idx="609">
                  <c:v>230596792</c:v>
                </c:pt>
                <c:pt idx="610">
                  <c:v>231144353</c:v>
                </c:pt>
                <c:pt idx="611">
                  <c:v>231693671</c:v>
                </c:pt>
                <c:pt idx="612">
                  <c:v>232074722</c:v>
                </c:pt>
                <c:pt idx="613">
                  <c:v>232438258</c:v>
                </c:pt>
                <c:pt idx="614">
                  <c:v>232906106</c:v>
                </c:pt>
                <c:pt idx="615">
                  <c:v>233357021</c:v>
                </c:pt>
                <c:pt idx="616">
                  <c:v>233848097</c:v>
                </c:pt>
                <c:pt idx="617">
                  <c:v>234337904</c:v>
                </c:pt>
                <c:pt idx="618">
                  <c:v>234859945</c:v>
                </c:pt>
                <c:pt idx="619">
                  <c:v>235219011</c:v>
                </c:pt>
                <c:pt idx="620">
                  <c:v>235534192</c:v>
                </c:pt>
                <c:pt idx="621">
                  <c:v>235966689</c:v>
                </c:pt>
                <c:pt idx="622">
                  <c:v>236389449</c:v>
                </c:pt>
                <c:pt idx="623">
                  <c:v>236896585</c:v>
                </c:pt>
                <c:pt idx="624">
                  <c:v>237358332</c:v>
                </c:pt>
                <c:pt idx="625">
                  <c:v>237833795</c:v>
                </c:pt>
                <c:pt idx="626">
                  <c:v>238182726</c:v>
                </c:pt>
                <c:pt idx="627">
                  <c:v>238506728</c:v>
                </c:pt>
                <c:pt idx="628">
                  <c:v>238878290</c:v>
                </c:pt>
                <c:pt idx="629">
                  <c:v>239316419</c:v>
                </c:pt>
                <c:pt idx="630">
                  <c:v>239772888</c:v>
                </c:pt>
                <c:pt idx="631">
                  <c:v>240226156</c:v>
                </c:pt>
                <c:pt idx="632">
                  <c:v>240684192</c:v>
                </c:pt>
                <c:pt idx="633">
                  <c:v>241036389</c:v>
                </c:pt>
                <c:pt idx="634">
                  <c:v>241358298</c:v>
                </c:pt>
                <c:pt idx="635">
                  <c:v>241766438</c:v>
                </c:pt>
                <c:pt idx="636">
                  <c:v>242197962</c:v>
                </c:pt>
                <c:pt idx="637">
                  <c:v>242674286</c:v>
                </c:pt>
                <c:pt idx="638">
                  <c:v>243136224</c:v>
                </c:pt>
                <c:pt idx="639">
                  <c:v>243629053</c:v>
                </c:pt>
                <c:pt idx="640">
                  <c:v>244014333</c:v>
                </c:pt>
                <c:pt idx="641">
                  <c:v>244337200</c:v>
                </c:pt>
                <c:pt idx="642">
                  <c:v>244760680</c:v>
                </c:pt>
                <c:pt idx="643">
                  <c:v>245187038</c:v>
                </c:pt>
                <c:pt idx="644">
                  <c:v>245701037</c:v>
                </c:pt>
                <c:pt idx="645">
                  <c:v>246183968</c:v>
                </c:pt>
                <c:pt idx="646">
                  <c:v>246678089</c:v>
                </c:pt>
                <c:pt idx="647">
                  <c:v>247074068</c:v>
                </c:pt>
                <c:pt idx="648">
                  <c:v>247439691</c:v>
                </c:pt>
                <c:pt idx="649">
                  <c:v>247858860</c:v>
                </c:pt>
                <c:pt idx="650">
                  <c:v>248263148</c:v>
                </c:pt>
                <c:pt idx="651">
                  <c:v>248787928</c:v>
                </c:pt>
                <c:pt idx="652">
                  <c:v>249305324</c:v>
                </c:pt>
                <c:pt idx="653">
                  <c:v>249829559</c:v>
                </c:pt>
                <c:pt idx="654">
                  <c:v>250269149</c:v>
                </c:pt>
                <c:pt idx="655">
                  <c:v>250633277</c:v>
                </c:pt>
                <c:pt idx="656">
                  <c:v>251100719</c:v>
                </c:pt>
                <c:pt idx="657">
                  <c:v>251569948</c:v>
                </c:pt>
                <c:pt idx="658">
                  <c:v>252143447</c:v>
                </c:pt>
                <c:pt idx="659">
                  <c:v>252664056</c:v>
                </c:pt>
                <c:pt idx="660">
                  <c:v>253263674</c:v>
                </c:pt>
                <c:pt idx="661">
                  <c:v>253704247</c:v>
                </c:pt>
                <c:pt idx="662">
                  <c:v>254085795</c:v>
                </c:pt>
                <c:pt idx="663">
                  <c:v>254608726</c:v>
                </c:pt>
                <c:pt idx="664">
                  <c:v>255115413</c:v>
                </c:pt>
                <c:pt idx="665">
                  <c:v>255730581</c:v>
                </c:pt>
                <c:pt idx="666">
                  <c:v>256352021</c:v>
                </c:pt>
                <c:pt idx="667">
                  <c:v>256966524</c:v>
                </c:pt>
                <c:pt idx="668">
                  <c:v>257468212</c:v>
                </c:pt>
                <c:pt idx="669">
                  <c:v>257890452</c:v>
                </c:pt>
                <c:pt idx="670">
                  <c:v>258488405</c:v>
                </c:pt>
                <c:pt idx="671">
                  <c:v>259080709</c:v>
                </c:pt>
                <c:pt idx="672">
                  <c:v>259738051</c:v>
                </c:pt>
                <c:pt idx="673">
                  <c:v>260335384</c:v>
                </c:pt>
                <c:pt idx="674">
                  <c:v>260948768</c:v>
                </c:pt>
                <c:pt idx="675">
                  <c:v>261434419</c:v>
                </c:pt>
                <c:pt idx="676">
                  <c:v>261868398</c:v>
                </c:pt>
                <c:pt idx="677">
                  <c:v>262499048</c:v>
                </c:pt>
                <c:pt idx="678">
                  <c:v>263099231</c:v>
                </c:pt>
                <c:pt idx="679">
                  <c:v>263801354</c:v>
                </c:pt>
                <c:pt idx="680">
                  <c:v>264508659</c:v>
                </c:pt>
                <c:pt idx="681">
                  <c:v>265239198</c:v>
                </c:pt>
                <c:pt idx="682">
                  <c:v>265775749</c:v>
                </c:pt>
                <c:pt idx="683">
                  <c:v>266237219</c:v>
                </c:pt>
                <c:pt idx="684">
                  <c:v>266834408</c:v>
                </c:pt>
                <c:pt idx="685">
                  <c:v>267473375</c:v>
                </c:pt>
                <c:pt idx="686">
                  <c:v>268184518</c:v>
                </c:pt>
                <c:pt idx="687">
                  <c:v>268882551</c:v>
                </c:pt>
                <c:pt idx="688">
                  <c:v>269575935</c:v>
                </c:pt>
                <c:pt idx="689">
                  <c:v>270096236</c:v>
                </c:pt>
                <c:pt idx="690">
                  <c:v>270555203</c:v>
                </c:pt>
                <c:pt idx="691">
                  <c:v>271162752</c:v>
                </c:pt>
                <c:pt idx="692">
                  <c:v>271799252</c:v>
                </c:pt>
                <c:pt idx="693">
                  <c:v>272539354</c:v>
                </c:pt>
                <c:pt idx="694">
                  <c:v>273283206</c:v>
                </c:pt>
                <c:pt idx="695">
                  <c:v>274050642</c:v>
                </c:pt>
                <c:pt idx="696">
                  <c:v>274623045</c:v>
                </c:pt>
                <c:pt idx="697">
                  <c:v>275137104</c:v>
                </c:pt>
                <c:pt idx="698">
                  <c:v>275874929</c:v>
                </c:pt>
                <c:pt idx="699">
                  <c:v>276633245</c:v>
                </c:pt>
                <c:pt idx="700">
                  <c:v>277547595</c:v>
                </c:pt>
                <c:pt idx="701">
                  <c:v>278559064</c:v>
                </c:pt>
                <c:pt idx="702">
                  <c:v>279450144</c:v>
                </c:pt>
                <c:pt idx="703">
                  <c:v>280153889</c:v>
                </c:pt>
                <c:pt idx="704">
                  <c:v>280739409</c:v>
                </c:pt>
                <c:pt idx="705">
                  <c:v>282013238</c:v>
                </c:pt>
                <c:pt idx="706">
                  <c:v>283349493</c:v>
                </c:pt>
                <c:pt idx="707">
                  <c:v>285054120</c:v>
                </c:pt>
                <c:pt idx="708">
                  <c:v>287003045</c:v>
                </c:pt>
                <c:pt idx="709">
                  <c:v>288746329</c:v>
                </c:pt>
                <c:pt idx="710">
                  <c:v>289974801</c:v>
                </c:pt>
                <c:pt idx="711">
                  <c:v>290905115</c:v>
                </c:pt>
                <c:pt idx="712">
                  <c:v>293262359</c:v>
                </c:pt>
                <c:pt idx="713">
                  <c:v>295776067</c:v>
                </c:pt>
                <c:pt idx="714">
                  <c:v>298360097</c:v>
                </c:pt>
                <c:pt idx="715">
                  <c:v>301027553</c:v>
                </c:pt>
                <c:pt idx="716">
                  <c:v>303981108</c:v>
                </c:pt>
                <c:pt idx="717">
                  <c:v>306171446</c:v>
                </c:pt>
                <c:pt idx="718">
                  <c:v>308212054</c:v>
                </c:pt>
                <c:pt idx="719">
                  <c:v>311371612</c:v>
                </c:pt>
                <c:pt idx="720">
                  <c:v>314401824</c:v>
                </c:pt>
                <c:pt idx="721">
                  <c:v>317848562</c:v>
                </c:pt>
                <c:pt idx="722">
                  <c:v>321033988</c:v>
                </c:pt>
                <c:pt idx="723">
                  <c:v>324350673</c:v>
                </c:pt>
                <c:pt idx="724">
                  <c:v>326855508</c:v>
                </c:pt>
                <c:pt idx="725">
                  <c:v>329042119</c:v>
                </c:pt>
                <c:pt idx="726">
                  <c:v>331686964</c:v>
                </c:pt>
                <c:pt idx="727">
                  <c:v>335451892</c:v>
                </c:pt>
                <c:pt idx="728">
                  <c:v>339533620</c:v>
                </c:pt>
                <c:pt idx="729">
                  <c:v>343262506</c:v>
                </c:pt>
                <c:pt idx="730">
                  <c:v>347085296</c:v>
                </c:pt>
                <c:pt idx="731">
                  <c:v>349865150</c:v>
                </c:pt>
                <c:pt idx="732">
                  <c:v>352330196</c:v>
                </c:pt>
                <c:pt idx="733">
                  <c:v>355740840</c:v>
                </c:pt>
                <c:pt idx="734">
                  <c:v>359391318</c:v>
                </c:pt>
                <c:pt idx="735">
                  <c:v>363150600</c:v>
                </c:pt>
                <c:pt idx="736">
                  <c:v>366849559</c:v>
                </c:pt>
                <c:pt idx="737">
                  <c:v>370507464</c:v>
                </c:pt>
                <c:pt idx="738">
                  <c:v>373250640</c:v>
                </c:pt>
                <c:pt idx="739">
                  <c:v>375542404</c:v>
                </c:pt>
                <c:pt idx="740">
                  <c:v>379090903</c:v>
                </c:pt>
                <c:pt idx="741">
                  <c:v>382215282</c:v>
                </c:pt>
                <c:pt idx="742">
                  <c:v>385390341</c:v>
                </c:pt>
                <c:pt idx="743">
                  <c:v>388576216</c:v>
                </c:pt>
                <c:pt idx="744">
                  <c:v>391525153</c:v>
                </c:pt>
                <c:pt idx="745">
                  <c:v>393840566</c:v>
                </c:pt>
                <c:pt idx="746">
                  <c:v>395731978</c:v>
                </c:pt>
                <c:pt idx="747">
                  <c:v>398354098</c:v>
                </c:pt>
                <c:pt idx="748">
                  <c:v>400953483</c:v>
                </c:pt>
                <c:pt idx="749">
                  <c:v>403380968</c:v>
                </c:pt>
                <c:pt idx="750">
                  <c:v>406188169</c:v>
                </c:pt>
                <c:pt idx="751">
                  <c:v>408604109</c:v>
                </c:pt>
                <c:pt idx="752">
                  <c:v>410534403</c:v>
                </c:pt>
                <c:pt idx="753">
                  <c:v>412063231</c:v>
                </c:pt>
                <c:pt idx="754">
                  <c:v>413770282</c:v>
                </c:pt>
                <c:pt idx="755">
                  <c:v>415637206</c:v>
                </c:pt>
                <c:pt idx="756">
                  <c:v>417871753</c:v>
                </c:pt>
                <c:pt idx="757">
                  <c:v>419930875</c:v>
                </c:pt>
                <c:pt idx="758">
                  <c:v>421911183</c:v>
                </c:pt>
                <c:pt idx="759">
                  <c:v>423574632</c:v>
                </c:pt>
                <c:pt idx="760">
                  <c:v>424884834</c:v>
                </c:pt>
                <c:pt idx="761">
                  <c:v>426283232</c:v>
                </c:pt>
                <c:pt idx="762">
                  <c:v>427953306</c:v>
                </c:pt>
                <c:pt idx="763">
                  <c:v>429867695</c:v>
                </c:pt>
                <c:pt idx="764">
                  <c:v>431653343</c:v>
                </c:pt>
                <c:pt idx="765">
                  <c:v>433305554</c:v>
                </c:pt>
                <c:pt idx="766">
                  <c:v>434753523</c:v>
                </c:pt>
                <c:pt idx="767">
                  <c:v>435912610</c:v>
                </c:pt>
                <c:pt idx="768">
                  <c:v>437237706</c:v>
                </c:pt>
                <c:pt idx="769">
                  <c:v>438835772</c:v>
                </c:pt>
                <c:pt idx="770">
                  <c:v>440492066</c:v>
                </c:pt>
                <c:pt idx="771">
                  <c:v>442263047</c:v>
                </c:pt>
                <c:pt idx="772">
                  <c:v>444023636</c:v>
                </c:pt>
                <c:pt idx="773">
                  <c:v>445504520</c:v>
                </c:pt>
                <c:pt idx="774">
                  <c:v>446730303</c:v>
                </c:pt>
                <c:pt idx="775">
                  <c:v>448162111</c:v>
                </c:pt>
                <c:pt idx="776">
                  <c:v>449900653</c:v>
                </c:pt>
                <c:pt idx="777">
                  <c:v>451730679</c:v>
                </c:pt>
                <c:pt idx="778">
                  <c:v>453599747</c:v>
                </c:pt>
                <c:pt idx="779">
                  <c:v>455470538</c:v>
                </c:pt>
                <c:pt idx="780">
                  <c:v>457268270</c:v>
                </c:pt>
                <c:pt idx="781">
                  <c:v>458550837</c:v>
                </c:pt>
                <c:pt idx="782">
                  <c:v>460163788</c:v>
                </c:pt>
                <c:pt idx="783">
                  <c:v>461970272</c:v>
                </c:pt>
                <c:pt idx="784">
                  <c:v>464204592</c:v>
                </c:pt>
                <c:pt idx="785">
                  <c:v>466280498</c:v>
                </c:pt>
                <c:pt idx="786">
                  <c:v>468170293</c:v>
                </c:pt>
                <c:pt idx="787">
                  <c:v>469908224</c:v>
                </c:pt>
                <c:pt idx="788">
                  <c:v>471000052</c:v>
                </c:pt>
                <c:pt idx="789">
                  <c:v>472487643</c:v>
                </c:pt>
                <c:pt idx="790">
                  <c:v>474461974</c:v>
                </c:pt>
                <c:pt idx="791">
                  <c:v>476263526</c:v>
                </c:pt>
                <c:pt idx="792">
                  <c:v>478042987</c:v>
                </c:pt>
                <c:pt idx="793">
                  <c:v>479800875</c:v>
                </c:pt>
                <c:pt idx="794">
                  <c:v>481177291</c:v>
                </c:pt>
                <c:pt idx="795">
                  <c:v>482137866</c:v>
                </c:pt>
                <c:pt idx="796">
                  <c:v>483617628</c:v>
                </c:pt>
                <c:pt idx="797">
                  <c:v>485367329</c:v>
                </c:pt>
                <c:pt idx="798">
                  <c:v>486961551</c:v>
                </c:pt>
                <c:pt idx="799">
                  <c:v>488775768</c:v>
                </c:pt>
                <c:pt idx="800">
                  <c:v>489940692</c:v>
                </c:pt>
                <c:pt idx="801">
                  <c:v>491008633</c:v>
                </c:pt>
                <c:pt idx="802">
                  <c:v>491816468</c:v>
                </c:pt>
                <c:pt idx="803">
                  <c:v>492738001</c:v>
                </c:pt>
                <c:pt idx="804">
                  <c:v>494102705</c:v>
                </c:pt>
                <c:pt idx="805">
                  <c:v>495521658</c:v>
                </c:pt>
                <c:pt idx="806">
                  <c:v>496772269</c:v>
                </c:pt>
                <c:pt idx="807">
                  <c:v>497921002</c:v>
                </c:pt>
                <c:pt idx="808">
                  <c:v>498717925</c:v>
                </c:pt>
                <c:pt idx="809">
                  <c:v>499309937</c:v>
                </c:pt>
                <c:pt idx="810">
                  <c:v>500259434</c:v>
                </c:pt>
                <c:pt idx="811">
                  <c:v>501353634</c:v>
                </c:pt>
                <c:pt idx="812">
                  <c:v>502411897</c:v>
                </c:pt>
                <c:pt idx="813">
                  <c:v>503368649</c:v>
                </c:pt>
                <c:pt idx="814">
                  <c:v>504054625</c:v>
                </c:pt>
                <c:pt idx="815">
                  <c:v>504658315</c:v>
                </c:pt>
                <c:pt idx="816">
                  <c:v>505086328</c:v>
                </c:pt>
                <c:pt idx="817">
                  <c:v>505565970</c:v>
                </c:pt>
                <c:pt idx="818">
                  <c:v>506505222</c:v>
                </c:pt>
                <c:pt idx="819">
                  <c:v>507453047</c:v>
                </c:pt>
                <c:pt idx="820">
                  <c:v>508349366</c:v>
                </c:pt>
                <c:pt idx="821">
                  <c:v>509154016</c:v>
                </c:pt>
                <c:pt idx="822">
                  <c:v>509671125</c:v>
                </c:pt>
                <c:pt idx="823">
                  <c:v>510056379</c:v>
                </c:pt>
                <c:pt idx="824">
                  <c:v>510636222</c:v>
                </c:pt>
                <c:pt idx="825">
                  <c:v>511278343</c:v>
                </c:pt>
                <c:pt idx="826">
                  <c:v>512091572</c:v>
                </c:pt>
                <c:pt idx="827">
                  <c:v>512822119</c:v>
                </c:pt>
                <c:pt idx="828">
                  <c:v>513451902</c:v>
                </c:pt>
                <c:pt idx="829">
                  <c:v>513816659</c:v>
                </c:pt>
                <c:pt idx="830">
                  <c:v>514129961</c:v>
                </c:pt>
                <c:pt idx="831">
                  <c:v>514587780</c:v>
                </c:pt>
                <c:pt idx="832">
                  <c:v>515253199</c:v>
                </c:pt>
                <c:pt idx="833">
                  <c:v>515869637</c:v>
                </c:pt>
                <c:pt idx="834">
                  <c:v>516457809</c:v>
                </c:pt>
                <c:pt idx="835">
                  <c:v>517075504</c:v>
                </c:pt>
                <c:pt idx="836">
                  <c:v>517422765</c:v>
                </c:pt>
                <c:pt idx="837">
                  <c:v>517704894</c:v>
                </c:pt>
                <c:pt idx="838">
                  <c:v>518418814</c:v>
                </c:pt>
                <c:pt idx="839">
                  <c:v>519049532</c:v>
                </c:pt>
                <c:pt idx="840">
                  <c:v>519735842</c:v>
                </c:pt>
                <c:pt idx="841">
                  <c:v>520368524</c:v>
                </c:pt>
                <c:pt idx="842">
                  <c:v>520934283</c:v>
                </c:pt>
                <c:pt idx="843">
                  <c:v>521378781</c:v>
                </c:pt>
                <c:pt idx="844">
                  <c:v>521754598</c:v>
                </c:pt>
                <c:pt idx="845">
                  <c:v>522360752</c:v>
                </c:pt>
                <c:pt idx="846">
                  <c:v>522954942</c:v>
                </c:pt>
                <c:pt idx="847">
                  <c:v>523701903</c:v>
                </c:pt>
                <c:pt idx="848">
                  <c:v>524288000</c:v>
                </c:pt>
                <c:pt idx="849">
                  <c:v>524907389</c:v>
                </c:pt>
                <c:pt idx="850">
                  <c:v>525278308</c:v>
                </c:pt>
                <c:pt idx="851">
                  <c:v>525596426</c:v>
                </c:pt>
                <c:pt idx="852">
                  <c:v>526105426</c:v>
                </c:pt>
                <c:pt idx="853">
                  <c:v>526684639</c:v>
                </c:pt>
                <c:pt idx="854">
                  <c:v>527318868</c:v>
                </c:pt>
                <c:pt idx="855">
                  <c:v>527823162</c:v>
                </c:pt>
                <c:pt idx="856">
                  <c:v>528391282</c:v>
                </c:pt>
                <c:pt idx="857">
                  <c:v>528679434</c:v>
                </c:pt>
                <c:pt idx="858">
                  <c:v>528956797</c:v>
                </c:pt>
                <c:pt idx="859">
                  <c:v>529362964</c:v>
                </c:pt>
                <c:pt idx="860">
                  <c:v>529981453</c:v>
                </c:pt>
                <c:pt idx="861">
                  <c:v>530673443</c:v>
                </c:pt>
                <c:pt idx="862">
                  <c:v>531197973</c:v>
                </c:pt>
                <c:pt idx="863">
                  <c:v>531740025</c:v>
                </c:pt>
                <c:pt idx="864">
                  <c:v>531992954</c:v>
                </c:pt>
                <c:pt idx="865">
                  <c:v>532259120</c:v>
                </c:pt>
                <c:pt idx="866">
                  <c:v>532695661</c:v>
                </c:pt>
                <c:pt idx="867">
                  <c:v>533345888</c:v>
                </c:pt>
                <c:pt idx="868">
                  <c:v>534045564</c:v>
                </c:pt>
                <c:pt idx="869">
                  <c:v>534610499</c:v>
                </c:pt>
                <c:pt idx="870">
                  <c:v>535154376</c:v>
                </c:pt>
                <c:pt idx="871">
                  <c:v>535437853</c:v>
                </c:pt>
                <c:pt idx="872">
                  <c:v>535641325</c:v>
                </c:pt>
                <c:pt idx="873">
                  <c:v>536204415</c:v>
                </c:pt>
                <c:pt idx="874">
                  <c:v>537047854</c:v>
                </c:pt>
                <c:pt idx="875">
                  <c:v>537766603</c:v>
                </c:pt>
                <c:pt idx="876">
                  <c:v>538287965</c:v>
                </c:pt>
                <c:pt idx="877">
                  <c:v>538873268</c:v>
                </c:pt>
                <c:pt idx="878">
                  <c:v>539101722</c:v>
                </c:pt>
                <c:pt idx="879">
                  <c:v>539376893</c:v>
                </c:pt>
                <c:pt idx="880">
                  <c:v>540167272</c:v>
                </c:pt>
                <c:pt idx="881">
                  <c:v>540979468</c:v>
                </c:pt>
                <c:pt idx="882">
                  <c:v>541785110</c:v>
                </c:pt>
                <c:pt idx="883">
                  <c:v>542557032</c:v>
                </c:pt>
                <c:pt idx="884">
                  <c:v>543315595</c:v>
                </c:pt>
                <c:pt idx="885">
                  <c:v>543632256</c:v>
                </c:pt>
                <c:pt idx="886">
                  <c:v>543919410</c:v>
                </c:pt>
                <c:pt idx="887">
                  <c:v>544844190</c:v>
                </c:pt>
                <c:pt idx="888">
                  <c:v>545777434</c:v>
                </c:pt>
                <c:pt idx="889">
                  <c:v>546707589</c:v>
                </c:pt>
                <c:pt idx="890">
                  <c:v>547765475</c:v>
                </c:pt>
                <c:pt idx="891">
                  <c:v>548701009</c:v>
                </c:pt>
                <c:pt idx="892">
                  <c:v>549059772</c:v>
                </c:pt>
                <c:pt idx="893">
                  <c:v>549420251</c:v>
                </c:pt>
                <c:pt idx="894">
                  <c:v>550318566</c:v>
                </c:pt>
                <c:pt idx="895">
                  <c:v>551506173</c:v>
                </c:pt>
                <c:pt idx="896">
                  <c:v>552736301</c:v>
                </c:pt>
                <c:pt idx="897">
                  <c:v>553771466</c:v>
                </c:pt>
                <c:pt idx="898">
                  <c:v>554754526</c:v>
                </c:pt>
                <c:pt idx="899">
                  <c:v>555257398</c:v>
                </c:pt>
                <c:pt idx="900">
                  <c:v>555683476</c:v>
                </c:pt>
                <c:pt idx="901">
                  <c:v>556792244</c:v>
                </c:pt>
                <c:pt idx="902">
                  <c:v>557987415</c:v>
                </c:pt>
                <c:pt idx="903">
                  <c:v>559437706</c:v>
                </c:pt>
                <c:pt idx="904">
                  <c:v>560396558</c:v>
                </c:pt>
                <c:pt idx="905">
                  <c:v>561410907</c:v>
                </c:pt>
                <c:pt idx="906">
                  <c:v>561962805</c:v>
                </c:pt>
                <c:pt idx="907">
                  <c:v>562421965</c:v>
                </c:pt>
                <c:pt idx="908">
                  <c:v>563657751</c:v>
                </c:pt>
                <c:pt idx="909">
                  <c:v>565181875</c:v>
                </c:pt>
                <c:pt idx="910">
                  <c:v>566778161</c:v>
                </c:pt>
                <c:pt idx="911">
                  <c:v>567901999</c:v>
                </c:pt>
                <c:pt idx="912">
                  <c:v>568980360</c:v>
                </c:pt>
                <c:pt idx="913">
                  <c:v>569616800</c:v>
                </c:pt>
                <c:pt idx="914">
                  <c:v>570166601</c:v>
                </c:pt>
                <c:pt idx="915">
                  <c:v>571193378</c:v>
                </c:pt>
                <c:pt idx="916">
                  <c:v>572365101</c:v>
                </c:pt>
                <c:pt idx="917">
                  <c:v>573772798</c:v>
                </c:pt>
                <c:pt idx="918">
                  <c:v>574868132</c:v>
                </c:pt>
                <c:pt idx="919">
                  <c:v>576223976</c:v>
                </c:pt>
                <c:pt idx="920">
                  <c:v>576798920</c:v>
                </c:pt>
                <c:pt idx="921">
                  <c:v>577344034</c:v>
                </c:pt>
                <c:pt idx="922">
                  <c:v>578253278</c:v>
                </c:pt>
                <c:pt idx="923">
                  <c:v>579428787</c:v>
                </c:pt>
                <c:pt idx="924">
                  <c:v>580569892</c:v>
                </c:pt>
                <c:pt idx="925">
                  <c:v>582007498</c:v>
                </c:pt>
                <c:pt idx="926">
                  <c:v>582897206</c:v>
                </c:pt>
                <c:pt idx="927">
                  <c:v>584074331</c:v>
                </c:pt>
                <c:pt idx="928">
                  <c:v>584571821</c:v>
                </c:pt>
                <c:pt idx="929">
                  <c:v>585417491</c:v>
                </c:pt>
                <c:pt idx="930">
                  <c:v>586451744</c:v>
                </c:pt>
                <c:pt idx="931">
                  <c:v>587463625</c:v>
                </c:pt>
                <c:pt idx="932">
                  <c:v>588457810</c:v>
                </c:pt>
                <c:pt idx="933">
                  <c:v>589206358</c:v>
                </c:pt>
                <c:pt idx="934">
                  <c:v>589841862</c:v>
                </c:pt>
                <c:pt idx="935">
                  <c:v>590302498</c:v>
                </c:pt>
                <c:pt idx="936">
                  <c:v>591175858</c:v>
                </c:pt>
                <c:pt idx="937">
                  <c:v>592261704</c:v>
                </c:pt>
                <c:pt idx="938">
                  <c:v>593242295</c:v>
                </c:pt>
                <c:pt idx="939">
                  <c:v>594174005</c:v>
                </c:pt>
                <c:pt idx="940">
                  <c:v>594964645</c:v>
                </c:pt>
                <c:pt idx="941">
                  <c:v>595538024</c:v>
                </c:pt>
                <c:pt idx="942">
                  <c:v>596022314</c:v>
                </c:pt>
                <c:pt idx="943">
                  <c:v>596757466</c:v>
                </c:pt>
                <c:pt idx="944">
                  <c:v>597639159</c:v>
                </c:pt>
                <c:pt idx="945">
                  <c:v>598469721</c:v>
                </c:pt>
                <c:pt idx="946">
                  <c:v>599370183</c:v>
                </c:pt>
                <c:pt idx="947">
                  <c:v>600067811</c:v>
                </c:pt>
                <c:pt idx="948">
                  <c:v>600519580</c:v>
                </c:pt>
                <c:pt idx="949">
                  <c:v>600925536</c:v>
                </c:pt>
                <c:pt idx="950">
                  <c:v>601523959</c:v>
                </c:pt>
                <c:pt idx="951">
                  <c:v>602217561</c:v>
                </c:pt>
                <c:pt idx="952">
                  <c:v>603009042</c:v>
                </c:pt>
                <c:pt idx="953">
                  <c:v>603681203</c:v>
                </c:pt>
                <c:pt idx="954">
                  <c:v>604333430</c:v>
                </c:pt>
                <c:pt idx="955">
                  <c:v>604709141</c:v>
                </c:pt>
                <c:pt idx="956">
                  <c:v>605079294</c:v>
                </c:pt>
                <c:pt idx="957">
                  <c:v>605557294</c:v>
                </c:pt>
                <c:pt idx="958">
                  <c:v>606228153</c:v>
                </c:pt>
                <c:pt idx="959">
                  <c:v>606837538</c:v>
                </c:pt>
                <c:pt idx="960">
                  <c:v>607414616</c:v>
                </c:pt>
                <c:pt idx="961">
                  <c:v>607933795</c:v>
                </c:pt>
                <c:pt idx="962">
                  <c:v>608245783</c:v>
                </c:pt>
                <c:pt idx="963">
                  <c:v>608559735</c:v>
                </c:pt>
                <c:pt idx="964">
                  <c:v>609069439</c:v>
                </c:pt>
                <c:pt idx="965">
                  <c:v>609613853</c:v>
                </c:pt>
                <c:pt idx="966">
                  <c:v>610304082</c:v>
                </c:pt>
                <c:pt idx="967">
                  <c:v>610905731</c:v>
                </c:pt>
                <c:pt idx="968">
                  <c:v>611357998</c:v>
                </c:pt>
                <c:pt idx="969">
                  <c:v>611651667</c:v>
                </c:pt>
                <c:pt idx="970">
                  <c:v>611905788</c:v>
                </c:pt>
                <c:pt idx="971">
                  <c:v>612345871</c:v>
                </c:pt>
                <c:pt idx="972">
                  <c:v>612893921</c:v>
                </c:pt>
                <c:pt idx="973">
                  <c:v>613410604</c:v>
                </c:pt>
                <c:pt idx="974">
                  <c:v>614022359</c:v>
                </c:pt>
                <c:pt idx="975">
                  <c:v>614535002</c:v>
                </c:pt>
                <c:pt idx="976">
                  <c:v>614798610</c:v>
                </c:pt>
                <c:pt idx="977">
                  <c:v>615021106</c:v>
                </c:pt>
                <c:pt idx="978">
                  <c:v>615485776</c:v>
                </c:pt>
                <c:pt idx="979">
                  <c:v>616089495</c:v>
                </c:pt>
                <c:pt idx="980">
                  <c:v>616620616</c:v>
                </c:pt>
                <c:pt idx="981">
                  <c:v>617281020</c:v>
                </c:pt>
                <c:pt idx="982">
                  <c:v>617732723</c:v>
                </c:pt>
                <c:pt idx="983">
                  <c:v>617971988</c:v>
                </c:pt>
                <c:pt idx="984">
                  <c:v>618171891</c:v>
                </c:pt>
                <c:pt idx="985">
                  <c:v>618490012</c:v>
                </c:pt>
                <c:pt idx="986">
                  <c:v>619133228</c:v>
                </c:pt>
                <c:pt idx="987">
                  <c:v>619712995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40-4740-8C7F-C84CB09B1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117343"/>
        <c:axId val="912249567"/>
      </c:lineChart>
      <c:dateAx>
        <c:axId val="45211734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249567"/>
        <c:crosses val="autoZero"/>
        <c:auto val="1"/>
        <c:lblOffset val="100"/>
        <c:baseTimeUnit val="days"/>
      </c:dateAx>
      <c:valAx>
        <c:axId val="912249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1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Daily</a:t>
            </a:r>
            <a:r>
              <a:rPr lang="en-IN" baseline="0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New</a:t>
            </a:r>
            <a:r>
              <a:rPr lang="en-IN" baseline="0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cases over a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'[excel covid.xlsx]Question2'!$D$2</c:f>
              <c:strCache>
                <c:ptCount val="1"/>
                <c:pt idx="0">
                  <c:v>new_cases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'[excel covid.xlsx]Question2'!$B$3:$B$990</c:f>
              <c:numCache>
                <c:formatCode>m/d/yyyy</c:formatCode>
                <c:ptCount val="988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</c:numCache>
            </c:numRef>
          </c:cat>
          <c:val>
            <c:numRef>
              <c:f>'[excel covid.xlsx]Question2'!$D$3:$D$990</c:f>
              <c:numCache>
                <c:formatCode>General</c:formatCode>
                <c:ptCount val="988"/>
                <c:pt idx="0">
                  <c:v>0</c:v>
                </c:pt>
                <c:pt idx="1">
                  <c:v>100</c:v>
                </c:pt>
                <c:pt idx="2">
                  <c:v>287</c:v>
                </c:pt>
                <c:pt idx="3">
                  <c:v>493</c:v>
                </c:pt>
                <c:pt idx="4">
                  <c:v>683</c:v>
                </c:pt>
                <c:pt idx="5">
                  <c:v>809</c:v>
                </c:pt>
                <c:pt idx="6">
                  <c:v>2651</c:v>
                </c:pt>
                <c:pt idx="7">
                  <c:v>589</c:v>
                </c:pt>
                <c:pt idx="8">
                  <c:v>2068</c:v>
                </c:pt>
                <c:pt idx="9">
                  <c:v>1690</c:v>
                </c:pt>
                <c:pt idx="10">
                  <c:v>2111</c:v>
                </c:pt>
                <c:pt idx="11">
                  <c:v>4749</c:v>
                </c:pt>
                <c:pt idx="12">
                  <c:v>3100</c:v>
                </c:pt>
                <c:pt idx="13">
                  <c:v>4012</c:v>
                </c:pt>
                <c:pt idx="14">
                  <c:v>3745</c:v>
                </c:pt>
                <c:pt idx="15">
                  <c:v>3162</c:v>
                </c:pt>
                <c:pt idx="16">
                  <c:v>3594</c:v>
                </c:pt>
                <c:pt idx="17">
                  <c:v>2731</c:v>
                </c:pt>
                <c:pt idx="18">
                  <c:v>3031</c:v>
                </c:pt>
                <c:pt idx="19">
                  <c:v>2609</c:v>
                </c:pt>
                <c:pt idx="20">
                  <c:v>2043</c:v>
                </c:pt>
                <c:pt idx="21">
                  <c:v>418</c:v>
                </c:pt>
                <c:pt idx="22">
                  <c:v>15152</c:v>
                </c:pt>
                <c:pt idx="23">
                  <c:v>6528</c:v>
                </c:pt>
                <c:pt idx="24">
                  <c:v>2143</c:v>
                </c:pt>
                <c:pt idx="25">
                  <c:v>2183</c:v>
                </c:pt>
                <c:pt idx="26">
                  <c:v>2035</c:v>
                </c:pt>
                <c:pt idx="27">
                  <c:v>1882</c:v>
                </c:pt>
                <c:pt idx="28">
                  <c:v>500</c:v>
                </c:pt>
                <c:pt idx="29">
                  <c:v>561</c:v>
                </c:pt>
                <c:pt idx="30">
                  <c:v>630</c:v>
                </c:pt>
                <c:pt idx="31">
                  <c:v>1762</c:v>
                </c:pt>
                <c:pt idx="32">
                  <c:v>382</c:v>
                </c:pt>
                <c:pt idx="33">
                  <c:v>568</c:v>
                </c:pt>
                <c:pt idx="34">
                  <c:v>854</c:v>
                </c:pt>
                <c:pt idx="35">
                  <c:v>973</c:v>
                </c:pt>
                <c:pt idx="36">
                  <c:v>1344</c:v>
                </c:pt>
                <c:pt idx="37">
                  <c:v>1424</c:v>
                </c:pt>
                <c:pt idx="38">
                  <c:v>1871</c:v>
                </c:pt>
                <c:pt idx="39">
                  <c:v>2379</c:v>
                </c:pt>
                <c:pt idx="40">
                  <c:v>1980</c:v>
                </c:pt>
                <c:pt idx="41">
                  <c:v>2612</c:v>
                </c:pt>
                <c:pt idx="42">
                  <c:v>2322</c:v>
                </c:pt>
                <c:pt idx="43">
                  <c:v>2711</c:v>
                </c:pt>
                <c:pt idx="44">
                  <c:v>3930</c:v>
                </c:pt>
                <c:pt idx="45">
                  <c:v>4131</c:v>
                </c:pt>
                <c:pt idx="46">
                  <c:v>3854</c:v>
                </c:pt>
                <c:pt idx="47">
                  <c:v>4323</c:v>
                </c:pt>
                <c:pt idx="48">
                  <c:v>4786</c:v>
                </c:pt>
                <c:pt idx="49">
                  <c:v>7504</c:v>
                </c:pt>
                <c:pt idx="50">
                  <c:v>6756</c:v>
                </c:pt>
                <c:pt idx="51">
                  <c:v>13194</c:v>
                </c:pt>
                <c:pt idx="52">
                  <c:v>10888</c:v>
                </c:pt>
                <c:pt idx="53">
                  <c:v>11233</c:v>
                </c:pt>
                <c:pt idx="54">
                  <c:v>14567</c:v>
                </c:pt>
                <c:pt idx="55">
                  <c:v>15174</c:v>
                </c:pt>
                <c:pt idx="56">
                  <c:v>17560</c:v>
                </c:pt>
                <c:pt idx="57">
                  <c:v>27087</c:v>
                </c:pt>
                <c:pt idx="58">
                  <c:v>29532</c:v>
                </c:pt>
                <c:pt idx="59">
                  <c:v>32433</c:v>
                </c:pt>
                <c:pt idx="60">
                  <c:v>34178</c:v>
                </c:pt>
                <c:pt idx="61">
                  <c:v>42551</c:v>
                </c:pt>
                <c:pt idx="62">
                  <c:v>41888</c:v>
                </c:pt>
                <c:pt idx="63">
                  <c:v>51480</c:v>
                </c:pt>
                <c:pt idx="64">
                  <c:v>60810</c:v>
                </c:pt>
                <c:pt idx="65">
                  <c:v>63913</c:v>
                </c:pt>
                <c:pt idx="66">
                  <c:v>69564</c:v>
                </c:pt>
                <c:pt idx="67">
                  <c:v>56503</c:v>
                </c:pt>
                <c:pt idx="68">
                  <c:v>65003</c:v>
                </c:pt>
                <c:pt idx="69">
                  <c:v>78439</c:v>
                </c:pt>
                <c:pt idx="70">
                  <c:v>86328</c:v>
                </c:pt>
                <c:pt idx="71">
                  <c:v>82414</c:v>
                </c:pt>
                <c:pt idx="72">
                  <c:v>84199</c:v>
                </c:pt>
                <c:pt idx="73">
                  <c:v>77159</c:v>
                </c:pt>
                <c:pt idx="74">
                  <c:v>71697</c:v>
                </c:pt>
                <c:pt idx="75">
                  <c:v>74672</c:v>
                </c:pt>
                <c:pt idx="76">
                  <c:v>72426</c:v>
                </c:pt>
                <c:pt idx="77">
                  <c:v>82154</c:v>
                </c:pt>
                <c:pt idx="78">
                  <c:v>87168</c:v>
                </c:pt>
                <c:pt idx="79">
                  <c:v>86422</c:v>
                </c:pt>
                <c:pt idx="80">
                  <c:v>75486</c:v>
                </c:pt>
                <c:pt idx="81">
                  <c:v>118581</c:v>
                </c:pt>
                <c:pt idx="82">
                  <c:v>71828</c:v>
                </c:pt>
                <c:pt idx="83">
                  <c:v>84603</c:v>
                </c:pt>
                <c:pt idx="84">
                  <c:v>78260</c:v>
                </c:pt>
                <c:pt idx="85">
                  <c:v>94454</c:v>
                </c:pt>
                <c:pt idx="86">
                  <c:v>87864</c:v>
                </c:pt>
                <c:pt idx="87">
                  <c:v>78220</c:v>
                </c:pt>
                <c:pt idx="88">
                  <c:v>76315</c:v>
                </c:pt>
                <c:pt idx="89">
                  <c:v>76481</c:v>
                </c:pt>
                <c:pt idx="90">
                  <c:v>76077</c:v>
                </c:pt>
                <c:pt idx="91">
                  <c:v>82014</c:v>
                </c:pt>
                <c:pt idx="92">
                  <c:v>84390</c:v>
                </c:pt>
                <c:pt idx="93">
                  <c:v>93603</c:v>
                </c:pt>
                <c:pt idx="94">
                  <c:v>83149</c:v>
                </c:pt>
                <c:pt idx="95">
                  <c:v>70762</c:v>
                </c:pt>
                <c:pt idx="96">
                  <c:v>71027</c:v>
                </c:pt>
                <c:pt idx="97">
                  <c:v>75753</c:v>
                </c:pt>
                <c:pt idx="98">
                  <c:v>78771</c:v>
                </c:pt>
                <c:pt idx="99">
                  <c:v>83704</c:v>
                </c:pt>
                <c:pt idx="100">
                  <c:v>88968</c:v>
                </c:pt>
                <c:pt idx="101">
                  <c:v>78389</c:v>
                </c:pt>
                <c:pt idx="102">
                  <c:v>74047</c:v>
                </c:pt>
                <c:pt idx="103">
                  <c:v>77610</c:v>
                </c:pt>
                <c:pt idx="104">
                  <c:v>79655</c:v>
                </c:pt>
                <c:pt idx="105">
                  <c:v>90441</c:v>
                </c:pt>
                <c:pt idx="106">
                  <c:v>90137</c:v>
                </c:pt>
                <c:pt idx="107">
                  <c:v>91893</c:v>
                </c:pt>
                <c:pt idx="108">
                  <c:v>84241</c:v>
                </c:pt>
                <c:pt idx="109">
                  <c:v>75213</c:v>
                </c:pt>
                <c:pt idx="110">
                  <c:v>76234</c:v>
                </c:pt>
                <c:pt idx="111">
                  <c:v>85403</c:v>
                </c:pt>
                <c:pt idx="112">
                  <c:v>84416</c:v>
                </c:pt>
                <c:pt idx="113">
                  <c:v>95644</c:v>
                </c:pt>
                <c:pt idx="114">
                  <c:v>96331</c:v>
                </c:pt>
                <c:pt idx="115">
                  <c:v>93907</c:v>
                </c:pt>
                <c:pt idx="116">
                  <c:v>78348</c:v>
                </c:pt>
                <c:pt idx="117">
                  <c:v>89140</c:v>
                </c:pt>
                <c:pt idx="118">
                  <c:v>95813</c:v>
                </c:pt>
                <c:pt idx="119">
                  <c:v>105421</c:v>
                </c:pt>
                <c:pt idx="120">
                  <c:v>106059</c:v>
                </c:pt>
                <c:pt idx="121">
                  <c:v>107249</c:v>
                </c:pt>
                <c:pt idx="122">
                  <c:v>104107</c:v>
                </c:pt>
                <c:pt idx="123">
                  <c:v>93646</c:v>
                </c:pt>
                <c:pt idx="124">
                  <c:v>88583</c:v>
                </c:pt>
                <c:pt idx="125">
                  <c:v>92358</c:v>
                </c:pt>
                <c:pt idx="126">
                  <c:v>102554</c:v>
                </c:pt>
                <c:pt idx="127">
                  <c:v>119992</c:v>
                </c:pt>
                <c:pt idx="128">
                  <c:v>121473</c:v>
                </c:pt>
                <c:pt idx="129">
                  <c:v>135044</c:v>
                </c:pt>
                <c:pt idx="130">
                  <c:v>102860</c:v>
                </c:pt>
                <c:pt idx="131">
                  <c:v>100285</c:v>
                </c:pt>
                <c:pt idx="132">
                  <c:v>123392</c:v>
                </c:pt>
                <c:pt idx="133">
                  <c:v>114479</c:v>
                </c:pt>
                <c:pt idx="134">
                  <c:v>138326</c:v>
                </c:pt>
                <c:pt idx="135">
                  <c:v>133561</c:v>
                </c:pt>
                <c:pt idx="136">
                  <c:v>129333</c:v>
                </c:pt>
                <c:pt idx="137">
                  <c:v>111010</c:v>
                </c:pt>
                <c:pt idx="138">
                  <c:v>103051</c:v>
                </c:pt>
                <c:pt idx="139">
                  <c:v>126003</c:v>
                </c:pt>
                <c:pt idx="140">
                  <c:v>137192</c:v>
                </c:pt>
                <c:pt idx="141">
                  <c:v>136192</c:v>
                </c:pt>
                <c:pt idx="142">
                  <c:v>127488</c:v>
                </c:pt>
                <c:pt idx="143">
                  <c:v>133909</c:v>
                </c:pt>
                <c:pt idx="144">
                  <c:v>131944</c:v>
                </c:pt>
                <c:pt idx="145">
                  <c:v>124938</c:v>
                </c:pt>
                <c:pt idx="146">
                  <c:v>143906</c:v>
                </c:pt>
                <c:pt idx="147">
                  <c:v>143202</c:v>
                </c:pt>
                <c:pt idx="148">
                  <c:v>143146</c:v>
                </c:pt>
                <c:pt idx="149">
                  <c:v>181138</c:v>
                </c:pt>
                <c:pt idx="150">
                  <c:v>185871</c:v>
                </c:pt>
                <c:pt idx="151">
                  <c:v>112841</c:v>
                </c:pt>
                <c:pt idx="152">
                  <c:v>142346</c:v>
                </c:pt>
                <c:pt idx="153">
                  <c:v>168181</c:v>
                </c:pt>
                <c:pt idx="154">
                  <c:v>171479</c:v>
                </c:pt>
                <c:pt idx="155">
                  <c:v>179519</c:v>
                </c:pt>
                <c:pt idx="156">
                  <c:v>192494</c:v>
                </c:pt>
                <c:pt idx="157">
                  <c:v>176423</c:v>
                </c:pt>
                <c:pt idx="158">
                  <c:v>168867</c:v>
                </c:pt>
                <c:pt idx="159">
                  <c:v>152722</c:v>
                </c:pt>
                <c:pt idx="160">
                  <c:v>183754</c:v>
                </c:pt>
                <c:pt idx="161">
                  <c:v>215144</c:v>
                </c:pt>
                <c:pt idx="162">
                  <c:v>205000</c:v>
                </c:pt>
                <c:pt idx="163">
                  <c:v>202665</c:v>
                </c:pt>
                <c:pt idx="164">
                  <c:v>189738</c:v>
                </c:pt>
                <c:pt idx="165">
                  <c:v>186279</c:v>
                </c:pt>
                <c:pt idx="166">
                  <c:v>168251</c:v>
                </c:pt>
                <c:pt idx="167">
                  <c:v>209631</c:v>
                </c:pt>
                <c:pt idx="168">
                  <c:v>215260</c:v>
                </c:pt>
                <c:pt idx="169">
                  <c:v>224587</c:v>
                </c:pt>
                <c:pt idx="170">
                  <c:v>233130</c:v>
                </c:pt>
                <c:pt idx="171">
                  <c:v>212866</c:v>
                </c:pt>
                <c:pt idx="172">
                  <c:v>192968</c:v>
                </c:pt>
                <c:pt idx="173">
                  <c:v>194540</c:v>
                </c:pt>
                <c:pt idx="174">
                  <c:v>221059</c:v>
                </c:pt>
                <c:pt idx="175">
                  <c:v>229880</c:v>
                </c:pt>
                <c:pt idx="176">
                  <c:v>244953</c:v>
                </c:pt>
                <c:pt idx="177">
                  <c:v>237342</c:v>
                </c:pt>
                <c:pt idx="178">
                  <c:v>235307</c:v>
                </c:pt>
                <c:pt idx="179">
                  <c:v>211882</c:v>
                </c:pt>
                <c:pt idx="180">
                  <c:v>208188</c:v>
                </c:pt>
                <c:pt idx="181">
                  <c:v>243156</c:v>
                </c:pt>
                <c:pt idx="182">
                  <c:v>275376</c:v>
                </c:pt>
                <c:pt idx="183">
                  <c:v>279685</c:v>
                </c:pt>
                <c:pt idx="184">
                  <c:v>283585</c:v>
                </c:pt>
                <c:pt idx="185">
                  <c:v>249535</c:v>
                </c:pt>
                <c:pt idx="186">
                  <c:v>211811</c:v>
                </c:pt>
                <c:pt idx="187">
                  <c:v>234439</c:v>
                </c:pt>
                <c:pt idx="188">
                  <c:v>263869</c:v>
                </c:pt>
                <c:pt idx="189">
                  <c:v>270286</c:v>
                </c:pt>
                <c:pt idx="190">
                  <c:v>281778</c:v>
                </c:pt>
                <c:pt idx="191">
                  <c:v>287584</c:v>
                </c:pt>
                <c:pt idx="192">
                  <c:v>246257</c:v>
                </c:pt>
                <c:pt idx="193">
                  <c:v>230628</c:v>
                </c:pt>
                <c:pt idx="194">
                  <c:v>206120</c:v>
                </c:pt>
                <c:pt idx="195">
                  <c:v>265293</c:v>
                </c:pt>
                <c:pt idx="196">
                  <c:v>275184</c:v>
                </c:pt>
                <c:pt idx="197">
                  <c:v>286734</c:v>
                </c:pt>
                <c:pt idx="198">
                  <c:v>282473</c:v>
                </c:pt>
                <c:pt idx="199">
                  <c:v>265176</c:v>
                </c:pt>
                <c:pt idx="200">
                  <c:v>232958</c:v>
                </c:pt>
                <c:pt idx="201">
                  <c:v>233235</c:v>
                </c:pt>
                <c:pt idx="202">
                  <c:v>265534</c:v>
                </c:pt>
                <c:pt idx="203">
                  <c:v>275090</c:v>
                </c:pt>
                <c:pt idx="204">
                  <c:v>290123</c:v>
                </c:pt>
                <c:pt idx="205">
                  <c:v>307088</c:v>
                </c:pt>
                <c:pt idx="206">
                  <c:v>249023</c:v>
                </c:pt>
                <c:pt idx="207">
                  <c:v>210111</c:v>
                </c:pt>
                <c:pt idx="208">
                  <c:v>212871</c:v>
                </c:pt>
                <c:pt idx="209">
                  <c:v>259397</c:v>
                </c:pt>
                <c:pt idx="210">
                  <c:v>277484</c:v>
                </c:pt>
                <c:pt idx="211">
                  <c:v>271485</c:v>
                </c:pt>
                <c:pt idx="212">
                  <c:v>261963</c:v>
                </c:pt>
                <c:pt idx="213">
                  <c:v>263545</c:v>
                </c:pt>
                <c:pt idx="214">
                  <c:v>202755</c:v>
                </c:pt>
                <c:pt idx="215">
                  <c:v>228209</c:v>
                </c:pt>
                <c:pt idx="216">
                  <c:v>245215</c:v>
                </c:pt>
                <c:pt idx="217">
                  <c:v>281685</c:v>
                </c:pt>
                <c:pt idx="218">
                  <c:v>287260</c:v>
                </c:pt>
                <c:pt idx="219">
                  <c:v>285281</c:v>
                </c:pt>
                <c:pt idx="220">
                  <c:v>260714</c:v>
                </c:pt>
                <c:pt idx="221">
                  <c:v>219733</c:v>
                </c:pt>
                <c:pt idx="222">
                  <c:v>264314</c:v>
                </c:pt>
                <c:pt idx="223">
                  <c:v>266885</c:v>
                </c:pt>
                <c:pt idx="224">
                  <c:v>281889</c:v>
                </c:pt>
                <c:pt idx="225">
                  <c:v>285433</c:v>
                </c:pt>
                <c:pt idx="226">
                  <c:v>301746</c:v>
                </c:pt>
                <c:pt idx="227">
                  <c:v>273687</c:v>
                </c:pt>
                <c:pt idx="228">
                  <c:v>228982</c:v>
                </c:pt>
                <c:pt idx="229">
                  <c:v>225237</c:v>
                </c:pt>
                <c:pt idx="230">
                  <c:v>246505</c:v>
                </c:pt>
                <c:pt idx="231">
                  <c:v>285300</c:v>
                </c:pt>
                <c:pt idx="232">
                  <c:v>304389</c:v>
                </c:pt>
                <c:pt idx="233">
                  <c:v>316379</c:v>
                </c:pt>
                <c:pt idx="234">
                  <c:v>288686</c:v>
                </c:pt>
                <c:pt idx="235">
                  <c:v>248814</c:v>
                </c:pt>
                <c:pt idx="236">
                  <c:v>267156</c:v>
                </c:pt>
                <c:pt idx="237">
                  <c:v>280547</c:v>
                </c:pt>
                <c:pt idx="238">
                  <c:v>304947</c:v>
                </c:pt>
                <c:pt idx="239">
                  <c:v>315575</c:v>
                </c:pt>
                <c:pt idx="240">
                  <c:v>326631</c:v>
                </c:pt>
                <c:pt idx="241">
                  <c:v>293083</c:v>
                </c:pt>
                <c:pt idx="242">
                  <c:v>255109</c:v>
                </c:pt>
                <c:pt idx="243">
                  <c:v>259927</c:v>
                </c:pt>
                <c:pt idx="244">
                  <c:v>284299</c:v>
                </c:pt>
                <c:pt idx="245">
                  <c:v>311647</c:v>
                </c:pt>
                <c:pt idx="246">
                  <c:v>320920</c:v>
                </c:pt>
                <c:pt idx="247">
                  <c:v>330009</c:v>
                </c:pt>
                <c:pt idx="248">
                  <c:v>285661</c:v>
                </c:pt>
                <c:pt idx="249">
                  <c:v>247069</c:v>
                </c:pt>
                <c:pt idx="250">
                  <c:v>262746</c:v>
                </c:pt>
                <c:pt idx="251">
                  <c:v>282795</c:v>
                </c:pt>
                <c:pt idx="252">
                  <c:v>324519</c:v>
                </c:pt>
                <c:pt idx="253">
                  <c:v>319129</c:v>
                </c:pt>
                <c:pt idx="254">
                  <c:v>329481</c:v>
                </c:pt>
                <c:pt idx="255">
                  <c:v>297300</c:v>
                </c:pt>
                <c:pt idx="256">
                  <c:v>260499</c:v>
                </c:pt>
                <c:pt idx="257">
                  <c:v>311383</c:v>
                </c:pt>
                <c:pt idx="258">
                  <c:v>316065</c:v>
                </c:pt>
                <c:pt idx="259">
                  <c:v>349258</c:v>
                </c:pt>
                <c:pt idx="260">
                  <c:v>359311</c:v>
                </c:pt>
                <c:pt idx="261">
                  <c:v>360404</c:v>
                </c:pt>
                <c:pt idx="262">
                  <c:v>355455</c:v>
                </c:pt>
                <c:pt idx="263">
                  <c:v>289423</c:v>
                </c:pt>
                <c:pt idx="264">
                  <c:v>290032</c:v>
                </c:pt>
                <c:pt idx="265">
                  <c:v>319377</c:v>
                </c:pt>
                <c:pt idx="266">
                  <c:v>380700</c:v>
                </c:pt>
                <c:pt idx="267">
                  <c:v>406941</c:v>
                </c:pt>
                <c:pt idx="268">
                  <c:v>410513</c:v>
                </c:pt>
                <c:pt idx="269">
                  <c:v>372066</c:v>
                </c:pt>
                <c:pt idx="270">
                  <c:v>331200</c:v>
                </c:pt>
                <c:pt idx="271">
                  <c:v>374978</c:v>
                </c:pt>
                <c:pt idx="272">
                  <c:v>388790</c:v>
                </c:pt>
                <c:pt idx="273">
                  <c:v>439492</c:v>
                </c:pt>
                <c:pt idx="274">
                  <c:v>482025</c:v>
                </c:pt>
                <c:pt idx="275">
                  <c:v>493870</c:v>
                </c:pt>
                <c:pt idx="276">
                  <c:v>456244</c:v>
                </c:pt>
                <c:pt idx="277">
                  <c:v>358789</c:v>
                </c:pt>
                <c:pt idx="278">
                  <c:v>483123</c:v>
                </c:pt>
                <c:pt idx="279">
                  <c:v>468367</c:v>
                </c:pt>
                <c:pt idx="280">
                  <c:v>521751</c:v>
                </c:pt>
                <c:pt idx="281">
                  <c:v>551404</c:v>
                </c:pt>
                <c:pt idx="282">
                  <c:v>571744</c:v>
                </c:pt>
                <c:pt idx="283">
                  <c:v>472038</c:v>
                </c:pt>
                <c:pt idx="284">
                  <c:v>439136</c:v>
                </c:pt>
                <c:pt idx="285">
                  <c:v>548434</c:v>
                </c:pt>
                <c:pt idx="286">
                  <c:v>565440</c:v>
                </c:pt>
                <c:pt idx="287">
                  <c:v>538604</c:v>
                </c:pt>
                <c:pt idx="288">
                  <c:v>619304</c:v>
                </c:pt>
                <c:pt idx="289">
                  <c:v>623165</c:v>
                </c:pt>
                <c:pt idx="290">
                  <c:v>599173</c:v>
                </c:pt>
                <c:pt idx="291">
                  <c:v>490828</c:v>
                </c:pt>
                <c:pt idx="292">
                  <c:v>509860</c:v>
                </c:pt>
                <c:pt idx="293">
                  <c:v>571047</c:v>
                </c:pt>
                <c:pt idx="294">
                  <c:v>624775</c:v>
                </c:pt>
                <c:pt idx="295">
                  <c:v>640307</c:v>
                </c:pt>
                <c:pt idx="296">
                  <c:v>661136</c:v>
                </c:pt>
                <c:pt idx="297">
                  <c:v>586795</c:v>
                </c:pt>
                <c:pt idx="298">
                  <c:v>490148</c:v>
                </c:pt>
                <c:pt idx="299">
                  <c:v>526014</c:v>
                </c:pt>
                <c:pt idx="300">
                  <c:v>602196</c:v>
                </c:pt>
                <c:pt idx="301">
                  <c:v>622231</c:v>
                </c:pt>
                <c:pt idx="302">
                  <c:v>653856</c:v>
                </c:pt>
                <c:pt idx="303">
                  <c:v>674225</c:v>
                </c:pt>
                <c:pt idx="304">
                  <c:v>592312</c:v>
                </c:pt>
                <c:pt idx="305">
                  <c:v>498066</c:v>
                </c:pt>
                <c:pt idx="306">
                  <c:v>534336</c:v>
                </c:pt>
                <c:pt idx="307">
                  <c:v>590653</c:v>
                </c:pt>
                <c:pt idx="308">
                  <c:v>617122</c:v>
                </c:pt>
                <c:pt idx="309">
                  <c:v>589116</c:v>
                </c:pt>
                <c:pt idx="310">
                  <c:v>695160</c:v>
                </c:pt>
                <c:pt idx="311">
                  <c:v>607238</c:v>
                </c:pt>
                <c:pt idx="312">
                  <c:v>495446</c:v>
                </c:pt>
                <c:pt idx="313">
                  <c:v>506828</c:v>
                </c:pt>
                <c:pt idx="314">
                  <c:v>614745</c:v>
                </c:pt>
                <c:pt idx="315">
                  <c:v>640293</c:v>
                </c:pt>
                <c:pt idx="316">
                  <c:v>690565</c:v>
                </c:pt>
                <c:pt idx="317">
                  <c:v>696351</c:v>
                </c:pt>
                <c:pt idx="318">
                  <c:v>642088</c:v>
                </c:pt>
                <c:pt idx="319">
                  <c:v>543878</c:v>
                </c:pt>
                <c:pt idx="320">
                  <c:v>535149</c:v>
                </c:pt>
                <c:pt idx="321">
                  <c:v>630518</c:v>
                </c:pt>
                <c:pt idx="322">
                  <c:v>665432</c:v>
                </c:pt>
                <c:pt idx="323">
                  <c:v>672050</c:v>
                </c:pt>
                <c:pt idx="324">
                  <c:v>705786</c:v>
                </c:pt>
                <c:pt idx="325">
                  <c:v>648427</c:v>
                </c:pt>
                <c:pt idx="326">
                  <c:v>538742</c:v>
                </c:pt>
                <c:pt idx="327">
                  <c:v>551205</c:v>
                </c:pt>
                <c:pt idx="328">
                  <c:v>648547</c:v>
                </c:pt>
                <c:pt idx="329">
                  <c:v>717622</c:v>
                </c:pt>
                <c:pt idx="330">
                  <c:v>738563</c:v>
                </c:pt>
                <c:pt idx="331">
                  <c:v>721465</c:v>
                </c:pt>
                <c:pt idx="332">
                  <c:v>635230</c:v>
                </c:pt>
                <c:pt idx="333">
                  <c:v>547233</c:v>
                </c:pt>
                <c:pt idx="334">
                  <c:v>546361</c:v>
                </c:pt>
                <c:pt idx="335">
                  <c:v>651336</c:v>
                </c:pt>
                <c:pt idx="336">
                  <c:v>682094</c:v>
                </c:pt>
                <c:pt idx="337">
                  <c:v>693269</c:v>
                </c:pt>
                <c:pt idx="338">
                  <c:v>518518</c:v>
                </c:pt>
                <c:pt idx="339">
                  <c:v>507087</c:v>
                </c:pt>
                <c:pt idx="340">
                  <c:v>413267</c:v>
                </c:pt>
                <c:pt idx="341">
                  <c:v>499396</c:v>
                </c:pt>
                <c:pt idx="342">
                  <c:v>671715</c:v>
                </c:pt>
                <c:pt idx="343">
                  <c:v>725378</c:v>
                </c:pt>
                <c:pt idx="344">
                  <c:v>839704</c:v>
                </c:pt>
                <c:pt idx="345">
                  <c:v>586278</c:v>
                </c:pt>
                <c:pt idx="346">
                  <c:v>581245</c:v>
                </c:pt>
                <c:pt idx="347">
                  <c:v>520324</c:v>
                </c:pt>
                <c:pt idx="348">
                  <c:v>557668</c:v>
                </c:pt>
                <c:pt idx="349">
                  <c:v>740883</c:v>
                </c:pt>
                <c:pt idx="350">
                  <c:v>791006</c:v>
                </c:pt>
                <c:pt idx="351">
                  <c:v>869918</c:v>
                </c:pt>
                <c:pt idx="352">
                  <c:v>835540</c:v>
                </c:pt>
                <c:pt idx="353">
                  <c:v>756192</c:v>
                </c:pt>
                <c:pt idx="354">
                  <c:v>601415</c:v>
                </c:pt>
                <c:pt idx="355">
                  <c:v>614686</c:v>
                </c:pt>
                <c:pt idx="356">
                  <c:v>692470</c:v>
                </c:pt>
                <c:pt idx="357">
                  <c:v>743307</c:v>
                </c:pt>
                <c:pt idx="358">
                  <c:v>759156</c:v>
                </c:pt>
                <c:pt idx="359">
                  <c:v>783736</c:v>
                </c:pt>
                <c:pt idx="360">
                  <c:v>656874</c:v>
                </c:pt>
                <c:pt idx="361">
                  <c:v>527583</c:v>
                </c:pt>
                <c:pt idx="362">
                  <c:v>517310</c:v>
                </c:pt>
                <c:pt idx="363">
                  <c:v>592782</c:v>
                </c:pt>
                <c:pt idx="364">
                  <c:v>687211</c:v>
                </c:pt>
                <c:pt idx="365">
                  <c:v>668883</c:v>
                </c:pt>
                <c:pt idx="366">
                  <c:v>663481</c:v>
                </c:pt>
                <c:pt idx="367">
                  <c:v>576627</c:v>
                </c:pt>
                <c:pt idx="368">
                  <c:v>461956</c:v>
                </c:pt>
                <c:pt idx="369">
                  <c:v>481612</c:v>
                </c:pt>
                <c:pt idx="370">
                  <c:v>561292</c:v>
                </c:pt>
                <c:pt idx="371">
                  <c:v>600990</c:v>
                </c:pt>
                <c:pt idx="372">
                  <c:v>615144</c:v>
                </c:pt>
                <c:pt idx="373">
                  <c:v>588971</c:v>
                </c:pt>
                <c:pt idx="374">
                  <c:v>514778</c:v>
                </c:pt>
                <c:pt idx="375">
                  <c:v>396549</c:v>
                </c:pt>
                <c:pt idx="376">
                  <c:v>443031</c:v>
                </c:pt>
                <c:pt idx="377">
                  <c:v>465527</c:v>
                </c:pt>
                <c:pt idx="378">
                  <c:v>525310</c:v>
                </c:pt>
                <c:pt idx="379">
                  <c:v>471764</c:v>
                </c:pt>
                <c:pt idx="380">
                  <c:v>536489</c:v>
                </c:pt>
                <c:pt idx="381">
                  <c:v>435130</c:v>
                </c:pt>
                <c:pt idx="382">
                  <c:v>351518</c:v>
                </c:pt>
                <c:pt idx="383">
                  <c:v>339964</c:v>
                </c:pt>
                <c:pt idx="384">
                  <c:v>407225</c:v>
                </c:pt>
                <c:pt idx="385">
                  <c:v>440466</c:v>
                </c:pt>
                <c:pt idx="386">
                  <c:v>443783</c:v>
                </c:pt>
                <c:pt idx="387">
                  <c:v>429587</c:v>
                </c:pt>
                <c:pt idx="388">
                  <c:v>380453</c:v>
                </c:pt>
                <c:pt idx="389">
                  <c:v>308642</c:v>
                </c:pt>
                <c:pt idx="390">
                  <c:v>280882</c:v>
                </c:pt>
                <c:pt idx="391">
                  <c:v>359781</c:v>
                </c:pt>
                <c:pt idx="392">
                  <c:v>386375</c:v>
                </c:pt>
                <c:pt idx="393">
                  <c:v>410806</c:v>
                </c:pt>
                <c:pt idx="394">
                  <c:v>409665</c:v>
                </c:pt>
                <c:pt idx="395">
                  <c:v>375099</c:v>
                </c:pt>
                <c:pt idx="396">
                  <c:v>319591</c:v>
                </c:pt>
                <c:pt idx="397">
                  <c:v>295593</c:v>
                </c:pt>
                <c:pt idx="398">
                  <c:v>392748</c:v>
                </c:pt>
                <c:pt idx="399">
                  <c:v>444968</c:v>
                </c:pt>
                <c:pt idx="400">
                  <c:v>452985</c:v>
                </c:pt>
                <c:pt idx="401">
                  <c:v>441962</c:v>
                </c:pt>
                <c:pt idx="402">
                  <c:v>396716</c:v>
                </c:pt>
                <c:pt idx="403">
                  <c:v>307777</c:v>
                </c:pt>
                <c:pt idx="404">
                  <c:v>305535</c:v>
                </c:pt>
                <c:pt idx="405">
                  <c:v>387606</c:v>
                </c:pt>
                <c:pt idx="406">
                  <c:v>441866</c:v>
                </c:pt>
                <c:pt idx="407">
                  <c:v>458447</c:v>
                </c:pt>
                <c:pt idx="408">
                  <c:v>449122</c:v>
                </c:pt>
                <c:pt idx="409">
                  <c:v>414006</c:v>
                </c:pt>
                <c:pt idx="410">
                  <c:v>374440</c:v>
                </c:pt>
                <c:pt idx="411">
                  <c:v>305526</c:v>
                </c:pt>
                <c:pt idx="412">
                  <c:v>414038</c:v>
                </c:pt>
                <c:pt idx="413">
                  <c:v>458863</c:v>
                </c:pt>
                <c:pt idx="414">
                  <c:v>489692</c:v>
                </c:pt>
                <c:pt idx="415">
                  <c:v>489244</c:v>
                </c:pt>
                <c:pt idx="416">
                  <c:v>455610</c:v>
                </c:pt>
                <c:pt idx="417">
                  <c:v>365071</c:v>
                </c:pt>
                <c:pt idx="418">
                  <c:v>354116</c:v>
                </c:pt>
                <c:pt idx="419">
                  <c:v>467030</c:v>
                </c:pt>
                <c:pt idx="420">
                  <c:v>545720</c:v>
                </c:pt>
                <c:pt idx="421">
                  <c:v>547929</c:v>
                </c:pt>
                <c:pt idx="422">
                  <c:v>562546</c:v>
                </c:pt>
                <c:pt idx="423">
                  <c:v>498426</c:v>
                </c:pt>
                <c:pt idx="424">
                  <c:v>440465</c:v>
                </c:pt>
                <c:pt idx="425">
                  <c:v>423403</c:v>
                </c:pt>
                <c:pt idx="426">
                  <c:v>505878</c:v>
                </c:pt>
                <c:pt idx="427">
                  <c:v>631709</c:v>
                </c:pt>
                <c:pt idx="428">
                  <c:v>652198</c:v>
                </c:pt>
                <c:pt idx="429">
                  <c:v>640041</c:v>
                </c:pt>
                <c:pt idx="430">
                  <c:v>584518</c:v>
                </c:pt>
                <c:pt idx="431">
                  <c:v>492654</c:v>
                </c:pt>
                <c:pt idx="432">
                  <c:v>459307</c:v>
                </c:pt>
                <c:pt idx="433">
                  <c:v>562216</c:v>
                </c:pt>
                <c:pt idx="434">
                  <c:v>673904</c:v>
                </c:pt>
                <c:pt idx="435">
                  <c:v>709823</c:v>
                </c:pt>
                <c:pt idx="436">
                  <c:v>644801</c:v>
                </c:pt>
                <c:pt idx="437">
                  <c:v>540332</c:v>
                </c:pt>
                <c:pt idx="438">
                  <c:v>559922</c:v>
                </c:pt>
                <c:pt idx="439">
                  <c:v>497026</c:v>
                </c:pt>
                <c:pt idx="440">
                  <c:v>607487</c:v>
                </c:pt>
                <c:pt idx="441">
                  <c:v>663164</c:v>
                </c:pt>
                <c:pt idx="442">
                  <c:v>836052</c:v>
                </c:pt>
                <c:pt idx="443">
                  <c:v>752189</c:v>
                </c:pt>
                <c:pt idx="444">
                  <c:v>670620</c:v>
                </c:pt>
                <c:pt idx="445">
                  <c:v>709604</c:v>
                </c:pt>
                <c:pt idx="446">
                  <c:v>613880</c:v>
                </c:pt>
                <c:pt idx="447">
                  <c:v>763805</c:v>
                </c:pt>
                <c:pt idx="448">
                  <c:v>811236</c:v>
                </c:pt>
                <c:pt idx="449">
                  <c:v>821315</c:v>
                </c:pt>
                <c:pt idx="450">
                  <c:v>859866</c:v>
                </c:pt>
                <c:pt idx="451">
                  <c:v>794015</c:v>
                </c:pt>
                <c:pt idx="452">
                  <c:v>700107</c:v>
                </c:pt>
                <c:pt idx="453">
                  <c:v>690968</c:v>
                </c:pt>
                <c:pt idx="454">
                  <c:v>839479</c:v>
                </c:pt>
                <c:pt idx="455">
                  <c:v>889259</c:v>
                </c:pt>
                <c:pt idx="456">
                  <c:v>899374</c:v>
                </c:pt>
                <c:pt idx="457">
                  <c:v>907691</c:v>
                </c:pt>
                <c:pt idx="458">
                  <c:v>824208</c:v>
                </c:pt>
                <c:pt idx="459">
                  <c:v>728483</c:v>
                </c:pt>
                <c:pt idx="460">
                  <c:v>689071</c:v>
                </c:pt>
                <c:pt idx="461">
                  <c:v>839095</c:v>
                </c:pt>
                <c:pt idx="462">
                  <c:v>898824</c:v>
                </c:pt>
                <c:pt idx="463">
                  <c:v>894042</c:v>
                </c:pt>
                <c:pt idx="464">
                  <c:v>891376</c:v>
                </c:pt>
                <c:pt idx="465">
                  <c:v>794903</c:v>
                </c:pt>
                <c:pt idx="466">
                  <c:v>687266</c:v>
                </c:pt>
                <c:pt idx="467">
                  <c:v>690455</c:v>
                </c:pt>
                <c:pt idx="468">
                  <c:v>784955</c:v>
                </c:pt>
                <c:pt idx="469">
                  <c:v>842024</c:v>
                </c:pt>
                <c:pt idx="470">
                  <c:v>872830</c:v>
                </c:pt>
                <c:pt idx="471">
                  <c:v>834851</c:v>
                </c:pt>
                <c:pt idx="472">
                  <c:v>788279</c:v>
                </c:pt>
                <c:pt idx="473">
                  <c:v>649408</c:v>
                </c:pt>
                <c:pt idx="474">
                  <c:v>625663</c:v>
                </c:pt>
                <c:pt idx="475">
                  <c:v>725818</c:v>
                </c:pt>
                <c:pt idx="476">
                  <c:v>767499</c:v>
                </c:pt>
                <c:pt idx="477">
                  <c:v>734695</c:v>
                </c:pt>
                <c:pt idx="478">
                  <c:v>709578</c:v>
                </c:pt>
                <c:pt idx="479">
                  <c:v>631598</c:v>
                </c:pt>
                <c:pt idx="480">
                  <c:v>546621</c:v>
                </c:pt>
                <c:pt idx="481">
                  <c:v>543560</c:v>
                </c:pt>
                <c:pt idx="482">
                  <c:v>621994</c:v>
                </c:pt>
                <c:pt idx="483">
                  <c:v>672068</c:v>
                </c:pt>
                <c:pt idx="484">
                  <c:v>631144</c:v>
                </c:pt>
                <c:pt idx="485">
                  <c:v>626487</c:v>
                </c:pt>
                <c:pt idx="486">
                  <c:v>572342</c:v>
                </c:pt>
                <c:pt idx="487">
                  <c:v>481618</c:v>
                </c:pt>
                <c:pt idx="488">
                  <c:v>451095</c:v>
                </c:pt>
                <c:pt idx="489">
                  <c:v>533399</c:v>
                </c:pt>
                <c:pt idx="490">
                  <c:v>568450</c:v>
                </c:pt>
                <c:pt idx="491">
                  <c:v>546884</c:v>
                </c:pt>
                <c:pt idx="492">
                  <c:v>505523</c:v>
                </c:pt>
                <c:pt idx="493">
                  <c:v>480420</c:v>
                </c:pt>
                <c:pt idx="494">
                  <c:v>389945</c:v>
                </c:pt>
                <c:pt idx="495">
                  <c:v>387054</c:v>
                </c:pt>
                <c:pt idx="496">
                  <c:v>460009</c:v>
                </c:pt>
                <c:pt idx="497">
                  <c:v>487624</c:v>
                </c:pt>
                <c:pt idx="498">
                  <c:v>480513</c:v>
                </c:pt>
                <c:pt idx="499">
                  <c:v>424914</c:v>
                </c:pt>
                <c:pt idx="500">
                  <c:v>396650</c:v>
                </c:pt>
                <c:pt idx="501">
                  <c:v>322980</c:v>
                </c:pt>
                <c:pt idx="502">
                  <c:v>321771</c:v>
                </c:pt>
                <c:pt idx="503">
                  <c:v>370107</c:v>
                </c:pt>
                <c:pt idx="504">
                  <c:v>418294</c:v>
                </c:pt>
                <c:pt idx="505">
                  <c:v>453503</c:v>
                </c:pt>
                <c:pt idx="506">
                  <c:v>422037</c:v>
                </c:pt>
                <c:pt idx="507">
                  <c:v>368374</c:v>
                </c:pt>
                <c:pt idx="508">
                  <c:v>302796</c:v>
                </c:pt>
                <c:pt idx="509">
                  <c:v>309292</c:v>
                </c:pt>
                <c:pt idx="510">
                  <c:v>374759</c:v>
                </c:pt>
                <c:pt idx="511">
                  <c:v>389169</c:v>
                </c:pt>
                <c:pt idx="512">
                  <c:v>395988</c:v>
                </c:pt>
                <c:pt idx="513">
                  <c:v>403502</c:v>
                </c:pt>
                <c:pt idx="514">
                  <c:v>348398</c:v>
                </c:pt>
                <c:pt idx="515">
                  <c:v>303650</c:v>
                </c:pt>
                <c:pt idx="516">
                  <c:v>296653</c:v>
                </c:pt>
                <c:pt idx="517">
                  <c:v>410208</c:v>
                </c:pt>
                <c:pt idx="518">
                  <c:v>396620</c:v>
                </c:pt>
                <c:pt idx="519">
                  <c:v>409234</c:v>
                </c:pt>
                <c:pt idx="520">
                  <c:v>417653</c:v>
                </c:pt>
                <c:pt idx="521">
                  <c:v>362880</c:v>
                </c:pt>
                <c:pt idx="522">
                  <c:v>311207</c:v>
                </c:pt>
                <c:pt idx="523">
                  <c:v>333007</c:v>
                </c:pt>
                <c:pt idx="524">
                  <c:v>381187</c:v>
                </c:pt>
                <c:pt idx="525">
                  <c:v>399455</c:v>
                </c:pt>
                <c:pt idx="526">
                  <c:v>435490</c:v>
                </c:pt>
                <c:pt idx="527">
                  <c:v>442292</c:v>
                </c:pt>
                <c:pt idx="528">
                  <c:v>374409</c:v>
                </c:pt>
                <c:pt idx="529">
                  <c:v>328214</c:v>
                </c:pt>
                <c:pt idx="530">
                  <c:v>376637</c:v>
                </c:pt>
                <c:pt idx="531">
                  <c:v>450465</c:v>
                </c:pt>
                <c:pt idx="532">
                  <c:v>465168</c:v>
                </c:pt>
                <c:pt idx="533">
                  <c:v>481764</c:v>
                </c:pt>
                <c:pt idx="534">
                  <c:v>513119</c:v>
                </c:pt>
                <c:pt idx="535">
                  <c:v>421855</c:v>
                </c:pt>
                <c:pt idx="536">
                  <c:v>370469</c:v>
                </c:pt>
                <c:pt idx="537">
                  <c:v>432358</c:v>
                </c:pt>
                <c:pt idx="538">
                  <c:v>525500</c:v>
                </c:pt>
                <c:pt idx="539">
                  <c:v>537782</c:v>
                </c:pt>
                <c:pt idx="540">
                  <c:v>576231</c:v>
                </c:pt>
                <c:pt idx="541">
                  <c:v>595667</c:v>
                </c:pt>
                <c:pt idx="542">
                  <c:v>490214</c:v>
                </c:pt>
                <c:pt idx="543">
                  <c:v>421057</c:v>
                </c:pt>
                <c:pt idx="544">
                  <c:v>486363</c:v>
                </c:pt>
                <c:pt idx="545">
                  <c:v>532173</c:v>
                </c:pt>
                <c:pt idx="546">
                  <c:v>555816</c:v>
                </c:pt>
                <c:pt idx="547">
                  <c:v>564955</c:v>
                </c:pt>
                <c:pt idx="548">
                  <c:v>727957</c:v>
                </c:pt>
                <c:pt idx="549">
                  <c:v>492922</c:v>
                </c:pt>
                <c:pt idx="550">
                  <c:v>446824</c:v>
                </c:pt>
                <c:pt idx="551">
                  <c:v>537351</c:v>
                </c:pt>
                <c:pt idx="552">
                  <c:v>606096</c:v>
                </c:pt>
                <c:pt idx="553">
                  <c:v>649941</c:v>
                </c:pt>
                <c:pt idx="554">
                  <c:v>642744</c:v>
                </c:pt>
                <c:pt idx="555">
                  <c:v>732309</c:v>
                </c:pt>
                <c:pt idx="556">
                  <c:v>519455</c:v>
                </c:pt>
                <c:pt idx="557">
                  <c:v>485051</c:v>
                </c:pt>
                <c:pt idx="558">
                  <c:v>566791</c:v>
                </c:pt>
                <c:pt idx="559">
                  <c:v>634013</c:v>
                </c:pt>
                <c:pt idx="560">
                  <c:v>680525</c:v>
                </c:pt>
                <c:pt idx="561">
                  <c:v>685473</c:v>
                </c:pt>
                <c:pt idx="562">
                  <c:v>819385</c:v>
                </c:pt>
                <c:pt idx="563">
                  <c:v>564285</c:v>
                </c:pt>
                <c:pt idx="564">
                  <c:v>470766</c:v>
                </c:pt>
                <c:pt idx="565">
                  <c:v>612925</c:v>
                </c:pt>
                <c:pt idx="566">
                  <c:v>645540</c:v>
                </c:pt>
                <c:pt idx="567">
                  <c:v>730767</c:v>
                </c:pt>
                <c:pt idx="568">
                  <c:v>705634</c:v>
                </c:pt>
                <c:pt idx="569">
                  <c:v>801981</c:v>
                </c:pt>
                <c:pt idx="570">
                  <c:v>558361</c:v>
                </c:pt>
                <c:pt idx="571">
                  <c:v>471329</c:v>
                </c:pt>
                <c:pt idx="572">
                  <c:v>654173</c:v>
                </c:pt>
                <c:pt idx="573">
                  <c:v>682473</c:v>
                </c:pt>
                <c:pt idx="574">
                  <c:v>735674</c:v>
                </c:pt>
                <c:pt idx="575">
                  <c:v>711624</c:v>
                </c:pt>
                <c:pt idx="576">
                  <c:v>785584</c:v>
                </c:pt>
                <c:pt idx="577">
                  <c:v>567013</c:v>
                </c:pt>
                <c:pt idx="578">
                  <c:v>455040</c:v>
                </c:pt>
                <c:pt idx="579">
                  <c:v>669136</c:v>
                </c:pt>
                <c:pt idx="580">
                  <c:v>676478</c:v>
                </c:pt>
                <c:pt idx="581">
                  <c:v>737340</c:v>
                </c:pt>
                <c:pt idx="582">
                  <c:v>736377</c:v>
                </c:pt>
                <c:pt idx="583">
                  <c:v>751120</c:v>
                </c:pt>
                <c:pt idx="584">
                  <c:v>567466</c:v>
                </c:pt>
                <c:pt idx="585">
                  <c:v>455156</c:v>
                </c:pt>
                <c:pt idx="586">
                  <c:v>653363</c:v>
                </c:pt>
                <c:pt idx="587">
                  <c:v>620357</c:v>
                </c:pt>
                <c:pt idx="588">
                  <c:v>719309</c:v>
                </c:pt>
                <c:pt idx="589">
                  <c:v>678296</c:v>
                </c:pt>
                <c:pt idx="590">
                  <c:v>723695</c:v>
                </c:pt>
                <c:pt idx="591">
                  <c:v>507419</c:v>
                </c:pt>
                <c:pt idx="592">
                  <c:v>457320</c:v>
                </c:pt>
                <c:pt idx="593">
                  <c:v>456279</c:v>
                </c:pt>
                <c:pt idx="594">
                  <c:v>656843</c:v>
                </c:pt>
                <c:pt idx="595">
                  <c:v>637590</c:v>
                </c:pt>
                <c:pt idx="596">
                  <c:v>640073</c:v>
                </c:pt>
                <c:pt idx="597">
                  <c:v>658795</c:v>
                </c:pt>
                <c:pt idx="598">
                  <c:v>479568</c:v>
                </c:pt>
                <c:pt idx="599">
                  <c:v>378662</c:v>
                </c:pt>
                <c:pt idx="600">
                  <c:v>559627</c:v>
                </c:pt>
                <c:pt idx="601">
                  <c:v>549600</c:v>
                </c:pt>
                <c:pt idx="602">
                  <c:v>568197</c:v>
                </c:pt>
                <c:pt idx="603">
                  <c:v>587288</c:v>
                </c:pt>
                <c:pt idx="604">
                  <c:v>623282</c:v>
                </c:pt>
                <c:pt idx="605">
                  <c:v>407717</c:v>
                </c:pt>
                <c:pt idx="606">
                  <c:v>370688</c:v>
                </c:pt>
                <c:pt idx="607">
                  <c:v>514023</c:v>
                </c:pt>
                <c:pt idx="608">
                  <c:v>488633</c:v>
                </c:pt>
                <c:pt idx="609">
                  <c:v>535048</c:v>
                </c:pt>
                <c:pt idx="610">
                  <c:v>547561</c:v>
                </c:pt>
                <c:pt idx="611">
                  <c:v>549318</c:v>
                </c:pt>
                <c:pt idx="612">
                  <c:v>381174</c:v>
                </c:pt>
                <c:pt idx="613">
                  <c:v>363536</c:v>
                </c:pt>
                <c:pt idx="614">
                  <c:v>467848</c:v>
                </c:pt>
                <c:pt idx="615">
                  <c:v>450915</c:v>
                </c:pt>
                <c:pt idx="616">
                  <c:v>491076</c:v>
                </c:pt>
                <c:pt idx="617">
                  <c:v>489807</c:v>
                </c:pt>
                <c:pt idx="618">
                  <c:v>522041</c:v>
                </c:pt>
                <c:pt idx="619">
                  <c:v>359066</c:v>
                </c:pt>
                <c:pt idx="620">
                  <c:v>315181</c:v>
                </c:pt>
                <c:pt idx="621">
                  <c:v>432497</c:v>
                </c:pt>
                <c:pt idx="622">
                  <c:v>422760</c:v>
                </c:pt>
                <c:pt idx="623">
                  <c:v>507136</c:v>
                </c:pt>
                <c:pt idx="624">
                  <c:v>461747</c:v>
                </c:pt>
                <c:pt idx="625">
                  <c:v>475463</c:v>
                </c:pt>
                <c:pt idx="626">
                  <c:v>348954</c:v>
                </c:pt>
                <c:pt idx="627">
                  <c:v>324002</c:v>
                </c:pt>
                <c:pt idx="628">
                  <c:v>371562</c:v>
                </c:pt>
                <c:pt idx="629">
                  <c:v>438129</c:v>
                </c:pt>
                <c:pt idx="630">
                  <c:v>456469</c:v>
                </c:pt>
                <c:pt idx="631">
                  <c:v>454364</c:v>
                </c:pt>
                <c:pt idx="632">
                  <c:v>458036</c:v>
                </c:pt>
                <c:pt idx="633">
                  <c:v>352197</c:v>
                </c:pt>
                <c:pt idx="634">
                  <c:v>321909</c:v>
                </c:pt>
                <c:pt idx="635">
                  <c:v>408141</c:v>
                </c:pt>
                <c:pt idx="636">
                  <c:v>431524</c:v>
                </c:pt>
                <c:pt idx="637">
                  <c:v>476324</c:v>
                </c:pt>
                <c:pt idx="638">
                  <c:v>461938</c:v>
                </c:pt>
                <c:pt idx="639">
                  <c:v>492829</c:v>
                </c:pt>
                <c:pt idx="640">
                  <c:v>385280</c:v>
                </c:pt>
                <c:pt idx="641">
                  <c:v>322867</c:v>
                </c:pt>
                <c:pt idx="642">
                  <c:v>423490</c:v>
                </c:pt>
                <c:pt idx="643">
                  <c:v>426358</c:v>
                </c:pt>
                <c:pt idx="644">
                  <c:v>513999</c:v>
                </c:pt>
                <c:pt idx="645">
                  <c:v>482931</c:v>
                </c:pt>
                <c:pt idx="646">
                  <c:v>494121</c:v>
                </c:pt>
                <c:pt idx="647">
                  <c:v>395979</c:v>
                </c:pt>
                <c:pt idx="648">
                  <c:v>365623</c:v>
                </c:pt>
                <c:pt idx="649">
                  <c:v>419169</c:v>
                </c:pt>
                <c:pt idx="650">
                  <c:v>404288</c:v>
                </c:pt>
                <c:pt idx="651">
                  <c:v>524780</c:v>
                </c:pt>
                <c:pt idx="652">
                  <c:v>517396</c:v>
                </c:pt>
                <c:pt idx="653">
                  <c:v>524235</c:v>
                </c:pt>
                <c:pt idx="654">
                  <c:v>439590</c:v>
                </c:pt>
                <c:pt idx="655">
                  <c:v>364128</c:v>
                </c:pt>
                <c:pt idx="656">
                  <c:v>467442</c:v>
                </c:pt>
                <c:pt idx="657">
                  <c:v>469229</c:v>
                </c:pt>
                <c:pt idx="658">
                  <c:v>573547</c:v>
                </c:pt>
                <c:pt idx="659">
                  <c:v>521016</c:v>
                </c:pt>
                <c:pt idx="660">
                  <c:v>599618</c:v>
                </c:pt>
                <c:pt idx="661">
                  <c:v>440573</c:v>
                </c:pt>
                <c:pt idx="662">
                  <c:v>381548</c:v>
                </c:pt>
                <c:pt idx="663">
                  <c:v>522931</c:v>
                </c:pt>
                <c:pt idx="664">
                  <c:v>506687</c:v>
                </c:pt>
                <c:pt idx="665">
                  <c:v>615168</c:v>
                </c:pt>
                <c:pt idx="666">
                  <c:v>621440</c:v>
                </c:pt>
                <c:pt idx="667">
                  <c:v>614503</c:v>
                </c:pt>
                <c:pt idx="668">
                  <c:v>501688</c:v>
                </c:pt>
                <c:pt idx="669">
                  <c:v>422240</c:v>
                </c:pt>
                <c:pt idx="670">
                  <c:v>597953</c:v>
                </c:pt>
                <c:pt idx="671">
                  <c:v>574867</c:v>
                </c:pt>
                <c:pt idx="672">
                  <c:v>657342</c:v>
                </c:pt>
                <c:pt idx="673">
                  <c:v>597333</c:v>
                </c:pt>
                <c:pt idx="674">
                  <c:v>613384</c:v>
                </c:pt>
                <c:pt idx="675">
                  <c:v>485651</c:v>
                </c:pt>
                <c:pt idx="676">
                  <c:v>433979</c:v>
                </c:pt>
                <c:pt idx="677">
                  <c:v>630650</c:v>
                </c:pt>
                <c:pt idx="678">
                  <c:v>600183</c:v>
                </c:pt>
                <c:pt idx="679">
                  <c:v>702123</c:v>
                </c:pt>
                <c:pt idx="680">
                  <c:v>707305</c:v>
                </c:pt>
                <c:pt idx="681">
                  <c:v>730539</c:v>
                </c:pt>
                <c:pt idx="682">
                  <c:v>536551</c:v>
                </c:pt>
                <c:pt idx="683">
                  <c:v>461470</c:v>
                </c:pt>
                <c:pt idx="684">
                  <c:v>597223</c:v>
                </c:pt>
                <c:pt idx="685">
                  <c:v>638967</c:v>
                </c:pt>
                <c:pt idx="686">
                  <c:v>711143</c:v>
                </c:pt>
                <c:pt idx="687">
                  <c:v>698033</c:v>
                </c:pt>
                <c:pt idx="688">
                  <c:v>693416</c:v>
                </c:pt>
                <c:pt idx="689">
                  <c:v>520384</c:v>
                </c:pt>
                <c:pt idx="690">
                  <c:v>458967</c:v>
                </c:pt>
                <c:pt idx="691">
                  <c:v>607549</c:v>
                </c:pt>
                <c:pt idx="692">
                  <c:v>636500</c:v>
                </c:pt>
                <c:pt idx="693">
                  <c:v>740102</c:v>
                </c:pt>
                <c:pt idx="694">
                  <c:v>743852</c:v>
                </c:pt>
                <c:pt idx="695">
                  <c:v>767436</c:v>
                </c:pt>
                <c:pt idx="696">
                  <c:v>572403</c:v>
                </c:pt>
                <c:pt idx="697">
                  <c:v>514059</c:v>
                </c:pt>
                <c:pt idx="698">
                  <c:v>737825</c:v>
                </c:pt>
                <c:pt idx="699">
                  <c:v>758358</c:v>
                </c:pt>
                <c:pt idx="700">
                  <c:v>914391</c:v>
                </c:pt>
                <c:pt idx="701">
                  <c:v>1011469</c:v>
                </c:pt>
                <c:pt idx="702">
                  <c:v>891109</c:v>
                </c:pt>
                <c:pt idx="703">
                  <c:v>703745</c:v>
                </c:pt>
                <c:pt idx="704">
                  <c:v>585547</c:v>
                </c:pt>
                <c:pt idx="705">
                  <c:v>1273829</c:v>
                </c:pt>
                <c:pt idx="706">
                  <c:v>1336255</c:v>
                </c:pt>
                <c:pt idx="707">
                  <c:v>1704627</c:v>
                </c:pt>
                <c:pt idx="708">
                  <c:v>1948925</c:v>
                </c:pt>
                <c:pt idx="709">
                  <c:v>1743284</c:v>
                </c:pt>
                <c:pt idx="710">
                  <c:v>1228472</c:v>
                </c:pt>
                <c:pt idx="711">
                  <c:v>930314</c:v>
                </c:pt>
                <c:pt idx="712">
                  <c:v>2357250</c:v>
                </c:pt>
                <c:pt idx="713">
                  <c:v>2513708</c:v>
                </c:pt>
                <c:pt idx="714">
                  <c:v>2584030</c:v>
                </c:pt>
                <c:pt idx="715">
                  <c:v>2667456</c:v>
                </c:pt>
                <c:pt idx="716">
                  <c:v>2953555</c:v>
                </c:pt>
                <c:pt idx="717">
                  <c:v>2190338</c:v>
                </c:pt>
                <c:pt idx="718">
                  <c:v>2040608</c:v>
                </c:pt>
                <c:pt idx="719">
                  <c:v>3159558</c:v>
                </c:pt>
                <c:pt idx="720">
                  <c:v>3030215</c:v>
                </c:pt>
                <c:pt idx="721">
                  <c:v>3446738</c:v>
                </c:pt>
                <c:pt idx="722">
                  <c:v>3185426</c:v>
                </c:pt>
                <c:pt idx="723">
                  <c:v>3316685</c:v>
                </c:pt>
                <c:pt idx="724">
                  <c:v>2504835</c:v>
                </c:pt>
                <c:pt idx="725">
                  <c:v>2186611</c:v>
                </c:pt>
                <c:pt idx="726">
                  <c:v>2644845</c:v>
                </c:pt>
                <c:pt idx="727">
                  <c:v>3764928</c:v>
                </c:pt>
                <c:pt idx="728">
                  <c:v>4081728</c:v>
                </c:pt>
                <c:pt idx="729">
                  <c:v>3728886</c:v>
                </c:pt>
                <c:pt idx="730">
                  <c:v>3822790</c:v>
                </c:pt>
                <c:pt idx="731">
                  <c:v>2779854</c:v>
                </c:pt>
                <c:pt idx="732">
                  <c:v>2465046</c:v>
                </c:pt>
                <c:pt idx="733">
                  <c:v>3410644</c:v>
                </c:pt>
                <c:pt idx="734">
                  <c:v>3650478</c:v>
                </c:pt>
                <c:pt idx="735">
                  <c:v>3759282</c:v>
                </c:pt>
                <c:pt idx="736">
                  <c:v>3698959</c:v>
                </c:pt>
                <c:pt idx="737">
                  <c:v>3657905</c:v>
                </c:pt>
                <c:pt idx="738">
                  <c:v>2743176</c:v>
                </c:pt>
                <c:pt idx="739">
                  <c:v>2291764</c:v>
                </c:pt>
                <c:pt idx="740">
                  <c:v>2729528</c:v>
                </c:pt>
                <c:pt idx="741">
                  <c:v>3124379</c:v>
                </c:pt>
                <c:pt idx="742">
                  <c:v>3175059</c:v>
                </c:pt>
                <c:pt idx="743">
                  <c:v>3185875</c:v>
                </c:pt>
                <c:pt idx="744">
                  <c:v>2948937</c:v>
                </c:pt>
                <c:pt idx="745">
                  <c:v>2315413</c:v>
                </c:pt>
                <c:pt idx="746">
                  <c:v>1891412</c:v>
                </c:pt>
                <c:pt idx="747">
                  <c:v>2622120</c:v>
                </c:pt>
                <c:pt idx="748">
                  <c:v>2599385</c:v>
                </c:pt>
                <c:pt idx="749">
                  <c:v>2427485</c:v>
                </c:pt>
                <c:pt idx="750">
                  <c:v>2807201</c:v>
                </c:pt>
                <c:pt idx="751">
                  <c:v>2415940</c:v>
                </c:pt>
                <c:pt idx="752">
                  <c:v>1930294</c:v>
                </c:pt>
                <c:pt idx="753">
                  <c:v>1528828</c:v>
                </c:pt>
                <c:pt idx="754">
                  <c:v>1707051</c:v>
                </c:pt>
                <c:pt idx="755">
                  <c:v>1872456</c:v>
                </c:pt>
                <c:pt idx="756">
                  <c:v>2237121</c:v>
                </c:pt>
                <c:pt idx="757">
                  <c:v>2059122</c:v>
                </c:pt>
                <c:pt idx="758">
                  <c:v>1980308</c:v>
                </c:pt>
                <c:pt idx="759">
                  <c:v>1663449</c:v>
                </c:pt>
                <c:pt idx="760">
                  <c:v>1310202</c:v>
                </c:pt>
                <c:pt idx="761">
                  <c:v>1398398</c:v>
                </c:pt>
                <c:pt idx="762">
                  <c:v>1670074</c:v>
                </c:pt>
                <c:pt idx="763">
                  <c:v>1914389</c:v>
                </c:pt>
                <c:pt idx="764">
                  <c:v>1785648</c:v>
                </c:pt>
                <c:pt idx="765">
                  <c:v>1652211</c:v>
                </c:pt>
                <c:pt idx="766">
                  <c:v>1447969</c:v>
                </c:pt>
                <c:pt idx="767">
                  <c:v>1159104</c:v>
                </c:pt>
                <c:pt idx="768">
                  <c:v>1325096</c:v>
                </c:pt>
                <c:pt idx="769">
                  <c:v>1598066</c:v>
                </c:pt>
                <c:pt idx="770">
                  <c:v>1656294</c:v>
                </c:pt>
                <c:pt idx="771">
                  <c:v>1770981</c:v>
                </c:pt>
                <c:pt idx="772">
                  <c:v>1760602</c:v>
                </c:pt>
                <c:pt idx="773">
                  <c:v>1480884</c:v>
                </c:pt>
                <c:pt idx="774">
                  <c:v>1225783</c:v>
                </c:pt>
                <c:pt idx="775">
                  <c:v>1431808</c:v>
                </c:pt>
                <c:pt idx="776">
                  <c:v>1738542</c:v>
                </c:pt>
                <c:pt idx="777">
                  <c:v>1830026</c:v>
                </c:pt>
                <c:pt idx="778">
                  <c:v>1869411</c:v>
                </c:pt>
                <c:pt idx="779">
                  <c:v>1870791</c:v>
                </c:pt>
                <c:pt idx="780">
                  <c:v>1797732</c:v>
                </c:pt>
                <c:pt idx="781">
                  <c:v>1282567</c:v>
                </c:pt>
                <c:pt idx="782">
                  <c:v>1612954</c:v>
                </c:pt>
                <c:pt idx="783">
                  <c:v>1806484</c:v>
                </c:pt>
                <c:pt idx="784">
                  <c:v>2234320</c:v>
                </c:pt>
                <c:pt idx="785">
                  <c:v>2075906</c:v>
                </c:pt>
                <c:pt idx="786">
                  <c:v>1889795</c:v>
                </c:pt>
                <c:pt idx="787">
                  <c:v>1737931</c:v>
                </c:pt>
                <c:pt idx="788">
                  <c:v>1091828</c:v>
                </c:pt>
                <c:pt idx="789">
                  <c:v>1487591</c:v>
                </c:pt>
                <c:pt idx="790">
                  <c:v>1974335</c:v>
                </c:pt>
                <c:pt idx="791">
                  <c:v>1801552</c:v>
                </c:pt>
                <c:pt idx="792">
                  <c:v>1779466</c:v>
                </c:pt>
                <c:pt idx="793">
                  <c:v>1757888</c:v>
                </c:pt>
                <c:pt idx="794">
                  <c:v>1376416</c:v>
                </c:pt>
                <c:pt idx="795">
                  <c:v>960575</c:v>
                </c:pt>
                <c:pt idx="796">
                  <c:v>1479762</c:v>
                </c:pt>
                <c:pt idx="797">
                  <c:v>1749701</c:v>
                </c:pt>
                <c:pt idx="798">
                  <c:v>1594222</c:v>
                </c:pt>
                <c:pt idx="799">
                  <c:v>1814217</c:v>
                </c:pt>
                <c:pt idx="800">
                  <c:v>1164980</c:v>
                </c:pt>
                <c:pt idx="801">
                  <c:v>1067941</c:v>
                </c:pt>
                <c:pt idx="802">
                  <c:v>807835</c:v>
                </c:pt>
                <c:pt idx="803">
                  <c:v>921533</c:v>
                </c:pt>
                <c:pt idx="804">
                  <c:v>1364704</c:v>
                </c:pt>
                <c:pt idx="805">
                  <c:v>1418953</c:v>
                </c:pt>
                <c:pt idx="806">
                  <c:v>1250611</c:v>
                </c:pt>
                <c:pt idx="807">
                  <c:v>1148733</c:v>
                </c:pt>
                <c:pt idx="808">
                  <c:v>796923</c:v>
                </c:pt>
                <c:pt idx="809">
                  <c:v>592012</c:v>
                </c:pt>
                <c:pt idx="810">
                  <c:v>949625</c:v>
                </c:pt>
                <c:pt idx="811">
                  <c:v>1094200</c:v>
                </c:pt>
                <c:pt idx="812">
                  <c:v>1058293</c:v>
                </c:pt>
                <c:pt idx="813">
                  <c:v>956752</c:v>
                </c:pt>
                <c:pt idx="814">
                  <c:v>694022</c:v>
                </c:pt>
                <c:pt idx="815">
                  <c:v>603690</c:v>
                </c:pt>
                <c:pt idx="816">
                  <c:v>428013</c:v>
                </c:pt>
                <c:pt idx="817">
                  <c:v>479642</c:v>
                </c:pt>
                <c:pt idx="818">
                  <c:v>939525</c:v>
                </c:pt>
                <c:pt idx="819">
                  <c:v>948609</c:v>
                </c:pt>
                <c:pt idx="820">
                  <c:v>896319</c:v>
                </c:pt>
                <c:pt idx="821">
                  <c:v>804650</c:v>
                </c:pt>
                <c:pt idx="822">
                  <c:v>517109</c:v>
                </c:pt>
                <c:pt idx="823">
                  <c:v>385254</c:v>
                </c:pt>
                <c:pt idx="824">
                  <c:v>579843</c:v>
                </c:pt>
                <c:pt idx="825">
                  <c:v>642121</c:v>
                </c:pt>
                <c:pt idx="826">
                  <c:v>813229</c:v>
                </c:pt>
                <c:pt idx="827">
                  <c:v>730572</c:v>
                </c:pt>
                <c:pt idx="828">
                  <c:v>629783</c:v>
                </c:pt>
                <c:pt idx="829">
                  <c:v>364757</c:v>
                </c:pt>
                <c:pt idx="830">
                  <c:v>313302</c:v>
                </c:pt>
                <c:pt idx="831">
                  <c:v>457819</c:v>
                </c:pt>
                <c:pt idx="832">
                  <c:v>665819</c:v>
                </c:pt>
                <c:pt idx="833">
                  <c:v>616438</c:v>
                </c:pt>
                <c:pt idx="834">
                  <c:v>588172</c:v>
                </c:pt>
                <c:pt idx="835">
                  <c:v>617695</c:v>
                </c:pt>
                <c:pt idx="836">
                  <c:v>347261</c:v>
                </c:pt>
                <c:pt idx="837">
                  <c:v>282129</c:v>
                </c:pt>
                <c:pt idx="838">
                  <c:v>713920</c:v>
                </c:pt>
                <c:pt idx="839">
                  <c:v>630718</c:v>
                </c:pt>
                <c:pt idx="840">
                  <c:v>686310</c:v>
                </c:pt>
                <c:pt idx="841">
                  <c:v>632682</c:v>
                </c:pt>
                <c:pt idx="842">
                  <c:v>565759</c:v>
                </c:pt>
                <c:pt idx="843">
                  <c:v>444498</c:v>
                </c:pt>
                <c:pt idx="844">
                  <c:v>375817</c:v>
                </c:pt>
                <c:pt idx="845">
                  <c:v>607061</c:v>
                </c:pt>
                <c:pt idx="846">
                  <c:v>594481</c:v>
                </c:pt>
                <c:pt idx="847">
                  <c:v>746961</c:v>
                </c:pt>
                <c:pt idx="848">
                  <c:v>587653</c:v>
                </c:pt>
                <c:pt idx="849">
                  <c:v>619389</c:v>
                </c:pt>
                <c:pt idx="850">
                  <c:v>370919</c:v>
                </c:pt>
                <c:pt idx="851">
                  <c:v>329357</c:v>
                </c:pt>
                <c:pt idx="852">
                  <c:v>538653</c:v>
                </c:pt>
                <c:pt idx="853">
                  <c:v>579213</c:v>
                </c:pt>
                <c:pt idx="854">
                  <c:v>634229</c:v>
                </c:pt>
                <c:pt idx="855">
                  <c:v>508802</c:v>
                </c:pt>
                <c:pt idx="856">
                  <c:v>568120</c:v>
                </c:pt>
                <c:pt idx="857">
                  <c:v>288152</c:v>
                </c:pt>
                <c:pt idx="858">
                  <c:v>277363</c:v>
                </c:pt>
                <c:pt idx="859">
                  <c:v>406167</c:v>
                </c:pt>
                <c:pt idx="860">
                  <c:v>618489</c:v>
                </c:pt>
                <c:pt idx="861">
                  <c:v>691990</c:v>
                </c:pt>
                <c:pt idx="862">
                  <c:v>524530</c:v>
                </c:pt>
                <c:pt idx="863">
                  <c:v>542052</c:v>
                </c:pt>
                <c:pt idx="864">
                  <c:v>252929</c:v>
                </c:pt>
                <c:pt idx="865">
                  <c:v>266166</c:v>
                </c:pt>
                <c:pt idx="866">
                  <c:v>436541</c:v>
                </c:pt>
                <c:pt idx="867">
                  <c:v>650227</c:v>
                </c:pt>
                <c:pt idx="868">
                  <c:v>699676</c:v>
                </c:pt>
                <c:pt idx="869">
                  <c:v>564935</c:v>
                </c:pt>
                <c:pt idx="870">
                  <c:v>543877</c:v>
                </c:pt>
                <c:pt idx="871">
                  <c:v>283573</c:v>
                </c:pt>
                <c:pt idx="872">
                  <c:v>203472</c:v>
                </c:pt>
                <c:pt idx="873">
                  <c:v>563090</c:v>
                </c:pt>
                <c:pt idx="874">
                  <c:v>843439</c:v>
                </c:pt>
                <c:pt idx="875">
                  <c:v>718749</c:v>
                </c:pt>
                <c:pt idx="876">
                  <c:v>521362</c:v>
                </c:pt>
                <c:pt idx="877">
                  <c:v>585303</c:v>
                </c:pt>
                <c:pt idx="878">
                  <c:v>228454</c:v>
                </c:pt>
                <c:pt idx="879">
                  <c:v>275171</c:v>
                </c:pt>
                <c:pt idx="880">
                  <c:v>790379</c:v>
                </c:pt>
                <c:pt idx="881">
                  <c:v>812196</c:v>
                </c:pt>
                <c:pt idx="882">
                  <c:v>805642</c:v>
                </c:pt>
                <c:pt idx="883">
                  <c:v>771922</c:v>
                </c:pt>
                <c:pt idx="884">
                  <c:v>758563</c:v>
                </c:pt>
                <c:pt idx="885">
                  <c:v>316661</c:v>
                </c:pt>
                <c:pt idx="886">
                  <c:v>287154</c:v>
                </c:pt>
                <c:pt idx="887">
                  <c:v>924780</c:v>
                </c:pt>
                <c:pt idx="888">
                  <c:v>933244</c:v>
                </c:pt>
                <c:pt idx="889">
                  <c:v>930155</c:v>
                </c:pt>
                <c:pt idx="890">
                  <c:v>1057886</c:v>
                </c:pt>
                <c:pt idx="891">
                  <c:v>935534</c:v>
                </c:pt>
                <c:pt idx="892">
                  <c:v>358763</c:v>
                </c:pt>
                <c:pt idx="893">
                  <c:v>360479</c:v>
                </c:pt>
                <c:pt idx="894">
                  <c:v>898315</c:v>
                </c:pt>
                <c:pt idx="895">
                  <c:v>1187607</c:v>
                </c:pt>
                <c:pt idx="896">
                  <c:v>1230128</c:v>
                </c:pt>
                <c:pt idx="897">
                  <c:v>1035165</c:v>
                </c:pt>
                <c:pt idx="898">
                  <c:v>983060</c:v>
                </c:pt>
                <c:pt idx="899">
                  <c:v>502872</c:v>
                </c:pt>
                <c:pt idx="900">
                  <c:v>426078</c:v>
                </c:pt>
                <c:pt idx="901">
                  <c:v>1108768</c:v>
                </c:pt>
                <c:pt idx="902">
                  <c:v>1195171</c:v>
                </c:pt>
                <c:pt idx="903">
                  <c:v>1450291</c:v>
                </c:pt>
                <c:pt idx="904">
                  <c:v>958852</c:v>
                </c:pt>
                <c:pt idx="905">
                  <c:v>1014349</c:v>
                </c:pt>
                <c:pt idx="906">
                  <c:v>551898</c:v>
                </c:pt>
                <c:pt idx="907">
                  <c:v>459160</c:v>
                </c:pt>
                <c:pt idx="908">
                  <c:v>1235786</c:v>
                </c:pt>
                <c:pt idx="909">
                  <c:v>1524894</c:v>
                </c:pt>
                <c:pt idx="910">
                  <c:v>1597310</c:v>
                </c:pt>
                <c:pt idx="911">
                  <c:v>1123838</c:v>
                </c:pt>
                <c:pt idx="912">
                  <c:v>1078368</c:v>
                </c:pt>
                <c:pt idx="913">
                  <c:v>636440</c:v>
                </c:pt>
                <c:pt idx="914">
                  <c:v>549801</c:v>
                </c:pt>
                <c:pt idx="915">
                  <c:v>1026777</c:v>
                </c:pt>
                <c:pt idx="916">
                  <c:v>1173358</c:v>
                </c:pt>
                <c:pt idx="917">
                  <c:v>1407697</c:v>
                </c:pt>
                <c:pt idx="918">
                  <c:v>1095334</c:v>
                </c:pt>
                <c:pt idx="919">
                  <c:v>1355850</c:v>
                </c:pt>
                <c:pt idx="920">
                  <c:v>574944</c:v>
                </c:pt>
                <c:pt idx="921">
                  <c:v>545114</c:v>
                </c:pt>
                <c:pt idx="922">
                  <c:v>909244</c:v>
                </c:pt>
                <c:pt idx="923">
                  <c:v>1175509</c:v>
                </c:pt>
                <c:pt idx="924">
                  <c:v>1141105</c:v>
                </c:pt>
                <c:pt idx="925">
                  <c:v>1044540</c:v>
                </c:pt>
                <c:pt idx="926">
                  <c:v>889708</c:v>
                </c:pt>
                <c:pt idx="927">
                  <c:v>1023031</c:v>
                </c:pt>
                <c:pt idx="928">
                  <c:v>497490</c:v>
                </c:pt>
                <c:pt idx="929">
                  <c:v>845670</c:v>
                </c:pt>
                <c:pt idx="930">
                  <c:v>1034253</c:v>
                </c:pt>
                <c:pt idx="931">
                  <c:v>1011881</c:v>
                </c:pt>
                <c:pt idx="932">
                  <c:v>994185</c:v>
                </c:pt>
                <c:pt idx="933">
                  <c:v>748548</c:v>
                </c:pt>
                <c:pt idx="934">
                  <c:v>635504</c:v>
                </c:pt>
                <c:pt idx="935">
                  <c:v>460639</c:v>
                </c:pt>
                <c:pt idx="936">
                  <c:v>873360</c:v>
                </c:pt>
                <c:pt idx="937">
                  <c:v>1085846</c:v>
                </c:pt>
                <c:pt idx="938">
                  <c:v>980591</c:v>
                </c:pt>
                <c:pt idx="939">
                  <c:v>931710</c:v>
                </c:pt>
                <c:pt idx="940">
                  <c:v>790640</c:v>
                </c:pt>
                <c:pt idx="941">
                  <c:v>573379</c:v>
                </c:pt>
                <c:pt idx="942">
                  <c:v>484290</c:v>
                </c:pt>
                <c:pt idx="943">
                  <c:v>735152</c:v>
                </c:pt>
                <c:pt idx="944">
                  <c:v>882157</c:v>
                </c:pt>
                <c:pt idx="945">
                  <c:v>830623</c:v>
                </c:pt>
                <c:pt idx="946">
                  <c:v>900462</c:v>
                </c:pt>
                <c:pt idx="947">
                  <c:v>697628</c:v>
                </c:pt>
                <c:pt idx="948">
                  <c:v>451769</c:v>
                </c:pt>
                <c:pt idx="949">
                  <c:v>405956</c:v>
                </c:pt>
                <c:pt idx="950">
                  <c:v>598423</c:v>
                </c:pt>
                <c:pt idx="951">
                  <c:v>693602</c:v>
                </c:pt>
                <c:pt idx="952">
                  <c:v>791481</c:v>
                </c:pt>
                <c:pt idx="953">
                  <c:v>672161</c:v>
                </c:pt>
                <c:pt idx="954">
                  <c:v>652227</c:v>
                </c:pt>
                <c:pt idx="955">
                  <c:v>375711</c:v>
                </c:pt>
                <c:pt idx="956">
                  <c:v>370153</c:v>
                </c:pt>
                <c:pt idx="957">
                  <c:v>478000</c:v>
                </c:pt>
                <c:pt idx="958">
                  <c:v>670859</c:v>
                </c:pt>
                <c:pt idx="959">
                  <c:v>609385</c:v>
                </c:pt>
                <c:pt idx="960">
                  <c:v>577078</c:v>
                </c:pt>
                <c:pt idx="961">
                  <c:v>519179</c:v>
                </c:pt>
                <c:pt idx="962">
                  <c:v>311988</c:v>
                </c:pt>
                <c:pt idx="963">
                  <c:v>313952</c:v>
                </c:pt>
                <c:pt idx="964">
                  <c:v>509845</c:v>
                </c:pt>
                <c:pt idx="965">
                  <c:v>544414</c:v>
                </c:pt>
                <c:pt idx="966">
                  <c:v>703163</c:v>
                </c:pt>
                <c:pt idx="967">
                  <c:v>601649</c:v>
                </c:pt>
                <c:pt idx="968">
                  <c:v>452267</c:v>
                </c:pt>
                <c:pt idx="969">
                  <c:v>293669</c:v>
                </c:pt>
                <c:pt idx="970">
                  <c:v>254121</c:v>
                </c:pt>
                <c:pt idx="971">
                  <c:v>440083</c:v>
                </c:pt>
                <c:pt idx="972">
                  <c:v>548186</c:v>
                </c:pt>
                <c:pt idx="973">
                  <c:v>516683</c:v>
                </c:pt>
                <c:pt idx="974">
                  <c:v>611755</c:v>
                </c:pt>
                <c:pt idx="975">
                  <c:v>512643</c:v>
                </c:pt>
                <c:pt idx="976">
                  <c:v>263608</c:v>
                </c:pt>
                <c:pt idx="977">
                  <c:v>222496</c:v>
                </c:pt>
                <c:pt idx="978">
                  <c:v>464696</c:v>
                </c:pt>
                <c:pt idx="979">
                  <c:v>603719</c:v>
                </c:pt>
                <c:pt idx="980">
                  <c:v>531121</c:v>
                </c:pt>
                <c:pt idx="981">
                  <c:v>660404</c:v>
                </c:pt>
                <c:pt idx="982">
                  <c:v>451703</c:v>
                </c:pt>
                <c:pt idx="983">
                  <c:v>239265</c:v>
                </c:pt>
                <c:pt idx="984">
                  <c:v>200011</c:v>
                </c:pt>
                <c:pt idx="985">
                  <c:v>318121</c:v>
                </c:pt>
                <c:pt idx="986">
                  <c:v>643216</c:v>
                </c:pt>
                <c:pt idx="987">
                  <c:v>579767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5B-4EF5-9CA7-0CE3AFD32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6563935"/>
        <c:axId val="461375551"/>
      </c:lineChart>
      <c:dateAx>
        <c:axId val="114656393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375551"/>
        <c:crosses val="autoZero"/>
        <c:auto val="1"/>
        <c:lblOffset val="100"/>
        <c:baseTimeUnit val="days"/>
      </c:dateAx>
      <c:valAx>
        <c:axId val="461375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563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Daily New</a:t>
            </a:r>
            <a:r>
              <a:rPr lang="en-IN" baseline="0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deaths over a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022678805774275E-2"/>
          <c:y val="9.4209117860768715E-2"/>
          <c:w val="0.9208184670275591"/>
          <c:h val="0.77420157712727267"/>
        </c:manualLayout>
      </c:layout>
      <c:areaChart>
        <c:grouping val="stacked"/>
        <c:varyColors val="0"/>
        <c:ser>
          <c:idx val="0"/>
          <c:order val="0"/>
          <c:tx>
            <c:strRef>
              <c:f>'[excel covid.xlsx]Question3'!$C$3</c:f>
              <c:strCache>
                <c:ptCount val="1"/>
                <c:pt idx="0">
                  <c:v>new_deaths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'[excel covid.xlsx]Question3'!$B$4:$B$991</c:f>
              <c:numCache>
                <c:formatCode>m/d/yyyy</c:formatCode>
                <c:ptCount val="988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</c:numCache>
            </c:numRef>
          </c:cat>
          <c:val>
            <c:numRef>
              <c:f>'[excel covid.xlsx]Question3'!$C$4:$C$991</c:f>
              <c:numCache>
                <c:formatCode>General</c:formatCode>
                <c:ptCount val="988"/>
                <c:pt idx="0">
                  <c:v>0</c:v>
                </c:pt>
                <c:pt idx="1">
                  <c:v>1</c:v>
                </c:pt>
                <c:pt idx="2">
                  <c:v>8</c:v>
                </c:pt>
                <c:pt idx="3">
                  <c:v>16</c:v>
                </c:pt>
                <c:pt idx="4">
                  <c:v>14</c:v>
                </c:pt>
                <c:pt idx="5">
                  <c:v>26</c:v>
                </c:pt>
                <c:pt idx="6">
                  <c:v>49</c:v>
                </c:pt>
                <c:pt idx="7">
                  <c:v>2</c:v>
                </c:pt>
                <c:pt idx="8">
                  <c:v>39</c:v>
                </c:pt>
                <c:pt idx="9">
                  <c:v>42</c:v>
                </c:pt>
                <c:pt idx="10">
                  <c:v>46</c:v>
                </c:pt>
                <c:pt idx="11">
                  <c:v>104</c:v>
                </c:pt>
                <c:pt idx="12">
                  <c:v>64</c:v>
                </c:pt>
                <c:pt idx="13">
                  <c:v>66</c:v>
                </c:pt>
                <c:pt idx="14">
                  <c:v>72</c:v>
                </c:pt>
                <c:pt idx="15">
                  <c:v>70</c:v>
                </c:pt>
                <c:pt idx="16">
                  <c:v>85</c:v>
                </c:pt>
                <c:pt idx="17">
                  <c:v>87</c:v>
                </c:pt>
                <c:pt idx="18">
                  <c:v>100</c:v>
                </c:pt>
                <c:pt idx="19">
                  <c:v>107</c:v>
                </c:pt>
                <c:pt idx="20">
                  <c:v>100</c:v>
                </c:pt>
                <c:pt idx="21">
                  <c:v>5</c:v>
                </c:pt>
                <c:pt idx="22">
                  <c:v>253</c:v>
                </c:pt>
                <c:pt idx="23">
                  <c:v>152</c:v>
                </c:pt>
                <c:pt idx="24">
                  <c:v>143</c:v>
                </c:pt>
                <c:pt idx="25">
                  <c:v>104</c:v>
                </c:pt>
                <c:pt idx="26">
                  <c:v>98</c:v>
                </c:pt>
                <c:pt idx="27">
                  <c:v>140</c:v>
                </c:pt>
                <c:pt idx="28">
                  <c:v>115</c:v>
                </c:pt>
                <c:pt idx="29">
                  <c:v>125</c:v>
                </c:pt>
                <c:pt idx="30">
                  <c:v>4</c:v>
                </c:pt>
                <c:pt idx="31">
                  <c:v>208</c:v>
                </c:pt>
                <c:pt idx="32">
                  <c:v>11</c:v>
                </c:pt>
                <c:pt idx="33">
                  <c:v>160</c:v>
                </c:pt>
                <c:pt idx="34">
                  <c:v>80</c:v>
                </c:pt>
                <c:pt idx="35">
                  <c:v>61</c:v>
                </c:pt>
                <c:pt idx="36">
                  <c:v>43</c:v>
                </c:pt>
                <c:pt idx="37">
                  <c:v>59</c:v>
                </c:pt>
                <c:pt idx="38">
                  <c:v>70</c:v>
                </c:pt>
                <c:pt idx="39">
                  <c:v>54</c:v>
                </c:pt>
                <c:pt idx="40">
                  <c:v>90</c:v>
                </c:pt>
                <c:pt idx="41">
                  <c:v>74</c:v>
                </c:pt>
                <c:pt idx="42">
                  <c:v>96</c:v>
                </c:pt>
                <c:pt idx="43">
                  <c:v>95</c:v>
                </c:pt>
                <c:pt idx="44">
                  <c:v>114</c:v>
                </c:pt>
                <c:pt idx="45">
                  <c:v>104</c:v>
                </c:pt>
                <c:pt idx="46">
                  <c:v>242</c:v>
                </c:pt>
                <c:pt idx="47">
                  <c:v>194</c:v>
                </c:pt>
                <c:pt idx="48">
                  <c:v>275</c:v>
                </c:pt>
                <c:pt idx="49">
                  <c:v>352</c:v>
                </c:pt>
                <c:pt idx="50">
                  <c:v>321</c:v>
                </c:pt>
                <c:pt idx="51">
                  <c:v>503</c:v>
                </c:pt>
                <c:pt idx="52">
                  <c:v>426</c:v>
                </c:pt>
                <c:pt idx="53">
                  <c:v>665</c:v>
                </c:pt>
                <c:pt idx="54">
                  <c:v>714</c:v>
                </c:pt>
                <c:pt idx="55">
                  <c:v>851</c:v>
                </c:pt>
                <c:pt idx="56">
                  <c:v>954</c:v>
                </c:pt>
                <c:pt idx="57">
                  <c:v>1144</c:v>
                </c:pt>
                <c:pt idx="58">
                  <c:v>1575</c:v>
                </c:pt>
                <c:pt idx="59">
                  <c:v>1808</c:v>
                </c:pt>
                <c:pt idx="60">
                  <c:v>1830</c:v>
                </c:pt>
                <c:pt idx="61">
                  <c:v>2094</c:v>
                </c:pt>
                <c:pt idx="62">
                  <c:v>2426</c:v>
                </c:pt>
                <c:pt idx="63">
                  <c:v>2971</c:v>
                </c:pt>
                <c:pt idx="64">
                  <c:v>3253</c:v>
                </c:pt>
                <c:pt idx="65">
                  <c:v>3638</c:v>
                </c:pt>
                <c:pt idx="66">
                  <c:v>4049</c:v>
                </c:pt>
                <c:pt idx="67">
                  <c:v>3818</c:v>
                </c:pt>
                <c:pt idx="68">
                  <c:v>4367</c:v>
                </c:pt>
                <c:pt idx="69">
                  <c:v>5164</c:v>
                </c:pt>
                <c:pt idx="70">
                  <c:v>6642</c:v>
                </c:pt>
                <c:pt idx="71">
                  <c:v>6241</c:v>
                </c:pt>
                <c:pt idx="72">
                  <c:v>6495</c:v>
                </c:pt>
                <c:pt idx="73">
                  <c:v>6590</c:v>
                </c:pt>
                <c:pt idx="74">
                  <c:v>5919</c:v>
                </c:pt>
                <c:pt idx="75">
                  <c:v>6425</c:v>
                </c:pt>
                <c:pt idx="76">
                  <c:v>8515</c:v>
                </c:pt>
                <c:pt idx="77">
                  <c:v>7217</c:v>
                </c:pt>
                <c:pt idx="78">
                  <c:v>8149</c:v>
                </c:pt>
                <c:pt idx="79">
                  <c:v>7740</c:v>
                </c:pt>
                <c:pt idx="80">
                  <c:v>6979</c:v>
                </c:pt>
                <c:pt idx="81">
                  <c:v>6512</c:v>
                </c:pt>
                <c:pt idx="82">
                  <c:v>6510</c:v>
                </c:pt>
                <c:pt idx="83">
                  <c:v>7356</c:v>
                </c:pt>
                <c:pt idx="84">
                  <c:v>8764</c:v>
                </c:pt>
                <c:pt idx="85">
                  <c:v>7706</c:v>
                </c:pt>
                <c:pt idx="86">
                  <c:v>7592</c:v>
                </c:pt>
                <c:pt idx="87">
                  <c:v>6427</c:v>
                </c:pt>
                <c:pt idx="88">
                  <c:v>6099</c:v>
                </c:pt>
                <c:pt idx="89">
                  <c:v>6510</c:v>
                </c:pt>
                <c:pt idx="90">
                  <c:v>7193</c:v>
                </c:pt>
                <c:pt idx="91">
                  <c:v>7274</c:v>
                </c:pt>
                <c:pt idx="92">
                  <c:v>7271</c:v>
                </c:pt>
                <c:pt idx="93">
                  <c:v>6834</c:v>
                </c:pt>
                <c:pt idx="94">
                  <c:v>6047</c:v>
                </c:pt>
                <c:pt idx="95">
                  <c:v>4818</c:v>
                </c:pt>
                <c:pt idx="96">
                  <c:v>5444</c:v>
                </c:pt>
                <c:pt idx="97">
                  <c:v>6626</c:v>
                </c:pt>
                <c:pt idx="98">
                  <c:v>6980</c:v>
                </c:pt>
                <c:pt idx="99">
                  <c:v>6254</c:v>
                </c:pt>
                <c:pt idx="100">
                  <c:v>5593</c:v>
                </c:pt>
                <c:pt idx="101">
                  <c:v>6013</c:v>
                </c:pt>
                <c:pt idx="102">
                  <c:v>4276</c:v>
                </c:pt>
                <c:pt idx="103">
                  <c:v>4843</c:v>
                </c:pt>
                <c:pt idx="104">
                  <c:v>6147</c:v>
                </c:pt>
                <c:pt idx="105">
                  <c:v>6763</c:v>
                </c:pt>
                <c:pt idx="106">
                  <c:v>5867</c:v>
                </c:pt>
                <c:pt idx="107">
                  <c:v>5952</c:v>
                </c:pt>
                <c:pt idx="108">
                  <c:v>4917</c:v>
                </c:pt>
                <c:pt idx="109">
                  <c:v>4337</c:v>
                </c:pt>
                <c:pt idx="110">
                  <c:v>4078</c:v>
                </c:pt>
                <c:pt idx="111">
                  <c:v>5738</c:v>
                </c:pt>
                <c:pt idx="112">
                  <c:v>5437</c:v>
                </c:pt>
                <c:pt idx="113">
                  <c:v>5751</c:v>
                </c:pt>
                <c:pt idx="114">
                  <c:v>5756</c:v>
                </c:pt>
                <c:pt idx="115">
                  <c:v>4541</c:v>
                </c:pt>
                <c:pt idx="116">
                  <c:v>3878</c:v>
                </c:pt>
                <c:pt idx="117">
                  <c:v>4396</c:v>
                </c:pt>
                <c:pt idx="118">
                  <c:v>5185</c:v>
                </c:pt>
                <c:pt idx="119">
                  <c:v>5406</c:v>
                </c:pt>
                <c:pt idx="120">
                  <c:v>5035</c:v>
                </c:pt>
                <c:pt idx="121">
                  <c:v>5705</c:v>
                </c:pt>
                <c:pt idx="122">
                  <c:v>4453</c:v>
                </c:pt>
                <c:pt idx="123">
                  <c:v>3483</c:v>
                </c:pt>
                <c:pt idx="124">
                  <c:v>3614</c:v>
                </c:pt>
                <c:pt idx="125">
                  <c:v>4778</c:v>
                </c:pt>
                <c:pt idx="126">
                  <c:v>5219</c:v>
                </c:pt>
                <c:pt idx="127">
                  <c:v>4992</c:v>
                </c:pt>
                <c:pt idx="128">
                  <c:v>5156</c:v>
                </c:pt>
                <c:pt idx="129">
                  <c:v>4361</c:v>
                </c:pt>
                <c:pt idx="130">
                  <c:v>3289</c:v>
                </c:pt>
                <c:pt idx="131">
                  <c:v>3744</c:v>
                </c:pt>
                <c:pt idx="132">
                  <c:v>5264</c:v>
                </c:pt>
                <c:pt idx="133">
                  <c:v>5620</c:v>
                </c:pt>
                <c:pt idx="134">
                  <c:v>5527</c:v>
                </c:pt>
                <c:pt idx="135">
                  <c:v>5057</c:v>
                </c:pt>
                <c:pt idx="136">
                  <c:v>4140</c:v>
                </c:pt>
                <c:pt idx="137">
                  <c:v>3257</c:v>
                </c:pt>
                <c:pt idx="138">
                  <c:v>4455</c:v>
                </c:pt>
                <c:pt idx="139">
                  <c:v>5045</c:v>
                </c:pt>
                <c:pt idx="140">
                  <c:v>5428</c:v>
                </c:pt>
                <c:pt idx="141">
                  <c:v>5142</c:v>
                </c:pt>
                <c:pt idx="142">
                  <c:v>4744</c:v>
                </c:pt>
                <c:pt idx="143">
                  <c:v>4393</c:v>
                </c:pt>
                <c:pt idx="144">
                  <c:v>3781</c:v>
                </c:pt>
                <c:pt idx="145">
                  <c:v>4067</c:v>
                </c:pt>
                <c:pt idx="146">
                  <c:v>7119</c:v>
                </c:pt>
                <c:pt idx="147">
                  <c:v>5477</c:v>
                </c:pt>
                <c:pt idx="148">
                  <c:v>5354</c:v>
                </c:pt>
                <c:pt idx="149">
                  <c:v>5182</c:v>
                </c:pt>
                <c:pt idx="150">
                  <c:v>4482</c:v>
                </c:pt>
                <c:pt idx="151">
                  <c:v>4644</c:v>
                </c:pt>
                <c:pt idx="152">
                  <c:v>3867</c:v>
                </c:pt>
                <c:pt idx="153">
                  <c:v>5569</c:v>
                </c:pt>
                <c:pt idx="154">
                  <c:v>5528</c:v>
                </c:pt>
                <c:pt idx="155">
                  <c:v>5110</c:v>
                </c:pt>
                <c:pt idx="156">
                  <c:v>5083</c:v>
                </c:pt>
                <c:pt idx="157">
                  <c:v>4736</c:v>
                </c:pt>
                <c:pt idx="158">
                  <c:v>3618</c:v>
                </c:pt>
                <c:pt idx="159">
                  <c:v>4074</c:v>
                </c:pt>
                <c:pt idx="160">
                  <c:v>5250</c:v>
                </c:pt>
                <c:pt idx="161">
                  <c:v>5340</c:v>
                </c:pt>
                <c:pt idx="162">
                  <c:v>5507</c:v>
                </c:pt>
                <c:pt idx="163">
                  <c:v>5244</c:v>
                </c:pt>
                <c:pt idx="164">
                  <c:v>4795</c:v>
                </c:pt>
                <c:pt idx="165">
                  <c:v>3838</c:v>
                </c:pt>
                <c:pt idx="166">
                  <c:v>4279</c:v>
                </c:pt>
                <c:pt idx="167">
                  <c:v>6360</c:v>
                </c:pt>
                <c:pt idx="168">
                  <c:v>5632</c:v>
                </c:pt>
                <c:pt idx="169">
                  <c:v>5846</c:v>
                </c:pt>
                <c:pt idx="170">
                  <c:v>5746</c:v>
                </c:pt>
                <c:pt idx="171">
                  <c:v>5128</c:v>
                </c:pt>
                <c:pt idx="172">
                  <c:v>4312</c:v>
                </c:pt>
                <c:pt idx="173">
                  <c:v>4430</c:v>
                </c:pt>
                <c:pt idx="174">
                  <c:v>5977</c:v>
                </c:pt>
                <c:pt idx="175">
                  <c:v>5928</c:v>
                </c:pt>
                <c:pt idx="176">
                  <c:v>6174</c:v>
                </c:pt>
                <c:pt idx="177">
                  <c:v>5961</c:v>
                </c:pt>
                <c:pt idx="178">
                  <c:v>6532</c:v>
                </c:pt>
                <c:pt idx="179">
                  <c:v>4913</c:v>
                </c:pt>
                <c:pt idx="180">
                  <c:v>3945</c:v>
                </c:pt>
                <c:pt idx="181">
                  <c:v>6373</c:v>
                </c:pt>
                <c:pt idx="182">
                  <c:v>7398</c:v>
                </c:pt>
                <c:pt idx="183">
                  <c:v>6656</c:v>
                </c:pt>
                <c:pt idx="184">
                  <c:v>6445</c:v>
                </c:pt>
                <c:pt idx="185">
                  <c:v>6084</c:v>
                </c:pt>
                <c:pt idx="186">
                  <c:v>4385</c:v>
                </c:pt>
                <c:pt idx="187">
                  <c:v>5319</c:v>
                </c:pt>
                <c:pt idx="188">
                  <c:v>6935</c:v>
                </c:pt>
                <c:pt idx="189">
                  <c:v>6649</c:v>
                </c:pt>
                <c:pt idx="190">
                  <c:v>6774</c:v>
                </c:pt>
                <c:pt idx="191">
                  <c:v>6591</c:v>
                </c:pt>
                <c:pt idx="192">
                  <c:v>6011</c:v>
                </c:pt>
                <c:pt idx="193">
                  <c:v>4686</c:v>
                </c:pt>
                <c:pt idx="194">
                  <c:v>4828</c:v>
                </c:pt>
                <c:pt idx="195">
                  <c:v>7181</c:v>
                </c:pt>
                <c:pt idx="196">
                  <c:v>7399</c:v>
                </c:pt>
                <c:pt idx="197">
                  <c:v>6832</c:v>
                </c:pt>
                <c:pt idx="198">
                  <c:v>6753</c:v>
                </c:pt>
                <c:pt idx="199">
                  <c:v>6040</c:v>
                </c:pt>
                <c:pt idx="200">
                  <c:v>5190</c:v>
                </c:pt>
                <c:pt idx="201">
                  <c:v>5378</c:v>
                </c:pt>
                <c:pt idx="202">
                  <c:v>6613</c:v>
                </c:pt>
                <c:pt idx="203">
                  <c:v>6953</c:v>
                </c:pt>
                <c:pt idx="204">
                  <c:v>6795</c:v>
                </c:pt>
                <c:pt idx="205">
                  <c:v>6587</c:v>
                </c:pt>
                <c:pt idx="206">
                  <c:v>6030</c:v>
                </c:pt>
                <c:pt idx="207">
                  <c:v>4804</c:v>
                </c:pt>
                <c:pt idx="208">
                  <c:v>4641</c:v>
                </c:pt>
                <c:pt idx="209">
                  <c:v>7058</c:v>
                </c:pt>
                <c:pt idx="210">
                  <c:v>6407</c:v>
                </c:pt>
                <c:pt idx="211">
                  <c:v>6449</c:v>
                </c:pt>
                <c:pt idx="212">
                  <c:v>6195</c:v>
                </c:pt>
                <c:pt idx="213">
                  <c:v>5783</c:v>
                </c:pt>
                <c:pt idx="214">
                  <c:v>4335</c:v>
                </c:pt>
                <c:pt idx="215">
                  <c:v>4836</c:v>
                </c:pt>
                <c:pt idx="216">
                  <c:v>6564</c:v>
                </c:pt>
                <c:pt idx="217">
                  <c:v>6671</c:v>
                </c:pt>
                <c:pt idx="218">
                  <c:v>6217</c:v>
                </c:pt>
                <c:pt idx="219">
                  <c:v>5823</c:v>
                </c:pt>
                <c:pt idx="220">
                  <c:v>5786</c:v>
                </c:pt>
                <c:pt idx="221">
                  <c:v>4275</c:v>
                </c:pt>
                <c:pt idx="222">
                  <c:v>4429</c:v>
                </c:pt>
                <c:pt idx="223">
                  <c:v>6615</c:v>
                </c:pt>
                <c:pt idx="224">
                  <c:v>6303</c:v>
                </c:pt>
                <c:pt idx="225">
                  <c:v>6099</c:v>
                </c:pt>
                <c:pt idx="226">
                  <c:v>5863</c:v>
                </c:pt>
                <c:pt idx="227">
                  <c:v>5095</c:v>
                </c:pt>
                <c:pt idx="228">
                  <c:v>4134</c:v>
                </c:pt>
                <c:pt idx="229">
                  <c:v>5771</c:v>
                </c:pt>
                <c:pt idx="230">
                  <c:v>5123</c:v>
                </c:pt>
                <c:pt idx="231">
                  <c:v>6267</c:v>
                </c:pt>
                <c:pt idx="232">
                  <c:v>6035</c:v>
                </c:pt>
                <c:pt idx="233">
                  <c:v>5999</c:v>
                </c:pt>
                <c:pt idx="234">
                  <c:v>5058</c:v>
                </c:pt>
                <c:pt idx="235">
                  <c:v>3965</c:v>
                </c:pt>
                <c:pt idx="236">
                  <c:v>4604</c:v>
                </c:pt>
                <c:pt idx="237">
                  <c:v>6564</c:v>
                </c:pt>
                <c:pt idx="238">
                  <c:v>5870</c:v>
                </c:pt>
                <c:pt idx="239">
                  <c:v>5650</c:v>
                </c:pt>
                <c:pt idx="240">
                  <c:v>5855</c:v>
                </c:pt>
                <c:pt idx="241">
                  <c:v>5272</c:v>
                </c:pt>
                <c:pt idx="242">
                  <c:v>3988</c:v>
                </c:pt>
                <c:pt idx="243">
                  <c:v>4427</c:v>
                </c:pt>
                <c:pt idx="244">
                  <c:v>6150</c:v>
                </c:pt>
                <c:pt idx="245">
                  <c:v>6551</c:v>
                </c:pt>
                <c:pt idx="246">
                  <c:v>5662</c:v>
                </c:pt>
                <c:pt idx="247">
                  <c:v>6020</c:v>
                </c:pt>
                <c:pt idx="248">
                  <c:v>5431</c:v>
                </c:pt>
                <c:pt idx="249">
                  <c:v>3883</c:v>
                </c:pt>
                <c:pt idx="250">
                  <c:v>4120</c:v>
                </c:pt>
                <c:pt idx="251">
                  <c:v>6062</c:v>
                </c:pt>
                <c:pt idx="252">
                  <c:v>6425</c:v>
                </c:pt>
                <c:pt idx="253">
                  <c:v>8893</c:v>
                </c:pt>
                <c:pt idx="254">
                  <c:v>5685</c:v>
                </c:pt>
                <c:pt idx="255">
                  <c:v>4781</c:v>
                </c:pt>
                <c:pt idx="256">
                  <c:v>4025</c:v>
                </c:pt>
                <c:pt idx="257">
                  <c:v>4303</c:v>
                </c:pt>
                <c:pt idx="258">
                  <c:v>5859</c:v>
                </c:pt>
                <c:pt idx="259">
                  <c:v>5929</c:v>
                </c:pt>
                <c:pt idx="260">
                  <c:v>6385</c:v>
                </c:pt>
                <c:pt idx="261">
                  <c:v>6192</c:v>
                </c:pt>
                <c:pt idx="262">
                  <c:v>4906</c:v>
                </c:pt>
                <c:pt idx="263">
                  <c:v>4195</c:v>
                </c:pt>
                <c:pt idx="264">
                  <c:v>4131</c:v>
                </c:pt>
                <c:pt idx="265">
                  <c:v>5335</c:v>
                </c:pt>
                <c:pt idx="266">
                  <c:v>6166</c:v>
                </c:pt>
                <c:pt idx="267">
                  <c:v>6208</c:v>
                </c:pt>
                <c:pt idx="268">
                  <c:v>6220</c:v>
                </c:pt>
                <c:pt idx="269">
                  <c:v>5728</c:v>
                </c:pt>
                <c:pt idx="270">
                  <c:v>3981</c:v>
                </c:pt>
                <c:pt idx="271">
                  <c:v>4843</c:v>
                </c:pt>
                <c:pt idx="272">
                  <c:v>6627</c:v>
                </c:pt>
                <c:pt idx="273">
                  <c:v>6907</c:v>
                </c:pt>
                <c:pt idx="274">
                  <c:v>5958</c:v>
                </c:pt>
                <c:pt idx="275">
                  <c:v>7108</c:v>
                </c:pt>
                <c:pt idx="276">
                  <c:v>5918</c:v>
                </c:pt>
                <c:pt idx="277">
                  <c:v>4385</c:v>
                </c:pt>
                <c:pt idx="278">
                  <c:v>5835</c:v>
                </c:pt>
                <c:pt idx="279">
                  <c:v>7411</c:v>
                </c:pt>
                <c:pt idx="280">
                  <c:v>7182</c:v>
                </c:pt>
                <c:pt idx="281">
                  <c:v>7241</c:v>
                </c:pt>
                <c:pt idx="282">
                  <c:v>7775</c:v>
                </c:pt>
                <c:pt idx="283">
                  <c:v>6647</c:v>
                </c:pt>
                <c:pt idx="284">
                  <c:v>5355</c:v>
                </c:pt>
                <c:pt idx="285">
                  <c:v>6325</c:v>
                </c:pt>
                <c:pt idx="286">
                  <c:v>9575</c:v>
                </c:pt>
                <c:pt idx="287">
                  <c:v>9964</c:v>
                </c:pt>
                <c:pt idx="288">
                  <c:v>8718</c:v>
                </c:pt>
                <c:pt idx="289">
                  <c:v>9194</c:v>
                </c:pt>
                <c:pt idx="290">
                  <c:v>7785</c:v>
                </c:pt>
                <c:pt idx="291">
                  <c:v>6400</c:v>
                </c:pt>
                <c:pt idx="292">
                  <c:v>7577</c:v>
                </c:pt>
                <c:pt idx="293">
                  <c:v>9750</c:v>
                </c:pt>
                <c:pt idx="294">
                  <c:v>10417</c:v>
                </c:pt>
                <c:pt idx="295">
                  <c:v>9719</c:v>
                </c:pt>
                <c:pt idx="296">
                  <c:v>9931</c:v>
                </c:pt>
                <c:pt idx="297">
                  <c:v>9136</c:v>
                </c:pt>
                <c:pt idx="298">
                  <c:v>6956</c:v>
                </c:pt>
                <c:pt idx="299">
                  <c:v>8057</c:v>
                </c:pt>
                <c:pt idx="300">
                  <c:v>10972</c:v>
                </c:pt>
                <c:pt idx="301">
                  <c:v>11469</c:v>
                </c:pt>
                <c:pt idx="302">
                  <c:v>11143</c:v>
                </c:pt>
                <c:pt idx="303">
                  <c:v>11749</c:v>
                </c:pt>
                <c:pt idx="304">
                  <c:v>9303</c:v>
                </c:pt>
                <c:pt idx="305">
                  <c:v>7667</c:v>
                </c:pt>
                <c:pt idx="306">
                  <c:v>8728</c:v>
                </c:pt>
                <c:pt idx="307">
                  <c:v>12519</c:v>
                </c:pt>
                <c:pt idx="308">
                  <c:v>12026</c:v>
                </c:pt>
                <c:pt idx="309">
                  <c:v>10932</c:v>
                </c:pt>
                <c:pt idx="310">
                  <c:v>11519</c:v>
                </c:pt>
                <c:pt idx="311">
                  <c:v>9511</c:v>
                </c:pt>
                <c:pt idx="312">
                  <c:v>7656</c:v>
                </c:pt>
                <c:pt idx="313">
                  <c:v>9045</c:v>
                </c:pt>
                <c:pt idx="314">
                  <c:v>12444</c:v>
                </c:pt>
                <c:pt idx="315">
                  <c:v>12393</c:v>
                </c:pt>
                <c:pt idx="316">
                  <c:v>12711</c:v>
                </c:pt>
                <c:pt idx="317">
                  <c:v>12470</c:v>
                </c:pt>
                <c:pt idx="318">
                  <c:v>10609</c:v>
                </c:pt>
                <c:pt idx="319">
                  <c:v>8090</c:v>
                </c:pt>
                <c:pt idx="320">
                  <c:v>8843</c:v>
                </c:pt>
                <c:pt idx="321">
                  <c:v>12040</c:v>
                </c:pt>
                <c:pt idx="322">
                  <c:v>12561</c:v>
                </c:pt>
                <c:pt idx="323">
                  <c:v>12419</c:v>
                </c:pt>
                <c:pt idx="324">
                  <c:v>13184</c:v>
                </c:pt>
                <c:pt idx="325">
                  <c:v>10830</c:v>
                </c:pt>
                <c:pt idx="326">
                  <c:v>8256</c:v>
                </c:pt>
                <c:pt idx="327">
                  <c:v>9192</c:v>
                </c:pt>
                <c:pt idx="328">
                  <c:v>13230</c:v>
                </c:pt>
                <c:pt idx="329">
                  <c:v>13926</c:v>
                </c:pt>
                <c:pt idx="330">
                  <c:v>13171</c:v>
                </c:pt>
                <c:pt idx="331">
                  <c:v>13039</c:v>
                </c:pt>
                <c:pt idx="332">
                  <c:v>11257</c:v>
                </c:pt>
                <c:pt idx="333">
                  <c:v>8369</c:v>
                </c:pt>
                <c:pt idx="334">
                  <c:v>9484</c:v>
                </c:pt>
                <c:pt idx="335">
                  <c:v>13877</c:v>
                </c:pt>
                <c:pt idx="336">
                  <c:v>13750</c:v>
                </c:pt>
                <c:pt idx="337">
                  <c:v>12206</c:v>
                </c:pt>
                <c:pt idx="338">
                  <c:v>9030</c:v>
                </c:pt>
                <c:pt idx="339">
                  <c:v>7940</c:v>
                </c:pt>
                <c:pt idx="340">
                  <c:v>8116</c:v>
                </c:pt>
                <c:pt idx="341">
                  <c:v>9554</c:v>
                </c:pt>
                <c:pt idx="342">
                  <c:v>14975</c:v>
                </c:pt>
                <c:pt idx="343">
                  <c:v>15418</c:v>
                </c:pt>
                <c:pt idx="344">
                  <c:v>13493</c:v>
                </c:pt>
                <c:pt idx="345">
                  <c:v>10154</c:v>
                </c:pt>
                <c:pt idx="346">
                  <c:v>8834</c:v>
                </c:pt>
                <c:pt idx="347">
                  <c:v>7960</c:v>
                </c:pt>
                <c:pt idx="348">
                  <c:v>9946</c:v>
                </c:pt>
                <c:pt idx="349">
                  <c:v>15414</c:v>
                </c:pt>
                <c:pt idx="350">
                  <c:v>14920</c:v>
                </c:pt>
                <c:pt idx="351">
                  <c:v>14960</c:v>
                </c:pt>
                <c:pt idx="352">
                  <c:v>15214</c:v>
                </c:pt>
                <c:pt idx="353">
                  <c:v>13352</c:v>
                </c:pt>
                <c:pt idx="354">
                  <c:v>9555</c:v>
                </c:pt>
                <c:pt idx="355">
                  <c:v>10284</c:v>
                </c:pt>
                <c:pt idx="356">
                  <c:v>16984</c:v>
                </c:pt>
                <c:pt idx="357">
                  <c:v>16480</c:v>
                </c:pt>
                <c:pt idx="358">
                  <c:v>15716</c:v>
                </c:pt>
                <c:pt idx="359">
                  <c:v>15716</c:v>
                </c:pt>
                <c:pt idx="360">
                  <c:v>14030</c:v>
                </c:pt>
                <c:pt idx="361">
                  <c:v>9832</c:v>
                </c:pt>
                <c:pt idx="362">
                  <c:v>10441</c:v>
                </c:pt>
                <c:pt idx="363">
                  <c:v>15707</c:v>
                </c:pt>
                <c:pt idx="364">
                  <c:v>17737</c:v>
                </c:pt>
                <c:pt idx="365">
                  <c:v>17326</c:v>
                </c:pt>
                <c:pt idx="366">
                  <c:v>16068</c:v>
                </c:pt>
                <c:pt idx="367">
                  <c:v>14564</c:v>
                </c:pt>
                <c:pt idx="368">
                  <c:v>9758</c:v>
                </c:pt>
                <c:pt idx="369">
                  <c:v>11140</c:v>
                </c:pt>
                <c:pt idx="370">
                  <c:v>17414</c:v>
                </c:pt>
                <c:pt idx="371">
                  <c:v>16921</c:v>
                </c:pt>
                <c:pt idx="372">
                  <c:v>16565</c:v>
                </c:pt>
                <c:pt idx="373">
                  <c:v>15728</c:v>
                </c:pt>
                <c:pt idx="374">
                  <c:v>13321</c:v>
                </c:pt>
                <c:pt idx="375">
                  <c:v>9546</c:v>
                </c:pt>
                <c:pt idx="376">
                  <c:v>10242</c:v>
                </c:pt>
                <c:pt idx="377">
                  <c:v>14851</c:v>
                </c:pt>
                <c:pt idx="378">
                  <c:v>15868</c:v>
                </c:pt>
                <c:pt idx="379">
                  <c:v>12930</c:v>
                </c:pt>
                <c:pt idx="380">
                  <c:v>17182</c:v>
                </c:pt>
                <c:pt idx="381">
                  <c:v>11856</c:v>
                </c:pt>
                <c:pt idx="382">
                  <c:v>7765</c:v>
                </c:pt>
                <c:pt idx="383">
                  <c:v>9646</c:v>
                </c:pt>
                <c:pt idx="384">
                  <c:v>14737</c:v>
                </c:pt>
                <c:pt idx="385">
                  <c:v>13859</c:v>
                </c:pt>
                <c:pt idx="386">
                  <c:v>13875</c:v>
                </c:pt>
                <c:pt idx="387">
                  <c:v>12887</c:v>
                </c:pt>
                <c:pt idx="388">
                  <c:v>10684</c:v>
                </c:pt>
                <c:pt idx="389">
                  <c:v>7102</c:v>
                </c:pt>
                <c:pt idx="390">
                  <c:v>7817</c:v>
                </c:pt>
                <c:pt idx="391">
                  <c:v>11096</c:v>
                </c:pt>
                <c:pt idx="392">
                  <c:v>11351</c:v>
                </c:pt>
                <c:pt idx="393">
                  <c:v>11990</c:v>
                </c:pt>
                <c:pt idx="394">
                  <c:v>11651</c:v>
                </c:pt>
                <c:pt idx="395">
                  <c:v>9108</c:v>
                </c:pt>
                <c:pt idx="396">
                  <c:v>6789</c:v>
                </c:pt>
                <c:pt idx="397">
                  <c:v>7251</c:v>
                </c:pt>
                <c:pt idx="398">
                  <c:v>11481</c:v>
                </c:pt>
                <c:pt idx="399">
                  <c:v>12445</c:v>
                </c:pt>
                <c:pt idx="400">
                  <c:v>10908</c:v>
                </c:pt>
                <c:pt idx="401">
                  <c:v>10555</c:v>
                </c:pt>
                <c:pt idx="402">
                  <c:v>8730</c:v>
                </c:pt>
                <c:pt idx="403">
                  <c:v>6497</c:v>
                </c:pt>
                <c:pt idx="404">
                  <c:v>7606</c:v>
                </c:pt>
                <c:pt idx="405">
                  <c:v>10249</c:v>
                </c:pt>
                <c:pt idx="406">
                  <c:v>11507</c:v>
                </c:pt>
                <c:pt idx="407">
                  <c:v>10463</c:v>
                </c:pt>
                <c:pt idx="408">
                  <c:v>10484</c:v>
                </c:pt>
                <c:pt idx="409">
                  <c:v>8321</c:v>
                </c:pt>
                <c:pt idx="410">
                  <c:v>6079</c:v>
                </c:pt>
                <c:pt idx="411">
                  <c:v>7188</c:v>
                </c:pt>
                <c:pt idx="412">
                  <c:v>10494</c:v>
                </c:pt>
                <c:pt idx="413">
                  <c:v>10154</c:v>
                </c:pt>
                <c:pt idx="414">
                  <c:v>10214</c:v>
                </c:pt>
                <c:pt idx="415">
                  <c:v>9859</c:v>
                </c:pt>
                <c:pt idx="416">
                  <c:v>8610</c:v>
                </c:pt>
                <c:pt idx="417">
                  <c:v>5920</c:v>
                </c:pt>
                <c:pt idx="418">
                  <c:v>7562</c:v>
                </c:pt>
                <c:pt idx="419">
                  <c:v>10623</c:v>
                </c:pt>
                <c:pt idx="420">
                  <c:v>10591</c:v>
                </c:pt>
                <c:pt idx="421">
                  <c:v>10720</c:v>
                </c:pt>
                <c:pt idx="422">
                  <c:v>10819</c:v>
                </c:pt>
                <c:pt idx="423">
                  <c:v>8787</c:v>
                </c:pt>
                <c:pt idx="424">
                  <c:v>8554</c:v>
                </c:pt>
                <c:pt idx="425">
                  <c:v>7966</c:v>
                </c:pt>
                <c:pt idx="426">
                  <c:v>11457</c:v>
                </c:pt>
                <c:pt idx="427">
                  <c:v>10673</c:v>
                </c:pt>
                <c:pt idx="428">
                  <c:v>11554</c:v>
                </c:pt>
                <c:pt idx="429">
                  <c:v>12773</c:v>
                </c:pt>
                <c:pt idx="430">
                  <c:v>10211</c:v>
                </c:pt>
                <c:pt idx="431">
                  <c:v>7284</c:v>
                </c:pt>
                <c:pt idx="432">
                  <c:v>8665</c:v>
                </c:pt>
                <c:pt idx="433">
                  <c:v>11909</c:v>
                </c:pt>
                <c:pt idx="434">
                  <c:v>12927</c:v>
                </c:pt>
                <c:pt idx="435">
                  <c:v>12303</c:v>
                </c:pt>
                <c:pt idx="436">
                  <c:v>10647</c:v>
                </c:pt>
                <c:pt idx="437">
                  <c:v>9340</c:v>
                </c:pt>
                <c:pt idx="438">
                  <c:v>7429</c:v>
                </c:pt>
                <c:pt idx="439">
                  <c:v>8253</c:v>
                </c:pt>
                <c:pt idx="440">
                  <c:v>12456</c:v>
                </c:pt>
                <c:pt idx="441">
                  <c:v>15362</c:v>
                </c:pt>
                <c:pt idx="442">
                  <c:v>14305</c:v>
                </c:pt>
                <c:pt idx="443">
                  <c:v>14346</c:v>
                </c:pt>
                <c:pt idx="444">
                  <c:v>13008</c:v>
                </c:pt>
                <c:pt idx="445">
                  <c:v>9122</c:v>
                </c:pt>
                <c:pt idx="446">
                  <c:v>9905</c:v>
                </c:pt>
                <c:pt idx="447">
                  <c:v>13796</c:v>
                </c:pt>
                <c:pt idx="448">
                  <c:v>14094</c:v>
                </c:pt>
                <c:pt idx="449">
                  <c:v>13659</c:v>
                </c:pt>
                <c:pt idx="450">
                  <c:v>13379</c:v>
                </c:pt>
                <c:pt idx="451">
                  <c:v>12614</c:v>
                </c:pt>
                <c:pt idx="452">
                  <c:v>9136</c:v>
                </c:pt>
                <c:pt idx="453">
                  <c:v>11133</c:v>
                </c:pt>
                <c:pt idx="454">
                  <c:v>14294</c:v>
                </c:pt>
                <c:pt idx="455">
                  <c:v>14755</c:v>
                </c:pt>
                <c:pt idx="456">
                  <c:v>13923</c:v>
                </c:pt>
                <c:pt idx="457">
                  <c:v>15260</c:v>
                </c:pt>
                <c:pt idx="458">
                  <c:v>13132</c:v>
                </c:pt>
                <c:pt idx="459">
                  <c:v>10773</c:v>
                </c:pt>
                <c:pt idx="460">
                  <c:v>11633</c:v>
                </c:pt>
                <c:pt idx="461">
                  <c:v>15001</c:v>
                </c:pt>
                <c:pt idx="462">
                  <c:v>15946</c:v>
                </c:pt>
                <c:pt idx="463">
                  <c:v>15740</c:v>
                </c:pt>
                <c:pt idx="464">
                  <c:v>14423</c:v>
                </c:pt>
                <c:pt idx="465">
                  <c:v>13040</c:v>
                </c:pt>
                <c:pt idx="466">
                  <c:v>10326</c:v>
                </c:pt>
                <c:pt idx="467">
                  <c:v>11685</c:v>
                </c:pt>
                <c:pt idx="468">
                  <c:v>14091</c:v>
                </c:pt>
                <c:pt idx="469">
                  <c:v>14905</c:v>
                </c:pt>
                <c:pt idx="470">
                  <c:v>14576</c:v>
                </c:pt>
                <c:pt idx="471">
                  <c:v>14469</c:v>
                </c:pt>
                <c:pt idx="472">
                  <c:v>13329</c:v>
                </c:pt>
                <c:pt idx="473">
                  <c:v>10474</c:v>
                </c:pt>
                <c:pt idx="474">
                  <c:v>11092</c:v>
                </c:pt>
                <c:pt idx="475">
                  <c:v>14171</c:v>
                </c:pt>
                <c:pt idx="476">
                  <c:v>14140</c:v>
                </c:pt>
                <c:pt idx="477">
                  <c:v>13440</c:v>
                </c:pt>
                <c:pt idx="478">
                  <c:v>13028</c:v>
                </c:pt>
                <c:pt idx="479">
                  <c:v>12284</c:v>
                </c:pt>
                <c:pt idx="480">
                  <c:v>10302</c:v>
                </c:pt>
                <c:pt idx="481">
                  <c:v>11330</c:v>
                </c:pt>
                <c:pt idx="482">
                  <c:v>14077</c:v>
                </c:pt>
                <c:pt idx="483">
                  <c:v>13457</c:v>
                </c:pt>
                <c:pt idx="484">
                  <c:v>13179</c:v>
                </c:pt>
                <c:pt idx="485">
                  <c:v>12978</c:v>
                </c:pt>
                <c:pt idx="486">
                  <c:v>11445</c:v>
                </c:pt>
                <c:pt idx="487">
                  <c:v>9862</c:v>
                </c:pt>
                <c:pt idx="488">
                  <c:v>9150</c:v>
                </c:pt>
                <c:pt idx="489">
                  <c:v>12983</c:v>
                </c:pt>
                <c:pt idx="490">
                  <c:v>12806</c:v>
                </c:pt>
                <c:pt idx="491">
                  <c:v>12940</c:v>
                </c:pt>
                <c:pt idx="492">
                  <c:v>12020</c:v>
                </c:pt>
                <c:pt idx="493">
                  <c:v>10808</c:v>
                </c:pt>
                <c:pt idx="494">
                  <c:v>8400</c:v>
                </c:pt>
                <c:pt idx="495">
                  <c:v>8696</c:v>
                </c:pt>
                <c:pt idx="496">
                  <c:v>10941</c:v>
                </c:pt>
                <c:pt idx="497">
                  <c:v>11922</c:v>
                </c:pt>
                <c:pt idx="498">
                  <c:v>10164</c:v>
                </c:pt>
                <c:pt idx="499">
                  <c:v>10660</c:v>
                </c:pt>
                <c:pt idx="500">
                  <c:v>9411</c:v>
                </c:pt>
                <c:pt idx="501">
                  <c:v>7307</c:v>
                </c:pt>
                <c:pt idx="502">
                  <c:v>8079</c:v>
                </c:pt>
                <c:pt idx="503">
                  <c:v>10656</c:v>
                </c:pt>
                <c:pt idx="504">
                  <c:v>10183</c:v>
                </c:pt>
                <c:pt idx="505">
                  <c:v>8607</c:v>
                </c:pt>
                <c:pt idx="506">
                  <c:v>11740</c:v>
                </c:pt>
                <c:pt idx="507">
                  <c:v>9809</c:v>
                </c:pt>
                <c:pt idx="508">
                  <c:v>9271</c:v>
                </c:pt>
                <c:pt idx="509">
                  <c:v>7996</c:v>
                </c:pt>
                <c:pt idx="510">
                  <c:v>10751</c:v>
                </c:pt>
                <c:pt idx="511">
                  <c:v>10082</c:v>
                </c:pt>
                <c:pt idx="512">
                  <c:v>9300</c:v>
                </c:pt>
                <c:pt idx="513">
                  <c:v>9193</c:v>
                </c:pt>
                <c:pt idx="514">
                  <c:v>8180</c:v>
                </c:pt>
                <c:pt idx="515">
                  <c:v>6768</c:v>
                </c:pt>
                <c:pt idx="516">
                  <c:v>6982</c:v>
                </c:pt>
                <c:pt idx="517">
                  <c:v>8988</c:v>
                </c:pt>
                <c:pt idx="518">
                  <c:v>9346</c:v>
                </c:pt>
                <c:pt idx="519">
                  <c:v>8659</c:v>
                </c:pt>
                <c:pt idx="520">
                  <c:v>9234</c:v>
                </c:pt>
                <c:pt idx="521">
                  <c:v>7543</c:v>
                </c:pt>
                <c:pt idx="522">
                  <c:v>6094</c:v>
                </c:pt>
                <c:pt idx="523">
                  <c:v>6561</c:v>
                </c:pt>
                <c:pt idx="524">
                  <c:v>8160</c:v>
                </c:pt>
                <c:pt idx="525">
                  <c:v>9208</c:v>
                </c:pt>
                <c:pt idx="526">
                  <c:v>8541</c:v>
                </c:pt>
                <c:pt idx="527">
                  <c:v>8373</c:v>
                </c:pt>
                <c:pt idx="528">
                  <c:v>6917</c:v>
                </c:pt>
                <c:pt idx="529">
                  <c:v>6648</c:v>
                </c:pt>
                <c:pt idx="530">
                  <c:v>7367</c:v>
                </c:pt>
                <c:pt idx="531">
                  <c:v>8483</c:v>
                </c:pt>
                <c:pt idx="532">
                  <c:v>8553</c:v>
                </c:pt>
                <c:pt idx="533">
                  <c:v>8921</c:v>
                </c:pt>
                <c:pt idx="534">
                  <c:v>8414</c:v>
                </c:pt>
                <c:pt idx="535">
                  <c:v>7289</c:v>
                </c:pt>
                <c:pt idx="536">
                  <c:v>7638</c:v>
                </c:pt>
                <c:pt idx="537">
                  <c:v>8103</c:v>
                </c:pt>
                <c:pt idx="538">
                  <c:v>8383</c:v>
                </c:pt>
                <c:pt idx="539">
                  <c:v>8598</c:v>
                </c:pt>
                <c:pt idx="540">
                  <c:v>8636</c:v>
                </c:pt>
                <c:pt idx="541">
                  <c:v>8761</c:v>
                </c:pt>
                <c:pt idx="542">
                  <c:v>7531</c:v>
                </c:pt>
                <c:pt idx="543">
                  <c:v>6604</c:v>
                </c:pt>
                <c:pt idx="544">
                  <c:v>7200</c:v>
                </c:pt>
                <c:pt idx="545">
                  <c:v>11916</c:v>
                </c:pt>
                <c:pt idx="546">
                  <c:v>8665</c:v>
                </c:pt>
                <c:pt idx="547">
                  <c:v>8780</c:v>
                </c:pt>
                <c:pt idx="548">
                  <c:v>8333</c:v>
                </c:pt>
                <c:pt idx="549">
                  <c:v>8691</c:v>
                </c:pt>
                <c:pt idx="550">
                  <c:v>7383</c:v>
                </c:pt>
                <c:pt idx="551">
                  <c:v>8474</c:v>
                </c:pt>
                <c:pt idx="552">
                  <c:v>9790</c:v>
                </c:pt>
                <c:pt idx="553">
                  <c:v>10125</c:v>
                </c:pt>
                <c:pt idx="554">
                  <c:v>10265</c:v>
                </c:pt>
                <c:pt idx="555">
                  <c:v>9604</c:v>
                </c:pt>
                <c:pt idx="556">
                  <c:v>8861</c:v>
                </c:pt>
                <c:pt idx="557">
                  <c:v>7417</c:v>
                </c:pt>
                <c:pt idx="558">
                  <c:v>8100</c:v>
                </c:pt>
                <c:pt idx="559">
                  <c:v>10352</c:v>
                </c:pt>
                <c:pt idx="560">
                  <c:v>10494</c:v>
                </c:pt>
                <c:pt idx="561">
                  <c:v>10990</c:v>
                </c:pt>
                <c:pt idx="562">
                  <c:v>10475</c:v>
                </c:pt>
                <c:pt idx="563">
                  <c:v>8700</c:v>
                </c:pt>
                <c:pt idx="564">
                  <c:v>7495</c:v>
                </c:pt>
                <c:pt idx="565">
                  <c:v>8796</c:v>
                </c:pt>
                <c:pt idx="566">
                  <c:v>11530</c:v>
                </c:pt>
                <c:pt idx="567">
                  <c:v>10522</c:v>
                </c:pt>
                <c:pt idx="568">
                  <c:v>10512</c:v>
                </c:pt>
                <c:pt idx="569">
                  <c:v>10471</c:v>
                </c:pt>
                <c:pt idx="570">
                  <c:v>8742</c:v>
                </c:pt>
                <c:pt idx="571">
                  <c:v>7450</c:v>
                </c:pt>
                <c:pt idx="572">
                  <c:v>9843</c:v>
                </c:pt>
                <c:pt idx="573">
                  <c:v>10705</c:v>
                </c:pt>
                <c:pt idx="574">
                  <c:v>10821</c:v>
                </c:pt>
                <c:pt idx="575">
                  <c:v>11451</c:v>
                </c:pt>
                <c:pt idx="576">
                  <c:v>10500</c:v>
                </c:pt>
                <c:pt idx="577">
                  <c:v>8932</c:v>
                </c:pt>
                <c:pt idx="578">
                  <c:v>7778</c:v>
                </c:pt>
                <c:pt idx="579">
                  <c:v>10034</c:v>
                </c:pt>
                <c:pt idx="580">
                  <c:v>11020</c:v>
                </c:pt>
                <c:pt idx="581">
                  <c:v>11318</c:v>
                </c:pt>
                <c:pt idx="582">
                  <c:v>11591</c:v>
                </c:pt>
                <c:pt idx="583">
                  <c:v>10408</c:v>
                </c:pt>
                <c:pt idx="584">
                  <c:v>8453</c:v>
                </c:pt>
                <c:pt idx="585">
                  <c:v>6837</c:v>
                </c:pt>
                <c:pt idx="586">
                  <c:v>9533</c:v>
                </c:pt>
                <c:pt idx="587">
                  <c:v>9600</c:v>
                </c:pt>
                <c:pt idx="588">
                  <c:v>12426</c:v>
                </c:pt>
                <c:pt idx="589">
                  <c:v>11211</c:v>
                </c:pt>
                <c:pt idx="590">
                  <c:v>10724</c:v>
                </c:pt>
                <c:pt idx="591">
                  <c:v>7788</c:v>
                </c:pt>
                <c:pt idx="592">
                  <c:v>6598</c:v>
                </c:pt>
                <c:pt idx="593">
                  <c:v>8112</c:v>
                </c:pt>
                <c:pt idx="594">
                  <c:v>10466</c:v>
                </c:pt>
                <c:pt idx="595">
                  <c:v>10098</c:v>
                </c:pt>
                <c:pt idx="596">
                  <c:v>10750</c:v>
                </c:pt>
                <c:pt idx="597">
                  <c:v>9184</c:v>
                </c:pt>
                <c:pt idx="598">
                  <c:v>8419</c:v>
                </c:pt>
                <c:pt idx="599">
                  <c:v>5673</c:v>
                </c:pt>
                <c:pt idx="600">
                  <c:v>9107</c:v>
                </c:pt>
                <c:pt idx="601">
                  <c:v>9911</c:v>
                </c:pt>
                <c:pt idx="602">
                  <c:v>10429</c:v>
                </c:pt>
                <c:pt idx="603">
                  <c:v>10520</c:v>
                </c:pt>
                <c:pt idx="604">
                  <c:v>9052</c:v>
                </c:pt>
                <c:pt idx="605">
                  <c:v>6550</c:v>
                </c:pt>
                <c:pt idx="606">
                  <c:v>6129</c:v>
                </c:pt>
                <c:pt idx="607">
                  <c:v>8301</c:v>
                </c:pt>
                <c:pt idx="608">
                  <c:v>9362</c:v>
                </c:pt>
                <c:pt idx="609">
                  <c:v>9724</c:v>
                </c:pt>
                <c:pt idx="610">
                  <c:v>9848</c:v>
                </c:pt>
                <c:pt idx="611">
                  <c:v>8697</c:v>
                </c:pt>
                <c:pt idx="612">
                  <c:v>5536</c:v>
                </c:pt>
                <c:pt idx="613">
                  <c:v>5557</c:v>
                </c:pt>
                <c:pt idx="614">
                  <c:v>7687</c:v>
                </c:pt>
                <c:pt idx="615">
                  <c:v>9376</c:v>
                </c:pt>
                <c:pt idx="616">
                  <c:v>9296</c:v>
                </c:pt>
                <c:pt idx="617">
                  <c:v>8879</c:v>
                </c:pt>
                <c:pt idx="618">
                  <c:v>8635</c:v>
                </c:pt>
                <c:pt idx="619">
                  <c:v>5983</c:v>
                </c:pt>
                <c:pt idx="620">
                  <c:v>4367</c:v>
                </c:pt>
                <c:pt idx="621">
                  <c:v>7162</c:v>
                </c:pt>
                <c:pt idx="622">
                  <c:v>7371</c:v>
                </c:pt>
                <c:pt idx="623">
                  <c:v>9135</c:v>
                </c:pt>
                <c:pt idx="624">
                  <c:v>8970</c:v>
                </c:pt>
                <c:pt idx="625">
                  <c:v>7773</c:v>
                </c:pt>
                <c:pt idx="626">
                  <c:v>4886</c:v>
                </c:pt>
                <c:pt idx="627">
                  <c:v>4780</c:v>
                </c:pt>
                <c:pt idx="628">
                  <c:v>5875</c:v>
                </c:pt>
                <c:pt idx="629">
                  <c:v>7985</c:v>
                </c:pt>
                <c:pt idx="630">
                  <c:v>8902</c:v>
                </c:pt>
                <c:pt idx="631">
                  <c:v>8009</c:v>
                </c:pt>
                <c:pt idx="632">
                  <c:v>7203</c:v>
                </c:pt>
                <c:pt idx="633">
                  <c:v>5419</c:v>
                </c:pt>
                <c:pt idx="634">
                  <c:v>4377</c:v>
                </c:pt>
                <c:pt idx="635">
                  <c:v>6507</c:v>
                </c:pt>
                <c:pt idx="636">
                  <c:v>7987</c:v>
                </c:pt>
                <c:pt idx="637">
                  <c:v>8669</c:v>
                </c:pt>
                <c:pt idx="638">
                  <c:v>7761</c:v>
                </c:pt>
                <c:pt idx="639">
                  <c:v>8171</c:v>
                </c:pt>
                <c:pt idx="640">
                  <c:v>5971</c:v>
                </c:pt>
                <c:pt idx="641">
                  <c:v>4662</c:v>
                </c:pt>
                <c:pt idx="642">
                  <c:v>6793</c:v>
                </c:pt>
                <c:pt idx="643">
                  <c:v>7741</c:v>
                </c:pt>
                <c:pt idx="644">
                  <c:v>9147</c:v>
                </c:pt>
                <c:pt idx="645">
                  <c:v>8932</c:v>
                </c:pt>
                <c:pt idx="646">
                  <c:v>7821</c:v>
                </c:pt>
                <c:pt idx="647">
                  <c:v>6090</c:v>
                </c:pt>
                <c:pt idx="648">
                  <c:v>4667</c:v>
                </c:pt>
                <c:pt idx="649">
                  <c:v>6365</c:v>
                </c:pt>
                <c:pt idx="650">
                  <c:v>7057</c:v>
                </c:pt>
                <c:pt idx="651">
                  <c:v>8465</c:v>
                </c:pt>
                <c:pt idx="652">
                  <c:v>7569</c:v>
                </c:pt>
                <c:pt idx="653">
                  <c:v>8585</c:v>
                </c:pt>
                <c:pt idx="654">
                  <c:v>6784</c:v>
                </c:pt>
                <c:pt idx="655">
                  <c:v>4649</c:v>
                </c:pt>
                <c:pt idx="656">
                  <c:v>6644</c:v>
                </c:pt>
                <c:pt idx="657">
                  <c:v>8005</c:v>
                </c:pt>
                <c:pt idx="658">
                  <c:v>8269</c:v>
                </c:pt>
                <c:pt idx="659">
                  <c:v>7674</c:v>
                </c:pt>
                <c:pt idx="660">
                  <c:v>9001</c:v>
                </c:pt>
                <c:pt idx="661">
                  <c:v>6517</c:v>
                </c:pt>
                <c:pt idx="662">
                  <c:v>4781</c:v>
                </c:pt>
                <c:pt idx="663">
                  <c:v>6840</c:v>
                </c:pt>
                <c:pt idx="664">
                  <c:v>7614</c:v>
                </c:pt>
                <c:pt idx="665">
                  <c:v>9160</c:v>
                </c:pt>
                <c:pt idx="666">
                  <c:v>8292</c:v>
                </c:pt>
                <c:pt idx="667">
                  <c:v>7981</c:v>
                </c:pt>
                <c:pt idx="668">
                  <c:v>6276</c:v>
                </c:pt>
                <c:pt idx="669">
                  <c:v>4712</c:v>
                </c:pt>
                <c:pt idx="670">
                  <c:v>7131</c:v>
                </c:pt>
                <c:pt idx="671">
                  <c:v>8024</c:v>
                </c:pt>
                <c:pt idx="672">
                  <c:v>8568</c:v>
                </c:pt>
                <c:pt idx="673">
                  <c:v>7854</c:v>
                </c:pt>
                <c:pt idx="674">
                  <c:v>6895</c:v>
                </c:pt>
                <c:pt idx="675">
                  <c:v>6167</c:v>
                </c:pt>
                <c:pt idx="676">
                  <c:v>5005</c:v>
                </c:pt>
                <c:pt idx="677">
                  <c:v>7521</c:v>
                </c:pt>
                <c:pt idx="678">
                  <c:v>8029</c:v>
                </c:pt>
                <c:pt idx="679">
                  <c:v>9247</c:v>
                </c:pt>
                <c:pt idx="680">
                  <c:v>10107</c:v>
                </c:pt>
                <c:pt idx="681">
                  <c:v>8592</c:v>
                </c:pt>
                <c:pt idx="682">
                  <c:v>5895</c:v>
                </c:pt>
                <c:pt idx="683">
                  <c:v>7511</c:v>
                </c:pt>
                <c:pt idx="684">
                  <c:v>6990</c:v>
                </c:pt>
                <c:pt idx="685">
                  <c:v>7727</c:v>
                </c:pt>
                <c:pt idx="686">
                  <c:v>8299</c:v>
                </c:pt>
                <c:pt idx="687">
                  <c:v>8570</c:v>
                </c:pt>
                <c:pt idx="688">
                  <c:v>8013</c:v>
                </c:pt>
                <c:pt idx="689">
                  <c:v>6345</c:v>
                </c:pt>
                <c:pt idx="690">
                  <c:v>4723</c:v>
                </c:pt>
                <c:pt idx="691">
                  <c:v>6295</c:v>
                </c:pt>
                <c:pt idx="692">
                  <c:v>7737</c:v>
                </c:pt>
                <c:pt idx="693">
                  <c:v>9027</c:v>
                </c:pt>
                <c:pt idx="694">
                  <c:v>7346</c:v>
                </c:pt>
                <c:pt idx="695">
                  <c:v>7300</c:v>
                </c:pt>
                <c:pt idx="696">
                  <c:v>6082</c:v>
                </c:pt>
                <c:pt idx="697">
                  <c:v>4522</c:v>
                </c:pt>
                <c:pt idx="698">
                  <c:v>6688</c:v>
                </c:pt>
                <c:pt idx="699">
                  <c:v>7497</c:v>
                </c:pt>
                <c:pt idx="700">
                  <c:v>10369</c:v>
                </c:pt>
                <c:pt idx="701">
                  <c:v>7257</c:v>
                </c:pt>
                <c:pt idx="702">
                  <c:v>6063</c:v>
                </c:pt>
                <c:pt idx="703">
                  <c:v>4469</c:v>
                </c:pt>
                <c:pt idx="704">
                  <c:v>3917</c:v>
                </c:pt>
                <c:pt idx="705">
                  <c:v>6354</c:v>
                </c:pt>
                <c:pt idx="706">
                  <c:v>7685</c:v>
                </c:pt>
                <c:pt idx="707">
                  <c:v>7952</c:v>
                </c:pt>
                <c:pt idx="708">
                  <c:v>7422</c:v>
                </c:pt>
                <c:pt idx="709">
                  <c:v>6096</c:v>
                </c:pt>
                <c:pt idx="710">
                  <c:v>4454</c:v>
                </c:pt>
                <c:pt idx="711">
                  <c:v>3398</c:v>
                </c:pt>
                <c:pt idx="712">
                  <c:v>5878</c:v>
                </c:pt>
                <c:pt idx="713">
                  <c:v>8114</c:v>
                </c:pt>
                <c:pt idx="714">
                  <c:v>7774</c:v>
                </c:pt>
                <c:pt idx="715">
                  <c:v>7067</c:v>
                </c:pt>
                <c:pt idx="716">
                  <c:v>7253</c:v>
                </c:pt>
                <c:pt idx="717">
                  <c:v>5472</c:v>
                </c:pt>
                <c:pt idx="718">
                  <c:v>4132</c:v>
                </c:pt>
                <c:pt idx="719">
                  <c:v>6572</c:v>
                </c:pt>
                <c:pt idx="720">
                  <c:v>9104</c:v>
                </c:pt>
                <c:pt idx="721">
                  <c:v>9022</c:v>
                </c:pt>
                <c:pt idx="722">
                  <c:v>8226</c:v>
                </c:pt>
                <c:pt idx="723">
                  <c:v>7964</c:v>
                </c:pt>
                <c:pt idx="724">
                  <c:v>6361</c:v>
                </c:pt>
                <c:pt idx="725">
                  <c:v>4555</c:v>
                </c:pt>
                <c:pt idx="726">
                  <c:v>6224</c:v>
                </c:pt>
                <c:pt idx="727">
                  <c:v>9104</c:v>
                </c:pt>
                <c:pt idx="728">
                  <c:v>9929</c:v>
                </c:pt>
                <c:pt idx="729">
                  <c:v>9639</c:v>
                </c:pt>
                <c:pt idx="730">
                  <c:v>9963</c:v>
                </c:pt>
                <c:pt idx="731">
                  <c:v>6198</c:v>
                </c:pt>
                <c:pt idx="732">
                  <c:v>5216</c:v>
                </c:pt>
                <c:pt idx="733">
                  <c:v>8677</c:v>
                </c:pt>
                <c:pt idx="734">
                  <c:v>10710</c:v>
                </c:pt>
                <c:pt idx="735">
                  <c:v>10715</c:v>
                </c:pt>
                <c:pt idx="736">
                  <c:v>10296</c:v>
                </c:pt>
                <c:pt idx="737">
                  <c:v>12347</c:v>
                </c:pt>
                <c:pt idx="738">
                  <c:v>8069</c:v>
                </c:pt>
                <c:pt idx="739">
                  <c:v>5603</c:v>
                </c:pt>
                <c:pt idx="740">
                  <c:v>10194</c:v>
                </c:pt>
                <c:pt idx="741">
                  <c:v>12483</c:v>
                </c:pt>
                <c:pt idx="742">
                  <c:v>11891</c:v>
                </c:pt>
                <c:pt idx="743">
                  <c:v>11636</c:v>
                </c:pt>
                <c:pt idx="744">
                  <c:v>13162</c:v>
                </c:pt>
                <c:pt idx="745">
                  <c:v>8380</c:v>
                </c:pt>
                <c:pt idx="746">
                  <c:v>6014</c:v>
                </c:pt>
                <c:pt idx="747">
                  <c:v>10909</c:v>
                </c:pt>
                <c:pt idx="748">
                  <c:v>12795</c:v>
                </c:pt>
                <c:pt idx="749">
                  <c:v>13130</c:v>
                </c:pt>
                <c:pt idx="750">
                  <c:v>11877</c:v>
                </c:pt>
                <c:pt idx="751">
                  <c:v>11978</c:v>
                </c:pt>
                <c:pt idx="752">
                  <c:v>8843</c:v>
                </c:pt>
                <c:pt idx="753">
                  <c:v>5329</c:v>
                </c:pt>
                <c:pt idx="754">
                  <c:v>10976</c:v>
                </c:pt>
                <c:pt idx="755">
                  <c:v>10651</c:v>
                </c:pt>
                <c:pt idx="756">
                  <c:v>13111</c:v>
                </c:pt>
                <c:pt idx="757">
                  <c:v>12212</c:v>
                </c:pt>
                <c:pt idx="758">
                  <c:v>10637</c:v>
                </c:pt>
                <c:pt idx="759">
                  <c:v>8568</c:v>
                </c:pt>
                <c:pt idx="760">
                  <c:v>5447</c:v>
                </c:pt>
                <c:pt idx="761">
                  <c:v>7277</c:v>
                </c:pt>
                <c:pt idx="762">
                  <c:v>10051</c:v>
                </c:pt>
                <c:pt idx="763">
                  <c:v>11988</c:v>
                </c:pt>
                <c:pt idx="764">
                  <c:v>10808</c:v>
                </c:pt>
                <c:pt idx="765">
                  <c:v>9068</c:v>
                </c:pt>
                <c:pt idx="766">
                  <c:v>6786</c:v>
                </c:pt>
                <c:pt idx="767">
                  <c:v>4757</c:v>
                </c:pt>
                <c:pt idx="768">
                  <c:v>7373</c:v>
                </c:pt>
                <c:pt idx="769">
                  <c:v>8476</c:v>
                </c:pt>
                <c:pt idx="770">
                  <c:v>8173</c:v>
                </c:pt>
                <c:pt idx="771">
                  <c:v>8172</c:v>
                </c:pt>
                <c:pt idx="772">
                  <c:v>8718</c:v>
                </c:pt>
                <c:pt idx="773">
                  <c:v>5897</c:v>
                </c:pt>
                <c:pt idx="774">
                  <c:v>4277</c:v>
                </c:pt>
                <c:pt idx="775">
                  <c:v>7373</c:v>
                </c:pt>
                <c:pt idx="776">
                  <c:v>7211</c:v>
                </c:pt>
                <c:pt idx="777">
                  <c:v>7871</c:v>
                </c:pt>
                <c:pt idx="778">
                  <c:v>7534</c:v>
                </c:pt>
                <c:pt idx="779">
                  <c:v>6566</c:v>
                </c:pt>
                <c:pt idx="780">
                  <c:v>4979</c:v>
                </c:pt>
                <c:pt idx="781">
                  <c:v>3598</c:v>
                </c:pt>
                <c:pt idx="782">
                  <c:v>5315</c:v>
                </c:pt>
                <c:pt idx="783">
                  <c:v>5617</c:v>
                </c:pt>
                <c:pt idx="784">
                  <c:v>6889</c:v>
                </c:pt>
                <c:pt idx="785">
                  <c:v>6742</c:v>
                </c:pt>
                <c:pt idx="786">
                  <c:v>5525</c:v>
                </c:pt>
                <c:pt idx="787">
                  <c:v>4074</c:v>
                </c:pt>
                <c:pt idx="788">
                  <c:v>3370</c:v>
                </c:pt>
                <c:pt idx="789">
                  <c:v>4646</c:v>
                </c:pt>
                <c:pt idx="790">
                  <c:v>5074</c:v>
                </c:pt>
                <c:pt idx="791">
                  <c:v>5980</c:v>
                </c:pt>
                <c:pt idx="792">
                  <c:v>5290</c:v>
                </c:pt>
                <c:pt idx="793">
                  <c:v>8949</c:v>
                </c:pt>
                <c:pt idx="794">
                  <c:v>3095</c:v>
                </c:pt>
                <c:pt idx="795">
                  <c:v>2683</c:v>
                </c:pt>
                <c:pt idx="796">
                  <c:v>3951</c:v>
                </c:pt>
                <c:pt idx="797">
                  <c:v>4937</c:v>
                </c:pt>
                <c:pt idx="798">
                  <c:v>4927</c:v>
                </c:pt>
                <c:pt idx="799">
                  <c:v>4809</c:v>
                </c:pt>
                <c:pt idx="800">
                  <c:v>4217</c:v>
                </c:pt>
                <c:pt idx="801">
                  <c:v>2862</c:v>
                </c:pt>
                <c:pt idx="802">
                  <c:v>1954</c:v>
                </c:pt>
                <c:pt idx="803">
                  <c:v>3026</c:v>
                </c:pt>
                <c:pt idx="804">
                  <c:v>4164</c:v>
                </c:pt>
                <c:pt idx="805">
                  <c:v>4478</c:v>
                </c:pt>
                <c:pt idx="806">
                  <c:v>4302</c:v>
                </c:pt>
                <c:pt idx="807">
                  <c:v>3926</c:v>
                </c:pt>
                <c:pt idx="808">
                  <c:v>2353</c:v>
                </c:pt>
                <c:pt idx="809">
                  <c:v>1782</c:v>
                </c:pt>
                <c:pt idx="810">
                  <c:v>2793</c:v>
                </c:pt>
                <c:pt idx="811">
                  <c:v>3339</c:v>
                </c:pt>
                <c:pt idx="812">
                  <c:v>4118</c:v>
                </c:pt>
                <c:pt idx="813">
                  <c:v>3464</c:v>
                </c:pt>
                <c:pt idx="814">
                  <c:v>2412</c:v>
                </c:pt>
                <c:pt idx="815">
                  <c:v>1710</c:v>
                </c:pt>
                <c:pt idx="816">
                  <c:v>1545</c:v>
                </c:pt>
                <c:pt idx="817">
                  <c:v>1586</c:v>
                </c:pt>
                <c:pt idx="818">
                  <c:v>3077</c:v>
                </c:pt>
                <c:pt idx="819">
                  <c:v>4168</c:v>
                </c:pt>
                <c:pt idx="820">
                  <c:v>3082</c:v>
                </c:pt>
                <c:pt idx="821">
                  <c:v>2705</c:v>
                </c:pt>
                <c:pt idx="822">
                  <c:v>1611</c:v>
                </c:pt>
                <c:pt idx="823">
                  <c:v>1172</c:v>
                </c:pt>
                <c:pt idx="824">
                  <c:v>2180</c:v>
                </c:pt>
                <c:pt idx="825">
                  <c:v>3970</c:v>
                </c:pt>
                <c:pt idx="826">
                  <c:v>3392</c:v>
                </c:pt>
                <c:pt idx="827">
                  <c:v>2957</c:v>
                </c:pt>
                <c:pt idx="828">
                  <c:v>2498</c:v>
                </c:pt>
                <c:pt idx="829">
                  <c:v>1494</c:v>
                </c:pt>
                <c:pt idx="830">
                  <c:v>1166</c:v>
                </c:pt>
                <c:pt idx="831">
                  <c:v>1812</c:v>
                </c:pt>
                <c:pt idx="832">
                  <c:v>2205</c:v>
                </c:pt>
                <c:pt idx="833">
                  <c:v>3675</c:v>
                </c:pt>
                <c:pt idx="834">
                  <c:v>2269</c:v>
                </c:pt>
                <c:pt idx="835">
                  <c:v>2122</c:v>
                </c:pt>
                <c:pt idx="836">
                  <c:v>1139</c:v>
                </c:pt>
                <c:pt idx="837">
                  <c:v>845</c:v>
                </c:pt>
                <c:pt idx="838">
                  <c:v>1907</c:v>
                </c:pt>
                <c:pt idx="839">
                  <c:v>2008</c:v>
                </c:pt>
                <c:pt idx="840">
                  <c:v>2201</c:v>
                </c:pt>
                <c:pt idx="841">
                  <c:v>1949</c:v>
                </c:pt>
                <c:pt idx="842">
                  <c:v>1867</c:v>
                </c:pt>
                <c:pt idx="843">
                  <c:v>965</c:v>
                </c:pt>
                <c:pt idx="844">
                  <c:v>776</c:v>
                </c:pt>
                <c:pt idx="845">
                  <c:v>1673</c:v>
                </c:pt>
                <c:pt idx="846">
                  <c:v>1785</c:v>
                </c:pt>
                <c:pt idx="847">
                  <c:v>2372</c:v>
                </c:pt>
                <c:pt idx="848">
                  <c:v>1696</c:v>
                </c:pt>
                <c:pt idx="849">
                  <c:v>1982</c:v>
                </c:pt>
                <c:pt idx="850">
                  <c:v>1077</c:v>
                </c:pt>
                <c:pt idx="851">
                  <c:v>688</c:v>
                </c:pt>
                <c:pt idx="852">
                  <c:v>1601</c:v>
                </c:pt>
                <c:pt idx="853">
                  <c:v>1655</c:v>
                </c:pt>
                <c:pt idx="854">
                  <c:v>2600</c:v>
                </c:pt>
                <c:pt idx="855">
                  <c:v>1508</c:v>
                </c:pt>
                <c:pt idx="856">
                  <c:v>1916</c:v>
                </c:pt>
                <c:pt idx="857">
                  <c:v>754</c:v>
                </c:pt>
                <c:pt idx="858">
                  <c:v>618</c:v>
                </c:pt>
                <c:pt idx="859">
                  <c:v>1245</c:v>
                </c:pt>
                <c:pt idx="860">
                  <c:v>1477</c:v>
                </c:pt>
                <c:pt idx="861">
                  <c:v>2063</c:v>
                </c:pt>
                <c:pt idx="862">
                  <c:v>1633</c:v>
                </c:pt>
                <c:pt idx="863">
                  <c:v>1540</c:v>
                </c:pt>
                <c:pt idx="864">
                  <c:v>662</c:v>
                </c:pt>
                <c:pt idx="865">
                  <c:v>813</c:v>
                </c:pt>
                <c:pt idx="866">
                  <c:v>972</c:v>
                </c:pt>
                <c:pt idx="867">
                  <c:v>2077</c:v>
                </c:pt>
                <c:pt idx="868">
                  <c:v>2537</c:v>
                </c:pt>
                <c:pt idx="869">
                  <c:v>1548</c:v>
                </c:pt>
                <c:pt idx="870">
                  <c:v>1680</c:v>
                </c:pt>
                <c:pt idx="871">
                  <c:v>913</c:v>
                </c:pt>
                <c:pt idx="872">
                  <c:v>574</c:v>
                </c:pt>
                <c:pt idx="873">
                  <c:v>1737</c:v>
                </c:pt>
                <c:pt idx="874">
                  <c:v>1822</c:v>
                </c:pt>
                <c:pt idx="875">
                  <c:v>1971</c:v>
                </c:pt>
                <c:pt idx="876">
                  <c:v>1433</c:v>
                </c:pt>
                <c:pt idx="877">
                  <c:v>1299</c:v>
                </c:pt>
                <c:pt idx="878">
                  <c:v>643</c:v>
                </c:pt>
                <c:pt idx="879">
                  <c:v>680</c:v>
                </c:pt>
                <c:pt idx="880">
                  <c:v>1665</c:v>
                </c:pt>
                <c:pt idx="881">
                  <c:v>1632</c:v>
                </c:pt>
                <c:pt idx="882">
                  <c:v>2033</c:v>
                </c:pt>
                <c:pt idx="883">
                  <c:v>1793</c:v>
                </c:pt>
                <c:pt idx="884">
                  <c:v>1780</c:v>
                </c:pt>
                <c:pt idx="885">
                  <c:v>782</c:v>
                </c:pt>
                <c:pt idx="886">
                  <c:v>658</c:v>
                </c:pt>
                <c:pt idx="887">
                  <c:v>1500</c:v>
                </c:pt>
                <c:pt idx="888">
                  <c:v>1991</c:v>
                </c:pt>
                <c:pt idx="889">
                  <c:v>1756</c:v>
                </c:pt>
                <c:pt idx="890">
                  <c:v>1643</c:v>
                </c:pt>
                <c:pt idx="891">
                  <c:v>1891</c:v>
                </c:pt>
                <c:pt idx="892">
                  <c:v>821</c:v>
                </c:pt>
                <c:pt idx="893">
                  <c:v>738</c:v>
                </c:pt>
                <c:pt idx="894">
                  <c:v>1145</c:v>
                </c:pt>
                <c:pt idx="895">
                  <c:v>2227</c:v>
                </c:pt>
                <c:pt idx="896">
                  <c:v>2338</c:v>
                </c:pt>
                <c:pt idx="897">
                  <c:v>2710</c:v>
                </c:pt>
                <c:pt idx="898">
                  <c:v>2304</c:v>
                </c:pt>
                <c:pt idx="899">
                  <c:v>990</c:v>
                </c:pt>
                <c:pt idx="900">
                  <c:v>850</c:v>
                </c:pt>
                <c:pt idx="901">
                  <c:v>1847</c:v>
                </c:pt>
                <c:pt idx="902">
                  <c:v>2383</c:v>
                </c:pt>
                <c:pt idx="903">
                  <c:v>2662</c:v>
                </c:pt>
                <c:pt idx="904">
                  <c:v>2023</c:v>
                </c:pt>
                <c:pt idx="905">
                  <c:v>2344</c:v>
                </c:pt>
                <c:pt idx="906">
                  <c:v>1064</c:v>
                </c:pt>
                <c:pt idx="907">
                  <c:v>983</c:v>
                </c:pt>
                <c:pt idx="908">
                  <c:v>2051</c:v>
                </c:pt>
                <c:pt idx="909">
                  <c:v>3105</c:v>
                </c:pt>
                <c:pt idx="910">
                  <c:v>2942</c:v>
                </c:pt>
                <c:pt idx="911">
                  <c:v>2467</c:v>
                </c:pt>
                <c:pt idx="912">
                  <c:v>2893</c:v>
                </c:pt>
                <c:pt idx="913">
                  <c:v>1254</c:v>
                </c:pt>
                <c:pt idx="914">
                  <c:v>1028</c:v>
                </c:pt>
                <c:pt idx="915">
                  <c:v>2020</c:v>
                </c:pt>
                <c:pt idx="916">
                  <c:v>2906</c:v>
                </c:pt>
                <c:pt idx="917">
                  <c:v>3345</c:v>
                </c:pt>
                <c:pt idx="918">
                  <c:v>2729</c:v>
                </c:pt>
                <c:pt idx="919">
                  <c:v>3002</c:v>
                </c:pt>
                <c:pt idx="920">
                  <c:v>1072</c:v>
                </c:pt>
                <c:pt idx="921">
                  <c:v>920</c:v>
                </c:pt>
                <c:pt idx="922">
                  <c:v>2487</c:v>
                </c:pt>
                <c:pt idx="923">
                  <c:v>2915</c:v>
                </c:pt>
                <c:pt idx="924">
                  <c:v>3168</c:v>
                </c:pt>
                <c:pt idx="925">
                  <c:v>3101</c:v>
                </c:pt>
                <c:pt idx="926">
                  <c:v>2950</c:v>
                </c:pt>
                <c:pt idx="927">
                  <c:v>1697</c:v>
                </c:pt>
                <c:pt idx="928">
                  <c:v>938</c:v>
                </c:pt>
                <c:pt idx="929">
                  <c:v>2333</c:v>
                </c:pt>
                <c:pt idx="930">
                  <c:v>3596</c:v>
                </c:pt>
                <c:pt idx="931">
                  <c:v>2666</c:v>
                </c:pt>
                <c:pt idx="932">
                  <c:v>3192</c:v>
                </c:pt>
                <c:pt idx="933">
                  <c:v>2822</c:v>
                </c:pt>
                <c:pt idx="934">
                  <c:v>1440</c:v>
                </c:pt>
                <c:pt idx="935">
                  <c:v>993</c:v>
                </c:pt>
                <c:pt idx="936">
                  <c:v>2400</c:v>
                </c:pt>
                <c:pt idx="937">
                  <c:v>3479</c:v>
                </c:pt>
                <c:pt idx="938">
                  <c:v>3261</c:v>
                </c:pt>
                <c:pt idx="939">
                  <c:v>2929</c:v>
                </c:pt>
                <c:pt idx="940">
                  <c:v>2691</c:v>
                </c:pt>
                <c:pt idx="941">
                  <c:v>1156</c:v>
                </c:pt>
                <c:pt idx="942">
                  <c:v>1719</c:v>
                </c:pt>
                <c:pt idx="943">
                  <c:v>1639</c:v>
                </c:pt>
                <c:pt idx="944">
                  <c:v>2927</c:v>
                </c:pt>
                <c:pt idx="945">
                  <c:v>3042</c:v>
                </c:pt>
                <c:pt idx="946">
                  <c:v>3009</c:v>
                </c:pt>
                <c:pt idx="947">
                  <c:v>2572</c:v>
                </c:pt>
                <c:pt idx="948">
                  <c:v>1174</c:v>
                </c:pt>
                <c:pt idx="949">
                  <c:v>1014</c:v>
                </c:pt>
                <c:pt idx="950">
                  <c:v>2034</c:v>
                </c:pt>
                <c:pt idx="951">
                  <c:v>2389</c:v>
                </c:pt>
                <c:pt idx="952">
                  <c:v>3485</c:v>
                </c:pt>
                <c:pt idx="953">
                  <c:v>2568</c:v>
                </c:pt>
                <c:pt idx="954">
                  <c:v>2715</c:v>
                </c:pt>
                <c:pt idx="955">
                  <c:v>1038</c:v>
                </c:pt>
                <c:pt idx="956">
                  <c:v>1103</c:v>
                </c:pt>
                <c:pt idx="957">
                  <c:v>1420</c:v>
                </c:pt>
                <c:pt idx="958">
                  <c:v>2329</c:v>
                </c:pt>
                <c:pt idx="959">
                  <c:v>2194</c:v>
                </c:pt>
                <c:pt idx="960">
                  <c:v>2207</c:v>
                </c:pt>
                <c:pt idx="961">
                  <c:v>2296</c:v>
                </c:pt>
                <c:pt idx="962">
                  <c:v>886</c:v>
                </c:pt>
                <c:pt idx="963">
                  <c:v>773</c:v>
                </c:pt>
                <c:pt idx="964">
                  <c:v>1517</c:v>
                </c:pt>
                <c:pt idx="965">
                  <c:v>1974</c:v>
                </c:pt>
                <c:pt idx="966">
                  <c:v>2516</c:v>
                </c:pt>
                <c:pt idx="967">
                  <c:v>2400</c:v>
                </c:pt>
                <c:pt idx="968">
                  <c:v>1967</c:v>
                </c:pt>
                <c:pt idx="969">
                  <c:v>780</c:v>
                </c:pt>
                <c:pt idx="970">
                  <c:v>538</c:v>
                </c:pt>
                <c:pt idx="971">
                  <c:v>1390</c:v>
                </c:pt>
                <c:pt idx="972">
                  <c:v>1707</c:v>
                </c:pt>
                <c:pt idx="973">
                  <c:v>2053</c:v>
                </c:pt>
                <c:pt idx="974">
                  <c:v>2094</c:v>
                </c:pt>
                <c:pt idx="975">
                  <c:v>1789</c:v>
                </c:pt>
                <c:pt idx="976">
                  <c:v>741</c:v>
                </c:pt>
                <c:pt idx="977">
                  <c:v>457</c:v>
                </c:pt>
                <c:pt idx="978">
                  <c:v>1332</c:v>
                </c:pt>
                <c:pt idx="979">
                  <c:v>1543</c:v>
                </c:pt>
                <c:pt idx="980">
                  <c:v>2258</c:v>
                </c:pt>
                <c:pt idx="981">
                  <c:v>2223</c:v>
                </c:pt>
                <c:pt idx="982">
                  <c:v>1372</c:v>
                </c:pt>
                <c:pt idx="983">
                  <c:v>582</c:v>
                </c:pt>
                <c:pt idx="984">
                  <c:v>485</c:v>
                </c:pt>
                <c:pt idx="985">
                  <c:v>1249</c:v>
                </c:pt>
                <c:pt idx="986">
                  <c:v>1503</c:v>
                </c:pt>
                <c:pt idx="987">
                  <c:v>2120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E7-482C-B6D5-6103361FD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6564895"/>
        <c:axId val="452449087"/>
      </c:areaChart>
      <c:dateAx>
        <c:axId val="11465648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49087"/>
        <c:crosses val="autoZero"/>
        <c:auto val="1"/>
        <c:lblOffset val="100"/>
        <c:baseTimeUnit val="days"/>
      </c:dateAx>
      <c:valAx>
        <c:axId val="452449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5648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Daily Total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vaccinations over a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'[excel covid.xlsx]Question4'!$D$2</c:f>
              <c:strCache>
                <c:ptCount val="1"/>
                <c:pt idx="0">
                  <c:v>total_vaccinations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'[excel covid.xlsx]Question4'!$C$3:$C$990</c:f>
              <c:numCache>
                <c:formatCode>m/d/yyyy</c:formatCode>
                <c:ptCount val="988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  <c:pt idx="207">
                  <c:v>44059</c:v>
                </c:pt>
                <c:pt idx="208">
                  <c:v>44060</c:v>
                </c:pt>
                <c:pt idx="209">
                  <c:v>44061</c:v>
                </c:pt>
                <c:pt idx="210">
                  <c:v>44062</c:v>
                </c:pt>
                <c:pt idx="211">
                  <c:v>44063</c:v>
                </c:pt>
                <c:pt idx="212">
                  <c:v>44064</c:v>
                </c:pt>
                <c:pt idx="213">
                  <c:v>44065</c:v>
                </c:pt>
                <c:pt idx="214">
                  <c:v>44066</c:v>
                </c:pt>
                <c:pt idx="215">
                  <c:v>44067</c:v>
                </c:pt>
                <c:pt idx="216">
                  <c:v>44068</c:v>
                </c:pt>
                <c:pt idx="217">
                  <c:v>44069</c:v>
                </c:pt>
                <c:pt idx="218">
                  <c:v>44070</c:v>
                </c:pt>
                <c:pt idx="219">
                  <c:v>44071</c:v>
                </c:pt>
                <c:pt idx="220">
                  <c:v>44072</c:v>
                </c:pt>
                <c:pt idx="221">
                  <c:v>44073</c:v>
                </c:pt>
                <c:pt idx="222">
                  <c:v>44074</c:v>
                </c:pt>
                <c:pt idx="223">
                  <c:v>44075</c:v>
                </c:pt>
                <c:pt idx="224">
                  <c:v>44076</c:v>
                </c:pt>
                <c:pt idx="225">
                  <c:v>44077</c:v>
                </c:pt>
                <c:pt idx="226">
                  <c:v>44078</c:v>
                </c:pt>
                <c:pt idx="227">
                  <c:v>44079</c:v>
                </c:pt>
                <c:pt idx="228">
                  <c:v>44080</c:v>
                </c:pt>
                <c:pt idx="229">
                  <c:v>44081</c:v>
                </c:pt>
                <c:pt idx="230">
                  <c:v>44082</c:v>
                </c:pt>
                <c:pt idx="231">
                  <c:v>44083</c:v>
                </c:pt>
                <c:pt idx="232">
                  <c:v>44084</c:v>
                </c:pt>
                <c:pt idx="233">
                  <c:v>44085</c:v>
                </c:pt>
                <c:pt idx="234">
                  <c:v>44086</c:v>
                </c:pt>
                <c:pt idx="235">
                  <c:v>44087</c:v>
                </c:pt>
                <c:pt idx="236">
                  <c:v>44088</c:v>
                </c:pt>
                <c:pt idx="237">
                  <c:v>44089</c:v>
                </c:pt>
                <c:pt idx="238">
                  <c:v>44090</c:v>
                </c:pt>
                <c:pt idx="239">
                  <c:v>44091</c:v>
                </c:pt>
                <c:pt idx="240">
                  <c:v>44092</c:v>
                </c:pt>
                <c:pt idx="241">
                  <c:v>44093</c:v>
                </c:pt>
                <c:pt idx="242">
                  <c:v>44094</c:v>
                </c:pt>
                <c:pt idx="243">
                  <c:v>44095</c:v>
                </c:pt>
                <c:pt idx="244">
                  <c:v>44096</c:v>
                </c:pt>
                <c:pt idx="245">
                  <c:v>44097</c:v>
                </c:pt>
                <c:pt idx="246">
                  <c:v>44098</c:v>
                </c:pt>
                <c:pt idx="247">
                  <c:v>44099</c:v>
                </c:pt>
                <c:pt idx="248">
                  <c:v>44100</c:v>
                </c:pt>
                <c:pt idx="249">
                  <c:v>44101</c:v>
                </c:pt>
                <c:pt idx="250">
                  <c:v>44102</c:v>
                </c:pt>
                <c:pt idx="251">
                  <c:v>44103</c:v>
                </c:pt>
                <c:pt idx="252">
                  <c:v>44104</c:v>
                </c:pt>
                <c:pt idx="253">
                  <c:v>44105</c:v>
                </c:pt>
                <c:pt idx="254">
                  <c:v>44106</c:v>
                </c:pt>
                <c:pt idx="255">
                  <c:v>44107</c:v>
                </c:pt>
                <c:pt idx="256">
                  <c:v>44108</c:v>
                </c:pt>
                <c:pt idx="257">
                  <c:v>44109</c:v>
                </c:pt>
                <c:pt idx="258">
                  <c:v>44110</c:v>
                </c:pt>
                <c:pt idx="259">
                  <c:v>44111</c:v>
                </c:pt>
                <c:pt idx="260">
                  <c:v>44112</c:v>
                </c:pt>
                <c:pt idx="261">
                  <c:v>44113</c:v>
                </c:pt>
                <c:pt idx="262">
                  <c:v>44114</c:v>
                </c:pt>
                <c:pt idx="263">
                  <c:v>44115</c:v>
                </c:pt>
                <c:pt idx="264">
                  <c:v>44116</c:v>
                </c:pt>
                <c:pt idx="265">
                  <c:v>44117</c:v>
                </c:pt>
                <c:pt idx="266">
                  <c:v>44118</c:v>
                </c:pt>
                <c:pt idx="267">
                  <c:v>44119</c:v>
                </c:pt>
                <c:pt idx="268">
                  <c:v>44120</c:v>
                </c:pt>
                <c:pt idx="269">
                  <c:v>44121</c:v>
                </c:pt>
                <c:pt idx="270">
                  <c:v>44122</c:v>
                </c:pt>
                <c:pt idx="271">
                  <c:v>44123</c:v>
                </c:pt>
                <c:pt idx="272">
                  <c:v>44124</c:v>
                </c:pt>
                <c:pt idx="273">
                  <c:v>44125</c:v>
                </c:pt>
                <c:pt idx="274">
                  <c:v>44126</c:v>
                </c:pt>
                <c:pt idx="275">
                  <c:v>44127</c:v>
                </c:pt>
                <c:pt idx="276">
                  <c:v>44128</c:v>
                </c:pt>
                <c:pt idx="277">
                  <c:v>44129</c:v>
                </c:pt>
                <c:pt idx="278">
                  <c:v>44130</c:v>
                </c:pt>
                <c:pt idx="279">
                  <c:v>44131</c:v>
                </c:pt>
                <c:pt idx="280">
                  <c:v>44132</c:v>
                </c:pt>
                <c:pt idx="281">
                  <c:v>44133</c:v>
                </c:pt>
                <c:pt idx="282">
                  <c:v>44134</c:v>
                </c:pt>
                <c:pt idx="283">
                  <c:v>44135</c:v>
                </c:pt>
                <c:pt idx="284">
                  <c:v>44136</c:v>
                </c:pt>
                <c:pt idx="285">
                  <c:v>44137</c:v>
                </c:pt>
                <c:pt idx="286">
                  <c:v>44138</c:v>
                </c:pt>
                <c:pt idx="287">
                  <c:v>44139</c:v>
                </c:pt>
                <c:pt idx="288">
                  <c:v>44140</c:v>
                </c:pt>
                <c:pt idx="289">
                  <c:v>44141</c:v>
                </c:pt>
                <c:pt idx="290">
                  <c:v>44142</c:v>
                </c:pt>
                <c:pt idx="291">
                  <c:v>44143</c:v>
                </c:pt>
                <c:pt idx="292">
                  <c:v>44144</c:v>
                </c:pt>
                <c:pt idx="293">
                  <c:v>44145</c:v>
                </c:pt>
                <c:pt idx="294">
                  <c:v>44146</c:v>
                </c:pt>
                <c:pt idx="295">
                  <c:v>44147</c:v>
                </c:pt>
                <c:pt idx="296">
                  <c:v>44148</c:v>
                </c:pt>
                <c:pt idx="297">
                  <c:v>44149</c:v>
                </c:pt>
                <c:pt idx="298">
                  <c:v>44150</c:v>
                </c:pt>
                <c:pt idx="299">
                  <c:v>44151</c:v>
                </c:pt>
                <c:pt idx="300">
                  <c:v>44152</c:v>
                </c:pt>
                <c:pt idx="301">
                  <c:v>44153</c:v>
                </c:pt>
                <c:pt idx="302">
                  <c:v>44154</c:v>
                </c:pt>
                <c:pt idx="303">
                  <c:v>44155</c:v>
                </c:pt>
                <c:pt idx="304">
                  <c:v>44156</c:v>
                </c:pt>
                <c:pt idx="305">
                  <c:v>44157</c:v>
                </c:pt>
                <c:pt idx="306">
                  <c:v>44158</c:v>
                </c:pt>
                <c:pt idx="307">
                  <c:v>44159</c:v>
                </c:pt>
                <c:pt idx="308">
                  <c:v>44160</c:v>
                </c:pt>
                <c:pt idx="309">
                  <c:v>44161</c:v>
                </c:pt>
                <c:pt idx="310">
                  <c:v>44162</c:v>
                </c:pt>
                <c:pt idx="311">
                  <c:v>44163</c:v>
                </c:pt>
                <c:pt idx="312">
                  <c:v>44164</c:v>
                </c:pt>
                <c:pt idx="313">
                  <c:v>44165</c:v>
                </c:pt>
                <c:pt idx="314">
                  <c:v>44166</c:v>
                </c:pt>
                <c:pt idx="315">
                  <c:v>44167</c:v>
                </c:pt>
                <c:pt idx="316">
                  <c:v>44168</c:v>
                </c:pt>
                <c:pt idx="317">
                  <c:v>44169</c:v>
                </c:pt>
                <c:pt idx="318">
                  <c:v>44170</c:v>
                </c:pt>
                <c:pt idx="319">
                  <c:v>44171</c:v>
                </c:pt>
                <c:pt idx="320">
                  <c:v>44172</c:v>
                </c:pt>
                <c:pt idx="321">
                  <c:v>44173</c:v>
                </c:pt>
                <c:pt idx="322">
                  <c:v>44174</c:v>
                </c:pt>
                <c:pt idx="323">
                  <c:v>44175</c:v>
                </c:pt>
                <c:pt idx="324">
                  <c:v>44176</c:v>
                </c:pt>
                <c:pt idx="325">
                  <c:v>44177</c:v>
                </c:pt>
                <c:pt idx="326">
                  <c:v>44178</c:v>
                </c:pt>
                <c:pt idx="327">
                  <c:v>44179</c:v>
                </c:pt>
                <c:pt idx="328">
                  <c:v>44180</c:v>
                </c:pt>
                <c:pt idx="329">
                  <c:v>44181</c:v>
                </c:pt>
                <c:pt idx="330">
                  <c:v>44182</c:v>
                </c:pt>
                <c:pt idx="331">
                  <c:v>44183</c:v>
                </c:pt>
                <c:pt idx="332">
                  <c:v>44184</c:v>
                </c:pt>
                <c:pt idx="333">
                  <c:v>44185</c:v>
                </c:pt>
                <c:pt idx="334">
                  <c:v>44186</c:v>
                </c:pt>
                <c:pt idx="335">
                  <c:v>44187</c:v>
                </c:pt>
                <c:pt idx="336">
                  <c:v>44188</c:v>
                </c:pt>
                <c:pt idx="337">
                  <c:v>44189</c:v>
                </c:pt>
                <c:pt idx="338">
                  <c:v>44190</c:v>
                </c:pt>
                <c:pt idx="339">
                  <c:v>44191</c:v>
                </c:pt>
                <c:pt idx="340">
                  <c:v>44192</c:v>
                </c:pt>
                <c:pt idx="341">
                  <c:v>44193</c:v>
                </c:pt>
                <c:pt idx="342">
                  <c:v>44194</c:v>
                </c:pt>
                <c:pt idx="343">
                  <c:v>44195</c:v>
                </c:pt>
                <c:pt idx="344">
                  <c:v>44196</c:v>
                </c:pt>
                <c:pt idx="345">
                  <c:v>44197</c:v>
                </c:pt>
                <c:pt idx="346">
                  <c:v>44198</c:v>
                </c:pt>
                <c:pt idx="347">
                  <c:v>44199</c:v>
                </c:pt>
                <c:pt idx="348">
                  <c:v>44200</c:v>
                </c:pt>
                <c:pt idx="349">
                  <c:v>44201</c:v>
                </c:pt>
                <c:pt idx="350">
                  <c:v>44202</c:v>
                </c:pt>
                <c:pt idx="351">
                  <c:v>44203</c:v>
                </c:pt>
                <c:pt idx="352">
                  <c:v>44204</c:v>
                </c:pt>
                <c:pt idx="353">
                  <c:v>44205</c:v>
                </c:pt>
                <c:pt idx="354">
                  <c:v>44206</c:v>
                </c:pt>
                <c:pt idx="355">
                  <c:v>44207</c:v>
                </c:pt>
                <c:pt idx="356">
                  <c:v>44208</c:v>
                </c:pt>
                <c:pt idx="357">
                  <c:v>44209</c:v>
                </c:pt>
                <c:pt idx="358">
                  <c:v>44210</c:v>
                </c:pt>
                <c:pt idx="359">
                  <c:v>44211</c:v>
                </c:pt>
                <c:pt idx="360">
                  <c:v>44212</c:v>
                </c:pt>
                <c:pt idx="361">
                  <c:v>44213</c:v>
                </c:pt>
                <c:pt idx="362">
                  <c:v>44214</c:v>
                </c:pt>
                <c:pt idx="363">
                  <c:v>44215</c:v>
                </c:pt>
                <c:pt idx="364">
                  <c:v>44216</c:v>
                </c:pt>
                <c:pt idx="365">
                  <c:v>44217</c:v>
                </c:pt>
                <c:pt idx="366">
                  <c:v>44218</c:v>
                </c:pt>
                <c:pt idx="367">
                  <c:v>44219</c:v>
                </c:pt>
                <c:pt idx="368">
                  <c:v>44220</c:v>
                </c:pt>
                <c:pt idx="369">
                  <c:v>44221</c:v>
                </c:pt>
                <c:pt idx="370">
                  <c:v>44222</c:v>
                </c:pt>
                <c:pt idx="371">
                  <c:v>44223</c:v>
                </c:pt>
                <c:pt idx="372">
                  <c:v>44224</c:v>
                </c:pt>
                <c:pt idx="373">
                  <c:v>44225</c:v>
                </c:pt>
                <c:pt idx="374">
                  <c:v>44226</c:v>
                </c:pt>
                <c:pt idx="375">
                  <c:v>44227</c:v>
                </c:pt>
                <c:pt idx="376">
                  <c:v>44228</c:v>
                </c:pt>
                <c:pt idx="377">
                  <c:v>44229</c:v>
                </c:pt>
                <c:pt idx="378">
                  <c:v>44230</c:v>
                </c:pt>
                <c:pt idx="379">
                  <c:v>44231</c:v>
                </c:pt>
                <c:pt idx="380">
                  <c:v>44232</c:v>
                </c:pt>
                <c:pt idx="381">
                  <c:v>44233</c:v>
                </c:pt>
                <c:pt idx="382">
                  <c:v>44234</c:v>
                </c:pt>
                <c:pt idx="383">
                  <c:v>44235</c:v>
                </c:pt>
                <c:pt idx="384">
                  <c:v>44236</c:v>
                </c:pt>
                <c:pt idx="385">
                  <c:v>44237</c:v>
                </c:pt>
                <c:pt idx="386">
                  <c:v>44238</c:v>
                </c:pt>
                <c:pt idx="387">
                  <c:v>44239</c:v>
                </c:pt>
                <c:pt idx="388">
                  <c:v>44240</c:v>
                </c:pt>
                <c:pt idx="389">
                  <c:v>44241</c:v>
                </c:pt>
                <c:pt idx="390">
                  <c:v>44242</c:v>
                </c:pt>
                <c:pt idx="391">
                  <c:v>44243</c:v>
                </c:pt>
                <c:pt idx="392">
                  <c:v>44244</c:v>
                </c:pt>
                <c:pt idx="393">
                  <c:v>44245</c:v>
                </c:pt>
                <c:pt idx="394">
                  <c:v>44246</c:v>
                </c:pt>
                <c:pt idx="395">
                  <c:v>44247</c:v>
                </c:pt>
                <c:pt idx="396">
                  <c:v>44248</c:v>
                </c:pt>
                <c:pt idx="397">
                  <c:v>44249</c:v>
                </c:pt>
                <c:pt idx="398">
                  <c:v>44250</c:v>
                </c:pt>
                <c:pt idx="399">
                  <c:v>44251</c:v>
                </c:pt>
                <c:pt idx="400">
                  <c:v>44252</c:v>
                </c:pt>
                <c:pt idx="401">
                  <c:v>44253</c:v>
                </c:pt>
                <c:pt idx="402">
                  <c:v>44254</c:v>
                </c:pt>
                <c:pt idx="403">
                  <c:v>44255</c:v>
                </c:pt>
                <c:pt idx="404">
                  <c:v>44256</c:v>
                </c:pt>
                <c:pt idx="405">
                  <c:v>44257</c:v>
                </c:pt>
                <c:pt idx="406">
                  <c:v>44258</c:v>
                </c:pt>
                <c:pt idx="407">
                  <c:v>44259</c:v>
                </c:pt>
                <c:pt idx="408">
                  <c:v>44260</c:v>
                </c:pt>
                <c:pt idx="409">
                  <c:v>44261</c:v>
                </c:pt>
                <c:pt idx="410">
                  <c:v>44262</c:v>
                </c:pt>
                <c:pt idx="411">
                  <c:v>44263</c:v>
                </c:pt>
                <c:pt idx="412">
                  <c:v>44264</c:v>
                </c:pt>
                <c:pt idx="413">
                  <c:v>44265</c:v>
                </c:pt>
                <c:pt idx="414">
                  <c:v>44266</c:v>
                </c:pt>
                <c:pt idx="415">
                  <c:v>44267</c:v>
                </c:pt>
                <c:pt idx="416">
                  <c:v>44268</c:v>
                </c:pt>
                <c:pt idx="417">
                  <c:v>44269</c:v>
                </c:pt>
                <c:pt idx="418">
                  <c:v>44270</c:v>
                </c:pt>
                <c:pt idx="419">
                  <c:v>44271</c:v>
                </c:pt>
                <c:pt idx="420">
                  <c:v>44272</c:v>
                </c:pt>
                <c:pt idx="421">
                  <c:v>44273</c:v>
                </c:pt>
                <c:pt idx="422">
                  <c:v>44274</c:v>
                </c:pt>
                <c:pt idx="423">
                  <c:v>44275</c:v>
                </c:pt>
                <c:pt idx="424">
                  <c:v>44276</c:v>
                </c:pt>
                <c:pt idx="425">
                  <c:v>44277</c:v>
                </c:pt>
                <c:pt idx="426">
                  <c:v>44278</c:v>
                </c:pt>
                <c:pt idx="427">
                  <c:v>44279</c:v>
                </c:pt>
                <c:pt idx="428">
                  <c:v>44280</c:v>
                </c:pt>
                <c:pt idx="429">
                  <c:v>44281</c:v>
                </c:pt>
                <c:pt idx="430">
                  <c:v>44282</c:v>
                </c:pt>
                <c:pt idx="431">
                  <c:v>44283</c:v>
                </c:pt>
                <c:pt idx="432">
                  <c:v>44284</c:v>
                </c:pt>
                <c:pt idx="433">
                  <c:v>44285</c:v>
                </c:pt>
                <c:pt idx="434">
                  <c:v>44286</c:v>
                </c:pt>
                <c:pt idx="435">
                  <c:v>44287</c:v>
                </c:pt>
                <c:pt idx="436">
                  <c:v>44288</c:v>
                </c:pt>
                <c:pt idx="437">
                  <c:v>44289</c:v>
                </c:pt>
                <c:pt idx="438">
                  <c:v>44290</c:v>
                </c:pt>
                <c:pt idx="439">
                  <c:v>44291</c:v>
                </c:pt>
                <c:pt idx="440">
                  <c:v>44292</c:v>
                </c:pt>
                <c:pt idx="441">
                  <c:v>44293</c:v>
                </c:pt>
                <c:pt idx="442">
                  <c:v>44294</c:v>
                </c:pt>
                <c:pt idx="443">
                  <c:v>44295</c:v>
                </c:pt>
                <c:pt idx="444">
                  <c:v>44296</c:v>
                </c:pt>
                <c:pt idx="445">
                  <c:v>44297</c:v>
                </c:pt>
                <c:pt idx="446">
                  <c:v>44298</c:v>
                </c:pt>
                <c:pt idx="447">
                  <c:v>44299</c:v>
                </c:pt>
                <c:pt idx="448">
                  <c:v>44300</c:v>
                </c:pt>
                <c:pt idx="449">
                  <c:v>44301</c:v>
                </c:pt>
                <c:pt idx="450">
                  <c:v>44302</c:v>
                </c:pt>
                <c:pt idx="451">
                  <c:v>44303</c:v>
                </c:pt>
                <c:pt idx="452">
                  <c:v>44304</c:v>
                </c:pt>
                <c:pt idx="453">
                  <c:v>44305</c:v>
                </c:pt>
                <c:pt idx="454">
                  <c:v>44306</c:v>
                </c:pt>
                <c:pt idx="455">
                  <c:v>44307</c:v>
                </c:pt>
                <c:pt idx="456">
                  <c:v>44308</c:v>
                </c:pt>
                <c:pt idx="457">
                  <c:v>44309</c:v>
                </c:pt>
                <c:pt idx="458">
                  <c:v>44310</c:v>
                </c:pt>
                <c:pt idx="459">
                  <c:v>44311</c:v>
                </c:pt>
                <c:pt idx="460">
                  <c:v>44312</c:v>
                </c:pt>
                <c:pt idx="461">
                  <c:v>44313</c:v>
                </c:pt>
                <c:pt idx="462">
                  <c:v>44314</c:v>
                </c:pt>
                <c:pt idx="463">
                  <c:v>44315</c:v>
                </c:pt>
                <c:pt idx="464">
                  <c:v>44316</c:v>
                </c:pt>
                <c:pt idx="465">
                  <c:v>44317</c:v>
                </c:pt>
                <c:pt idx="466">
                  <c:v>44318</c:v>
                </c:pt>
                <c:pt idx="467">
                  <c:v>44319</c:v>
                </c:pt>
                <c:pt idx="468">
                  <c:v>44320</c:v>
                </c:pt>
                <c:pt idx="469">
                  <c:v>44321</c:v>
                </c:pt>
                <c:pt idx="470">
                  <c:v>44322</c:v>
                </c:pt>
                <c:pt idx="471">
                  <c:v>44323</c:v>
                </c:pt>
                <c:pt idx="472">
                  <c:v>44324</c:v>
                </c:pt>
                <c:pt idx="473">
                  <c:v>44325</c:v>
                </c:pt>
                <c:pt idx="474">
                  <c:v>44326</c:v>
                </c:pt>
                <c:pt idx="475">
                  <c:v>44327</c:v>
                </c:pt>
                <c:pt idx="476">
                  <c:v>44328</c:v>
                </c:pt>
                <c:pt idx="477">
                  <c:v>44329</c:v>
                </c:pt>
                <c:pt idx="478">
                  <c:v>44330</c:v>
                </c:pt>
                <c:pt idx="479">
                  <c:v>44331</c:v>
                </c:pt>
                <c:pt idx="480">
                  <c:v>44332</c:v>
                </c:pt>
                <c:pt idx="481">
                  <c:v>44333</c:v>
                </c:pt>
                <c:pt idx="482">
                  <c:v>44334</c:v>
                </c:pt>
                <c:pt idx="483">
                  <c:v>44335</c:v>
                </c:pt>
                <c:pt idx="484">
                  <c:v>44336</c:v>
                </c:pt>
                <c:pt idx="485">
                  <c:v>44337</c:v>
                </c:pt>
                <c:pt idx="486">
                  <c:v>44338</c:v>
                </c:pt>
                <c:pt idx="487">
                  <c:v>44339</c:v>
                </c:pt>
                <c:pt idx="488">
                  <c:v>44340</c:v>
                </c:pt>
                <c:pt idx="489">
                  <c:v>44341</c:v>
                </c:pt>
                <c:pt idx="490">
                  <c:v>44342</c:v>
                </c:pt>
                <c:pt idx="491">
                  <c:v>44343</c:v>
                </c:pt>
                <c:pt idx="492">
                  <c:v>44344</c:v>
                </c:pt>
                <c:pt idx="493">
                  <c:v>44345</c:v>
                </c:pt>
                <c:pt idx="494">
                  <c:v>44346</c:v>
                </c:pt>
                <c:pt idx="495">
                  <c:v>44347</c:v>
                </c:pt>
                <c:pt idx="496">
                  <c:v>44348</c:v>
                </c:pt>
                <c:pt idx="497">
                  <c:v>44349</c:v>
                </c:pt>
                <c:pt idx="498">
                  <c:v>44350</c:v>
                </c:pt>
                <c:pt idx="499">
                  <c:v>44351</c:v>
                </c:pt>
                <c:pt idx="500">
                  <c:v>44352</c:v>
                </c:pt>
                <c:pt idx="501">
                  <c:v>44353</c:v>
                </c:pt>
                <c:pt idx="502">
                  <c:v>44354</c:v>
                </c:pt>
                <c:pt idx="503">
                  <c:v>44355</c:v>
                </c:pt>
                <c:pt idx="504">
                  <c:v>44356</c:v>
                </c:pt>
                <c:pt idx="505">
                  <c:v>44357</c:v>
                </c:pt>
                <c:pt idx="506">
                  <c:v>44358</c:v>
                </c:pt>
                <c:pt idx="507">
                  <c:v>44359</c:v>
                </c:pt>
                <c:pt idx="508">
                  <c:v>44360</c:v>
                </c:pt>
                <c:pt idx="509">
                  <c:v>44361</c:v>
                </c:pt>
                <c:pt idx="510">
                  <c:v>44362</c:v>
                </c:pt>
                <c:pt idx="511">
                  <c:v>44363</c:v>
                </c:pt>
                <c:pt idx="512">
                  <c:v>44364</c:v>
                </c:pt>
                <c:pt idx="513">
                  <c:v>44365</c:v>
                </c:pt>
                <c:pt idx="514">
                  <c:v>44366</c:v>
                </c:pt>
                <c:pt idx="515">
                  <c:v>44367</c:v>
                </c:pt>
                <c:pt idx="516">
                  <c:v>44368</c:v>
                </c:pt>
                <c:pt idx="517">
                  <c:v>44369</c:v>
                </c:pt>
                <c:pt idx="518">
                  <c:v>44370</c:v>
                </c:pt>
                <c:pt idx="519">
                  <c:v>44371</c:v>
                </c:pt>
                <c:pt idx="520">
                  <c:v>44372</c:v>
                </c:pt>
                <c:pt idx="521">
                  <c:v>44373</c:v>
                </c:pt>
                <c:pt idx="522">
                  <c:v>44374</c:v>
                </c:pt>
                <c:pt idx="523">
                  <c:v>44375</c:v>
                </c:pt>
                <c:pt idx="524">
                  <c:v>44376</c:v>
                </c:pt>
                <c:pt idx="525">
                  <c:v>44377</c:v>
                </c:pt>
                <c:pt idx="526">
                  <c:v>44378</c:v>
                </c:pt>
                <c:pt idx="527">
                  <c:v>44379</c:v>
                </c:pt>
                <c:pt idx="528">
                  <c:v>44380</c:v>
                </c:pt>
                <c:pt idx="529">
                  <c:v>44381</c:v>
                </c:pt>
                <c:pt idx="530">
                  <c:v>44382</c:v>
                </c:pt>
                <c:pt idx="531">
                  <c:v>44383</c:v>
                </c:pt>
                <c:pt idx="532">
                  <c:v>44384</c:v>
                </c:pt>
                <c:pt idx="533">
                  <c:v>44385</c:v>
                </c:pt>
                <c:pt idx="534">
                  <c:v>44386</c:v>
                </c:pt>
                <c:pt idx="535">
                  <c:v>44387</c:v>
                </c:pt>
                <c:pt idx="536">
                  <c:v>44388</c:v>
                </c:pt>
                <c:pt idx="537">
                  <c:v>44389</c:v>
                </c:pt>
                <c:pt idx="538">
                  <c:v>44390</c:v>
                </c:pt>
                <c:pt idx="539">
                  <c:v>44391</c:v>
                </c:pt>
                <c:pt idx="540">
                  <c:v>44392</c:v>
                </c:pt>
                <c:pt idx="541">
                  <c:v>44393</c:v>
                </c:pt>
                <c:pt idx="542">
                  <c:v>44394</c:v>
                </c:pt>
                <c:pt idx="543">
                  <c:v>44395</c:v>
                </c:pt>
                <c:pt idx="544">
                  <c:v>44396</c:v>
                </c:pt>
                <c:pt idx="545">
                  <c:v>44397</c:v>
                </c:pt>
                <c:pt idx="546">
                  <c:v>44398</c:v>
                </c:pt>
                <c:pt idx="547">
                  <c:v>44399</c:v>
                </c:pt>
                <c:pt idx="548">
                  <c:v>44400</c:v>
                </c:pt>
                <c:pt idx="549">
                  <c:v>44401</c:v>
                </c:pt>
                <c:pt idx="550">
                  <c:v>44402</c:v>
                </c:pt>
                <c:pt idx="551">
                  <c:v>44403</c:v>
                </c:pt>
                <c:pt idx="552">
                  <c:v>44404</c:v>
                </c:pt>
                <c:pt idx="553">
                  <c:v>44405</c:v>
                </c:pt>
                <c:pt idx="554">
                  <c:v>44406</c:v>
                </c:pt>
                <c:pt idx="555">
                  <c:v>44407</c:v>
                </c:pt>
                <c:pt idx="556">
                  <c:v>44408</c:v>
                </c:pt>
                <c:pt idx="557">
                  <c:v>44409</c:v>
                </c:pt>
                <c:pt idx="558">
                  <c:v>44410</c:v>
                </c:pt>
                <c:pt idx="559">
                  <c:v>44411</c:v>
                </c:pt>
                <c:pt idx="560">
                  <c:v>44412</c:v>
                </c:pt>
                <c:pt idx="561">
                  <c:v>44413</c:v>
                </c:pt>
                <c:pt idx="562">
                  <c:v>44414</c:v>
                </c:pt>
                <c:pt idx="563">
                  <c:v>44415</c:v>
                </c:pt>
                <c:pt idx="564">
                  <c:v>44416</c:v>
                </c:pt>
                <c:pt idx="565">
                  <c:v>44417</c:v>
                </c:pt>
                <c:pt idx="566">
                  <c:v>44418</c:v>
                </c:pt>
                <c:pt idx="567">
                  <c:v>44419</c:v>
                </c:pt>
                <c:pt idx="568">
                  <c:v>44420</c:v>
                </c:pt>
                <c:pt idx="569">
                  <c:v>44421</c:v>
                </c:pt>
                <c:pt idx="570">
                  <c:v>44422</c:v>
                </c:pt>
                <c:pt idx="571">
                  <c:v>44423</c:v>
                </c:pt>
                <c:pt idx="572">
                  <c:v>44424</c:v>
                </c:pt>
                <c:pt idx="573">
                  <c:v>44425</c:v>
                </c:pt>
                <c:pt idx="574">
                  <c:v>44426</c:v>
                </c:pt>
                <c:pt idx="575">
                  <c:v>44427</c:v>
                </c:pt>
                <c:pt idx="576">
                  <c:v>44428</c:v>
                </c:pt>
                <c:pt idx="577">
                  <c:v>44429</c:v>
                </c:pt>
                <c:pt idx="578">
                  <c:v>44430</c:v>
                </c:pt>
                <c:pt idx="579">
                  <c:v>44431</c:v>
                </c:pt>
                <c:pt idx="580">
                  <c:v>44432</c:v>
                </c:pt>
                <c:pt idx="581">
                  <c:v>44433</c:v>
                </c:pt>
                <c:pt idx="582">
                  <c:v>44434</c:v>
                </c:pt>
                <c:pt idx="583">
                  <c:v>44435</c:v>
                </c:pt>
                <c:pt idx="584">
                  <c:v>44436</c:v>
                </c:pt>
                <c:pt idx="585">
                  <c:v>44437</c:v>
                </c:pt>
                <c:pt idx="586">
                  <c:v>44438</c:v>
                </c:pt>
                <c:pt idx="587">
                  <c:v>44439</c:v>
                </c:pt>
                <c:pt idx="588">
                  <c:v>44440</c:v>
                </c:pt>
                <c:pt idx="589">
                  <c:v>44441</c:v>
                </c:pt>
                <c:pt idx="590">
                  <c:v>44442</c:v>
                </c:pt>
                <c:pt idx="591">
                  <c:v>44443</c:v>
                </c:pt>
                <c:pt idx="592">
                  <c:v>44444</c:v>
                </c:pt>
                <c:pt idx="593">
                  <c:v>44445</c:v>
                </c:pt>
                <c:pt idx="594">
                  <c:v>44446</c:v>
                </c:pt>
                <c:pt idx="595">
                  <c:v>44447</c:v>
                </c:pt>
                <c:pt idx="596">
                  <c:v>44448</c:v>
                </c:pt>
                <c:pt idx="597">
                  <c:v>44449</c:v>
                </c:pt>
                <c:pt idx="598">
                  <c:v>44450</c:v>
                </c:pt>
                <c:pt idx="599">
                  <c:v>44451</c:v>
                </c:pt>
                <c:pt idx="600">
                  <c:v>44452</c:v>
                </c:pt>
                <c:pt idx="601">
                  <c:v>44453</c:v>
                </c:pt>
                <c:pt idx="602">
                  <c:v>44454</c:v>
                </c:pt>
                <c:pt idx="603">
                  <c:v>44455</c:v>
                </c:pt>
                <c:pt idx="604">
                  <c:v>44456</c:v>
                </c:pt>
                <c:pt idx="605">
                  <c:v>44457</c:v>
                </c:pt>
                <c:pt idx="606">
                  <c:v>44458</c:v>
                </c:pt>
                <c:pt idx="607">
                  <c:v>44459</c:v>
                </c:pt>
                <c:pt idx="608">
                  <c:v>44460</c:v>
                </c:pt>
                <c:pt idx="609">
                  <c:v>44461</c:v>
                </c:pt>
                <c:pt idx="610">
                  <c:v>44462</c:v>
                </c:pt>
                <c:pt idx="611">
                  <c:v>44463</c:v>
                </c:pt>
                <c:pt idx="612">
                  <c:v>44464</c:v>
                </c:pt>
                <c:pt idx="613">
                  <c:v>44465</c:v>
                </c:pt>
                <c:pt idx="614">
                  <c:v>44466</c:v>
                </c:pt>
                <c:pt idx="615">
                  <c:v>44467</c:v>
                </c:pt>
                <c:pt idx="616">
                  <c:v>44468</c:v>
                </c:pt>
                <c:pt idx="617">
                  <c:v>44469</c:v>
                </c:pt>
                <c:pt idx="618">
                  <c:v>44470</c:v>
                </c:pt>
                <c:pt idx="619">
                  <c:v>44471</c:v>
                </c:pt>
                <c:pt idx="620">
                  <c:v>44472</c:v>
                </c:pt>
                <c:pt idx="621">
                  <c:v>44473</c:v>
                </c:pt>
                <c:pt idx="622">
                  <c:v>44474</c:v>
                </c:pt>
                <c:pt idx="623">
                  <c:v>44475</c:v>
                </c:pt>
                <c:pt idx="624">
                  <c:v>44476</c:v>
                </c:pt>
                <c:pt idx="625">
                  <c:v>44477</c:v>
                </c:pt>
                <c:pt idx="626">
                  <c:v>44478</c:v>
                </c:pt>
                <c:pt idx="627">
                  <c:v>44479</c:v>
                </c:pt>
                <c:pt idx="628">
                  <c:v>44480</c:v>
                </c:pt>
                <c:pt idx="629">
                  <c:v>44481</c:v>
                </c:pt>
                <c:pt idx="630">
                  <c:v>44482</c:v>
                </c:pt>
                <c:pt idx="631">
                  <c:v>44483</c:v>
                </c:pt>
                <c:pt idx="632">
                  <c:v>44484</c:v>
                </c:pt>
                <c:pt idx="633">
                  <c:v>44485</c:v>
                </c:pt>
                <c:pt idx="634">
                  <c:v>44486</c:v>
                </c:pt>
                <c:pt idx="635">
                  <c:v>44487</c:v>
                </c:pt>
                <c:pt idx="636">
                  <c:v>44488</c:v>
                </c:pt>
                <c:pt idx="637">
                  <c:v>44489</c:v>
                </c:pt>
                <c:pt idx="638">
                  <c:v>44490</c:v>
                </c:pt>
                <c:pt idx="639">
                  <c:v>44491</c:v>
                </c:pt>
                <c:pt idx="640">
                  <c:v>44492</c:v>
                </c:pt>
                <c:pt idx="641">
                  <c:v>44493</c:v>
                </c:pt>
                <c:pt idx="642">
                  <c:v>44494</c:v>
                </c:pt>
                <c:pt idx="643">
                  <c:v>44495</c:v>
                </c:pt>
                <c:pt idx="644">
                  <c:v>44496</c:v>
                </c:pt>
                <c:pt idx="645">
                  <c:v>44497</c:v>
                </c:pt>
                <c:pt idx="646">
                  <c:v>44498</c:v>
                </c:pt>
                <c:pt idx="647">
                  <c:v>44499</c:v>
                </c:pt>
                <c:pt idx="648">
                  <c:v>44500</c:v>
                </c:pt>
                <c:pt idx="649">
                  <c:v>44501</c:v>
                </c:pt>
                <c:pt idx="650">
                  <c:v>44502</c:v>
                </c:pt>
                <c:pt idx="651">
                  <c:v>44503</c:v>
                </c:pt>
                <c:pt idx="652">
                  <c:v>44504</c:v>
                </c:pt>
                <c:pt idx="653">
                  <c:v>44505</c:v>
                </c:pt>
                <c:pt idx="654">
                  <c:v>44506</c:v>
                </c:pt>
                <c:pt idx="655">
                  <c:v>44507</c:v>
                </c:pt>
                <c:pt idx="656">
                  <c:v>44508</c:v>
                </c:pt>
                <c:pt idx="657">
                  <c:v>44509</c:v>
                </c:pt>
                <c:pt idx="658">
                  <c:v>44510</c:v>
                </c:pt>
                <c:pt idx="659">
                  <c:v>44511</c:v>
                </c:pt>
                <c:pt idx="660">
                  <c:v>44512</c:v>
                </c:pt>
                <c:pt idx="661">
                  <c:v>44513</c:v>
                </c:pt>
                <c:pt idx="662">
                  <c:v>44514</c:v>
                </c:pt>
                <c:pt idx="663">
                  <c:v>44515</c:v>
                </c:pt>
                <c:pt idx="664">
                  <c:v>44516</c:v>
                </c:pt>
                <c:pt idx="665">
                  <c:v>44517</c:v>
                </c:pt>
                <c:pt idx="666">
                  <c:v>44518</c:v>
                </c:pt>
                <c:pt idx="667">
                  <c:v>44519</c:v>
                </c:pt>
                <c:pt idx="668">
                  <c:v>44520</c:v>
                </c:pt>
                <c:pt idx="669">
                  <c:v>44521</c:v>
                </c:pt>
                <c:pt idx="670">
                  <c:v>44522</c:v>
                </c:pt>
                <c:pt idx="671">
                  <c:v>44523</c:v>
                </c:pt>
                <c:pt idx="672">
                  <c:v>44524</c:v>
                </c:pt>
                <c:pt idx="673">
                  <c:v>44525</c:v>
                </c:pt>
                <c:pt idx="674">
                  <c:v>44526</c:v>
                </c:pt>
                <c:pt idx="675">
                  <c:v>44527</c:v>
                </c:pt>
                <c:pt idx="676">
                  <c:v>44528</c:v>
                </c:pt>
                <c:pt idx="677">
                  <c:v>44529</c:v>
                </c:pt>
                <c:pt idx="678">
                  <c:v>44530</c:v>
                </c:pt>
                <c:pt idx="679">
                  <c:v>44531</c:v>
                </c:pt>
                <c:pt idx="680">
                  <c:v>44532</c:v>
                </c:pt>
                <c:pt idx="681">
                  <c:v>44533</c:v>
                </c:pt>
                <c:pt idx="682">
                  <c:v>44534</c:v>
                </c:pt>
                <c:pt idx="683">
                  <c:v>44535</c:v>
                </c:pt>
                <c:pt idx="684">
                  <c:v>44536</c:v>
                </c:pt>
                <c:pt idx="685">
                  <c:v>44537</c:v>
                </c:pt>
                <c:pt idx="686">
                  <c:v>44538</c:v>
                </c:pt>
                <c:pt idx="687">
                  <c:v>44539</c:v>
                </c:pt>
                <c:pt idx="688">
                  <c:v>44540</c:v>
                </c:pt>
                <c:pt idx="689">
                  <c:v>44541</c:v>
                </c:pt>
                <c:pt idx="690">
                  <c:v>44542</c:v>
                </c:pt>
                <c:pt idx="691">
                  <c:v>44543</c:v>
                </c:pt>
                <c:pt idx="692">
                  <c:v>44544</c:v>
                </c:pt>
                <c:pt idx="693">
                  <c:v>44545</c:v>
                </c:pt>
                <c:pt idx="694">
                  <c:v>44546</c:v>
                </c:pt>
                <c:pt idx="695">
                  <c:v>44547</c:v>
                </c:pt>
                <c:pt idx="696">
                  <c:v>44548</c:v>
                </c:pt>
                <c:pt idx="697">
                  <c:v>44549</c:v>
                </c:pt>
                <c:pt idx="698">
                  <c:v>44550</c:v>
                </c:pt>
                <c:pt idx="699">
                  <c:v>44551</c:v>
                </c:pt>
                <c:pt idx="700">
                  <c:v>44552</c:v>
                </c:pt>
                <c:pt idx="701">
                  <c:v>44553</c:v>
                </c:pt>
                <c:pt idx="702">
                  <c:v>44554</c:v>
                </c:pt>
                <c:pt idx="703">
                  <c:v>44555</c:v>
                </c:pt>
                <c:pt idx="704">
                  <c:v>44556</c:v>
                </c:pt>
                <c:pt idx="705">
                  <c:v>44557</c:v>
                </c:pt>
                <c:pt idx="706">
                  <c:v>44558</c:v>
                </c:pt>
                <c:pt idx="707">
                  <c:v>44559</c:v>
                </c:pt>
                <c:pt idx="708">
                  <c:v>44560</c:v>
                </c:pt>
                <c:pt idx="709">
                  <c:v>44561</c:v>
                </c:pt>
                <c:pt idx="710">
                  <c:v>44562</c:v>
                </c:pt>
                <c:pt idx="711">
                  <c:v>44563</c:v>
                </c:pt>
                <c:pt idx="712">
                  <c:v>44564</c:v>
                </c:pt>
                <c:pt idx="713">
                  <c:v>44565</c:v>
                </c:pt>
                <c:pt idx="714">
                  <c:v>44566</c:v>
                </c:pt>
                <c:pt idx="715">
                  <c:v>44567</c:v>
                </c:pt>
                <c:pt idx="716">
                  <c:v>44568</c:v>
                </c:pt>
                <c:pt idx="717">
                  <c:v>44569</c:v>
                </c:pt>
                <c:pt idx="718">
                  <c:v>44570</c:v>
                </c:pt>
                <c:pt idx="719">
                  <c:v>44571</c:v>
                </c:pt>
                <c:pt idx="720">
                  <c:v>44572</c:v>
                </c:pt>
                <c:pt idx="721">
                  <c:v>44573</c:v>
                </c:pt>
                <c:pt idx="722">
                  <c:v>44574</c:v>
                </c:pt>
                <c:pt idx="723">
                  <c:v>44575</c:v>
                </c:pt>
                <c:pt idx="724">
                  <c:v>44576</c:v>
                </c:pt>
                <c:pt idx="725">
                  <c:v>44577</c:v>
                </c:pt>
                <c:pt idx="726">
                  <c:v>44578</c:v>
                </c:pt>
                <c:pt idx="727">
                  <c:v>44579</c:v>
                </c:pt>
                <c:pt idx="728">
                  <c:v>44580</c:v>
                </c:pt>
                <c:pt idx="729">
                  <c:v>44581</c:v>
                </c:pt>
                <c:pt idx="730">
                  <c:v>44582</c:v>
                </c:pt>
                <c:pt idx="731">
                  <c:v>44583</c:v>
                </c:pt>
                <c:pt idx="732">
                  <c:v>44584</c:v>
                </c:pt>
                <c:pt idx="733">
                  <c:v>44585</c:v>
                </c:pt>
                <c:pt idx="734">
                  <c:v>44586</c:v>
                </c:pt>
                <c:pt idx="735">
                  <c:v>44587</c:v>
                </c:pt>
                <c:pt idx="736">
                  <c:v>44588</c:v>
                </c:pt>
                <c:pt idx="737">
                  <c:v>44589</c:v>
                </c:pt>
                <c:pt idx="738">
                  <c:v>44590</c:v>
                </c:pt>
                <c:pt idx="739">
                  <c:v>44591</c:v>
                </c:pt>
                <c:pt idx="740">
                  <c:v>44592</c:v>
                </c:pt>
                <c:pt idx="741">
                  <c:v>44593</c:v>
                </c:pt>
                <c:pt idx="742">
                  <c:v>44594</c:v>
                </c:pt>
                <c:pt idx="743">
                  <c:v>44595</c:v>
                </c:pt>
                <c:pt idx="744">
                  <c:v>44596</c:v>
                </c:pt>
                <c:pt idx="745">
                  <c:v>44597</c:v>
                </c:pt>
                <c:pt idx="746">
                  <c:v>44598</c:v>
                </c:pt>
                <c:pt idx="747">
                  <c:v>44599</c:v>
                </c:pt>
                <c:pt idx="748">
                  <c:v>44600</c:v>
                </c:pt>
                <c:pt idx="749">
                  <c:v>44601</c:v>
                </c:pt>
                <c:pt idx="750">
                  <c:v>44602</c:v>
                </c:pt>
                <c:pt idx="751">
                  <c:v>44603</c:v>
                </c:pt>
                <c:pt idx="752">
                  <c:v>44604</c:v>
                </c:pt>
                <c:pt idx="753">
                  <c:v>44605</c:v>
                </c:pt>
                <c:pt idx="754">
                  <c:v>44606</c:v>
                </c:pt>
                <c:pt idx="755">
                  <c:v>44607</c:v>
                </c:pt>
                <c:pt idx="756">
                  <c:v>44608</c:v>
                </c:pt>
                <c:pt idx="757">
                  <c:v>44609</c:v>
                </c:pt>
                <c:pt idx="758">
                  <c:v>44610</c:v>
                </c:pt>
                <c:pt idx="759">
                  <c:v>44611</c:v>
                </c:pt>
                <c:pt idx="760">
                  <c:v>44612</c:v>
                </c:pt>
                <c:pt idx="761">
                  <c:v>44613</c:v>
                </c:pt>
                <c:pt idx="762">
                  <c:v>44614</c:v>
                </c:pt>
                <c:pt idx="763">
                  <c:v>44615</c:v>
                </c:pt>
                <c:pt idx="764">
                  <c:v>44616</c:v>
                </c:pt>
                <c:pt idx="765">
                  <c:v>44617</c:v>
                </c:pt>
                <c:pt idx="766">
                  <c:v>44618</c:v>
                </c:pt>
                <c:pt idx="767">
                  <c:v>44619</c:v>
                </c:pt>
                <c:pt idx="768">
                  <c:v>44620</c:v>
                </c:pt>
                <c:pt idx="769">
                  <c:v>44621</c:v>
                </c:pt>
                <c:pt idx="770">
                  <c:v>44622</c:v>
                </c:pt>
                <c:pt idx="771">
                  <c:v>44623</c:v>
                </c:pt>
                <c:pt idx="772">
                  <c:v>44624</c:v>
                </c:pt>
                <c:pt idx="773">
                  <c:v>44625</c:v>
                </c:pt>
                <c:pt idx="774">
                  <c:v>44626</c:v>
                </c:pt>
                <c:pt idx="775">
                  <c:v>44627</c:v>
                </c:pt>
                <c:pt idx="776">
                  <c:v>44628</c:v>
                </c:pt>
                <c:pt idx="777">
                  <c:v>44629</c:v>
                </c:pt>
                <c:pt idx="778">
                  <c:v>44630</c:v>
                </c:pt>
                <c:pt idx="779">
                  <c:v>44631</c:v>
                </c:pt>
                <c:pt idx="780">
                  <c:v>44632</c:v>
                </c:pt>
                <c:pt idx="781">
                  <c:v>44633</c:v>
                </c:pt>
                <c:pt idx="782">
                  <c:v>44634</c:v>
                </c:pt>
                <c:pt idx="783">
                  <c:v>44635</c:v>
                </c:pt>
                <c:pt idx="784">
                  <c:v>44636</c:v>
                </c:pt>
                <c:pt idx="785">
                  <c:v>44637</c:v>
                </c:pt>
                <c:pt idx="786">
                  <c:v>44638</c:v>
                </c:pt>
                <c:pt idx="787">
                  <c:v>44639</c:v>
                </c:pt>
                <c:pt idx="788">
                  <c:v>44640</c:v>
                </c:pt>
                <c:pt idx="789">
                  <c:v>44641</c:v>
                </c:pt>
                <c:pt idx="790">
                  <c:v>44642</c:v>
                </c:pt>
                <c:pt idx="791">
                  <c:v>44643</c:v>
                </c:pt>
                <c:pt idx="792">
                  <c:v>44644</c:v>
                </c:pt>
                <c:pt idx="793">
                  <c:v>44645</c:v>
                </c:pt>
                <c:pt idx="794">
                  <c:v>44646</c:v>
                </c:pt>
                <c:pt idx="795">
                  <c:v>44647</c:v>
                </c:pt>
                <c:pt idx="796">
                  <c:v>44648</c:v>
                </c:pt>
                <c:pt idx="797">
                  <c:v>44649</c:v>
                </c:pt>
                <c:pt idx="798">
                  <c:v>44650</c:v>
                </c:pt>
                <c:pt idx="799">
                  <c:v>44651</c:v>
                </c:pt>
                <c:pt idx="800">
                  <c:v>44652</c:v>
                </c:pt>
                <c:pt idx="801">
                  <c:v>44653</c:v>
                </c:pt>
                <c:pt idx="802">
                  <c:v>44654</c:v>
                </c:pt>
                <c:pt idx="803">
                  <c:v>44655</c:v>
                </c:pt>
                <c:pt idx="804">
                  <c:v>44656</c:v>
                </c:pt>
                <c:pt idx="805">
                  <c:v>44657</c:v>
                </c:pt>
                <c:pt idx="806">
                  <c:v>44658</c:v>
                </c:pt>
                <c:pt idx="807">
                  <c:v>44659</c:v>
                </c:pt>
                <c:pt idx="808">
                  <c:v>44660</c:v>
                </c:pt>
                <c:pt idx="809">
                  <c:v>44661</c:v>
                </c:pt>
                <c:pt idx="810">
                  <c:v>44662</c:v>
                </c:pt>
                <c:pt idx="811">
                  <c:v>44663</c:v>
                </c:pt>
                <c:pt idx="812">
                  <c:v>44664</c:v>
                </c:pt>
                <c:pt idx="813">
                  <c:v>44665</c:v>
                </c:pt>
                <c:pt idx="814">
                  <c:v>44666</c:v>
                </c:pt>
                <c:pt idx="815">
                  <c:v>44667</c:v>
                </c:pt>
                <c:pt idx="816">
                  <c:v>44668</c:v>
                </c:pt>
                <c:pt idx="817">
                  <c:v>44669</c:v>
                </c:pt>
                <c:pt idx="818">
                  <c:v>44670</c:v>
                </c:pt>
                <c:pt idx="819">
                  <c:v>44671</c:v>
                </c:pt>
                <c:pt idx="820">
                  <c:v>44672</c:v>
                </c:pt>
                <c:pt idx="821">
                  <c:v>44673</c:v>
                </c:pt>
                <c:pt idx="822">
                  <c:v>44674</c:v>
                </c:pt>
                <c:pt idx="823">
                  <c:v>44675</c:v>
                </c:pt>
                <c:pt idx="824">
                  <c:v>44676</c:v>
                </c:pt>
                <c:pt idx="825">
                  <c:v>44677</c:v>
                </c:pt>
                <c:pt idx="826">
                  <c:v>44678</c:v>
                </c:pt>
                <c:pt idx="827">
                  <c:v>44679</c:v>
                </c:pt>
                <c:pt idx="828">
                  <c:v>44680</c:v>
                </c:pt>
                <c:pt idx="829">
                  <c:v>44681</c:v>
                </c:pt>
                <c:pt idx="830">
                  <c:v>44682</c:v>
                </c:pt>
                <c:pt idx="831">
                  <c:v>44683</c:v>
                </c:pt>
                <c:pt idx="832">
                  <c:v>44684</c:v>
                </c:pt>
                <c:pt idx="833">
                  <c:v>44685</c:v>
                </c:pt>
                <c:pt idx="834">
                  <c:v>44686</c:v>
                </c:pt>
                <c:pt idx="835">
                  <c:v>44687</c:v>
                </c:pt>
                <c:pt idx="836">
                  <c:v>44688</c:v>
                </c:pt>
                <c:pt idx="837">
                  <c:v>44689</c:v>
                </c:pt>
                <c:pt idx="838">
                  <c:v>44690</c:v>
                </c:pt>
                <c:pt idx="839">
                  <c:v>44691</c:v>
                </c:pt>
                <c:pt idx="840">
                  <c:v>44692</c:v>
                </c:pt>
                <c:pt idx="841">
                  <c:v>44693</c:v>
                </c:pt>
                <c:pt idx="842">
                  <c:v>44694</c:v>
                </c:pt>
                <c:pt idx="843">
                  <c:v>44695</c:v>
                </c:pt>
                <c:pt idx="844">
                  <c:v>44696</c:v>
                </c:pt>
                <c:pt idx="845">
                  <c:v>44697</c:v>
                </c:pt>
                <c:pt idx="846">
                  <c:v>44698</c:v>
                </c:pt>
                <c:pt idx="847">
                  <c:v>44699</c:v>
                </c:pt>
                <c:pt idx="848">
                  <c:v>44700</c:v>
                </c:pt>
                <c:pt idx="849">
                  <c:v>44701</c:v>
                </c:pt>
                <c:pt idx="850">
                  <c:v>44702</c:v>
                </c:pt>
                <c:pt idx="851">
                  <c:v>44703</c:v>
                </c:pt>
                <c:pt idx="852">
                  <c:v>44704</c:v>
                </c:pt>
                <c:pt idx="853">
                  <c:v>44705</c:v>
                </c:pt>
                <c:pt idx="854">
                  <c:v>44706</c:v>
                </c:pt>
                <c:pt idx="855">
                  <c:v>44707</c:v>
                </c:pt>
                <c:pt idx="856">
                  <c:v>44708</c:v>
                </c:pt>
                <c:pt idx="857">
                  <c:v>44709</c:v>
                </c:pt>
                <c:pt idx="858">
                  <c:v>44710</c:v>
                </c:pt>
                <c:pt idx="859">
                  <c:v>44711</c:v>
                </c:pt>
                <c:pt idx="860">
                  <c:v>44712</c:v>
                </c:pt>
                <c:pt idx="861">
                  <c:v>44713</c:v>
                </c:pt>
                <c:pt idx="862">
                  <c:v>44714</c:v>
                </c:pt>
                <c:pt idx="863">
                  <c:v>44715</c:v>
                </c:pt>
                <c:pt idx="864">
                  <c:v>44716</c:v>
                </c:pt>
                <c:pt idx="865">
                  <c:v>44717</c:v>
                </c:pt>
                <c:pt idx="866">
                  <c:v>44718</c:v>
                </c:pt>
                <c:pt idx="867">
                  <c:v>44719</c:v>
                </c:pt>
                <c:pt idx="868">
                  <c:v>44720</c:v>
                </c:pt>
                <c:pt idx="869">
                  <c:v>44721</c:v>
                </c:pt>
                <c:pt idx="870">
                  <c:v>44722</c:v>
                </c:pt>
                <c:pt idx="871">
                  <c:v>44723</c:v>
                </c:pt>
                <c:pt idx="872">
                  <c:v>44724</c:v>
                </c:pt>
                <c:pt idx="873">
                  <c:v>44725</c:v>
                </c:pt>
                <c:pt idx="874">
                  <c:v>44726</c:v>
                </c:pt>
                <c:pt idx="875">
                  <c:v>44727</c:v>
                </c:pt>
                <c:pt idx="876">
                  <c:v>44728</c:v>
                </c:pt>
                <c:pt idx="877">
                  <c:v>44729</c:v>
                </c:pt>
                <c:pt idx="878">
                  <c:v>44730</c:v>
                </c:pt>
                <c:pt idx="879">
                  <c:v>44731</c:v>
                </c:pt>
                <c:pt idx="880">
                  <c:v>44732</c:v>
                </c:pt>
                <c:pt idx="881">
                  <c:v>44733</c:v>
                </c:pt>
                <c:pt idx="882">
                  <c:v>44734</c:v>
                </c:pt>
                <c:pt idx="883">
                  <c:v>44735</c:v>
                </c:pt>
                <c:pt idx="884">
                  <c:v>44736</c:v>
                </c:pt>
                <c:pt idx="885">
                  <c:v>44737</c:v>
                </c:pt>
                <c:pt idx="886">
                  <c:v>44738</c:v>
                </c:pt>
                <c:pt idx="887">
                  <c:v>44739</c:v>
                </c:pt>
                <c:pt idx="888">
                  <c:v>44740</c:v>
                </c:pt>
                <c:pt idx="889">
                  <c:v>44741</c:v>
                </c:pt>
                <c:pt idx="890">
                  <c:v>44742</c:v>
                </c:pt>
                <c:pt idx="891">
                  <c:v>44743</c:v>
                </c:pt>
                <c:pt idx="892">
                  <c:v>44744</c:v>
                </c:pt>
                <c:pt idx="893">
                  <c:v>44745</c:v>
                </c:pt>
                <c:pt idx="894">
                  <c:v>44746</c:v>
                </c:pt>
                <c:pt idx="895">
                  <c:v>44747</c:v>
                </c:pt>
                <c:pt idx="896">
                  <c:v>44748</c:v>
                </c:pt>
                <c:pt idx="897">
                  <c:v>44749</c:v>
                </c:pt>
                <c:pt idx="898">
                  <c:v>44750</c:v>
                </c:pt>
                <c:pt idx="899">
                  <c:v>44751</c:v>
                </c:pt>
                <c:pt idx="900">
                  <c:v>44752</c:v>
                </c:pt>
                <c:pt idx="901">
                  <c:v>44753</c:v>
                </c:pt>
                <c:pt idx="902">
                  <c:v>44754</c:v>
                </c:pt>
                <c:pt idx="903">
                  <c:v>44755</c:v>
                </c:pt>
                <c:pt idx="904">
                  <c:v>44756</c:v>
                </c:pt>
                <c:pt idx="905">
                  <c:v>44757</c:v>
                </c:pt>
                <c:pt idx="906">
                  <c:v>44758</c:v>
                </c:pt>
                <c:pt idx="907">
                  <c:v>44759</c:v>
                </c:pt>
                <c:pt idx="908">
                  <c:v>44760</c:v>
                </c:pt>
                <c:pt idx="909">
                  <c:v>44761</c:v>
                </c:pt>
                <c:pt idx="910">
                  <c:v>44762</c:v>
                </c:pt>
                <c:pt idx="911">
                  <c:v>44763</c:v>
                </c:pt>
                <c:pt idx="912">
                  <c:v>44764</c:v>
                </c:pt>
                <c:pt idx="913">
                  <c:v>44765</c:v>
                </c:pt>
                <c:pt idx="914">
                  <c:v>44766</c:v>
                </c:pt>
                <c:pt idx="915">
                  <c:v>44767</c:v>
                </c:pt>
                <c:pt idx="916">
                  <c:v>44768</c:v>
                </c:pt>
                <c:pt idx="917">
                  <c:v>44769</c:v>
                </c:pt>
                <c:pt idx="918">
                  <c:v>44770</c:v>
                </c:pt>
                <c:pt idx="919">
                  <c:v>44771</c:v>
                </c:pt>
                <c:pt idx="920">
                  <c:v>44772</c:v>
                </c:pt>
                <c:pt idx="921">
                  <c:v>44773</c:v>
                </c:pt>
                <c:pt idx="922">
                  <c:v>44774</c:v>
                </c:pt>
                <c:pt idx="923">
                  <c:v>44775</c:v>
                </c:pt>
                <c:pt idx="924">
                  <c:v>44776</c:v>
                </c:pt>
                <c:pt idx="925">
                  <c:v>44777</c:v>
                </c:pt>
                <c:pt idx="926">
                  <c:v>44778</c:v>
                </c:pt>
                <c:pt idx="927">
                  <c:v>44779</c:v>
                </c:pt>
                <c:pt idx="928">
                  <c:v>44780</c:v>
                </c:pt>
                <c:pt idx="929">
                  <c:v>44781</c:v>
                </c:pt>
                <c:pt idx="930">
                  <c:v>44782</c:v>
                </c:pt>
                <c:pt idx="931">
                  <c:v>44783</c:v>
                </c:pt>
                <c:pt idx="932">
                  <c:v>44784</c:v>
                </c:pt>
                <c:pt idx="933">
                  <c:v>44785</c:v>
                </c:pt>
                <c:pt idx="934">
                  <c:v>44786</c:v>
                </c:pt>
                <c:pt idx="935">
                  <c:v>44787</c:v>
                </c:pt>
                <c:pt idx="936">
                  <c:v>44788</c:v>
                </c:pt>
                <c:pt idx="937">
                  <c:v>44789</c:v>
                </c:pt>
                <c:pt idx="938">
                  <c:v>44790</c:v>
                </c:pt>
                <c:pt idx="939">
                  <c:v>44791</c:v>
                </c:pt>
                <c:pt idx="940">
                  <c:v>44792</c:v>
                </c:pt>
                <c:pt idx="941">
                  <c:v>44793</c:v>
                </c:pt>
                <c:pt idx="942">
                  <c:v>44794</c:v>
                </c:pt>
                <c:pt idx="943">
                  <c:v>44795</c:v>
                </c:pt>
                <c:pt idx="944">
                  <c:v>44796</c:v>
                </c:pt>
                <c:pt idx="945">
                  <c:v>44797</c:v>
                </c:pt>
                <c:pt idx="946">
                  <c:v>44798</c:v>
                </c:pt>
                <c:pt idx="947">
                  <c:v>44799</c:v>
                </c:pt>
                <c:pt idx="948">
                  <c:v>44800</c:v>
                </c:pt>
                <c:pt idx="949">
                  <c:v>44801</c:v>
                </c:pt>
                <c:pt idx="950">
                  <c:v>44802</c:v>
                </c:pt>
                <c:pt idx="951">
                  <c:v>44803</c:v>
                </c:pt>
                <c:pt idx="952">
                  <c:v>44804</c:v>
                </c:pt>
                <c:pt idx="953">
                  <c:v>44805</c:v>
                </c:pt>
                <c:pt idx="954">
                  <c:v>44806</c:v>
                </c:pt>
                <c:pt idx="955">
                  <c:v>44807</c:v>
                </c:pt>
                <c:pt idx="956">
                  <c:v>44808</c:v>
                </c:pt>
                <c:pt idx="957">
                  <c:v>44809</c:v>
                </c:pt>
                <c:pt idx="958">
                  <c:v>44810</c:v>
                </c:pt>
                <c:pt idx="959">
                  <c:v>44811</c:v>
                </c:pt>
                <c:pt idx="960">
                  <c:v>44812</c:v>
                </c:pt>
                <c:pt idx="961">
                  <c:v>44813</c:v>
                </c:pt>
                <c:pt idx="962">
                  <c:v>44814</c:v>
                </c:pt>
                <c:pt idx="963">
                  <c:v>44815</c:v>
                </c:pt>
                <c:pt idx="964">
                  <c:v>44816</c:v>
                </c:pt>
                <c:pt idx="965">
                  <c:v>44817</c:v>
                </c:pt>
                <c:pt idx="966">
                  <c:v>44818</c:v>
                </c:pt>
                <c:pt idx="967">
                  <c:v>44819</c:v>
                </c:pt>
                <c:pt idx="968">
                  <c:v>44820</c:v>
                </c:pt>
                <c:pt idx="969">
                  <c:v>44821</c:v>
                </c:pt>
                <c:pt idx="970">
                  <c:v>44822</c:v>
                </c:pt>
                <c:pt idx="971">
                  <c:v>44823</c:v>
                </c:pt>
                <c:pt idx="972">
                  <c:v>44824</c:v>
                </c:pt>
                <c:pt idx="973">
                  <c:v>44825</c:v>
                </c:pt>
                <c:pt idx="974">
                  <c:v>44826</c:v>
                </c:pt>
                <c:pt idx="975">
                  <c:v>44827</c:v>
                </c:pt>
                <c:pt idx="976">
                  <c:v>44828</c:v>
                </c:pt>
                <c:pt idx="977">
                  <c:v>44829</c:v>
                </c:pt>
                <c:pt idx="978">
                  <c:v>44830</c:v>
                </c:pt>
                <c:pt idx="979">
                  <c:v>44831</c:v>
                </c:pt>
                <c:pt idx="980">
                  <c:v>44832</c:v>
                </c:pt>
                <c:pt idx="981">
                  <c:v>44833</c:v>
                </c:pt>
                <c:pt idx="982">
                  <c:v>44834</c:v>
                </c:pt>
                <c:pt idx="983">
                  <c:v>44835</c:v>
                </c:pt>
                <c:pt idx="984">
                  <c:v>44836</c:v>
                </c:pt>
                <c:pt idx="985">
                  <c:v>44837</c:v>
                </c:pt>
                <c:pt idx="986">
                  <c:v>44838</c:v>
                </c:pt>
                <c:pt idx="987">
                  <c:v>44839</c:v>
                </c:pt>
              </c:numCache>
            </c:numRef>
          </c:cat>
          <c:val>
            <c:numRef>
              <c:f>'[excel covid.xlsx]Question4'!$D$3:$D$990</c:f>
              <c:numCache>
                <c:formatCode>General</c:formatCode>
                <c:ptCount val="9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2</c:v>
                </c:pt>
                <c:pt idx="321">
                  <c:v>8</c:v>
                </c:pt>
                <c:pt idx="322">
                  <c:v>10</c:v>
                </c:pt>
                <c:pt idx="323">
                  <c:v>11</c:v>
                </c:pt>
                <c:pt idx="324">
                  <c:v>16</c:v>
                </c:pt>
                <c:pt idx="325">
                  <c:v>17</c:v>
                </c:pt>
                <c:pt idx="326">
                  <c:v>38450</c:v>
                </c:pt>
                <c:pt idx="327">
                  <c:v>43176</c:v>
                </c:pt>
                <c:pt idx="328">
                  <c:v>1619750</c:v>
                </c:pt>
                <c:pt idx="329">
                  <c:v>1781509</c:v>
                </c:pt>
                <c:pt idx="330">
                  <c:v>2059516</c:v>
                </c:pt>
                <c:pt idx="331">
                  <c:v>2482878</c:v>
                </c:pt>
                <c:pt idx="332">
                  <c:v>2667226</c:v>
                </c:pt>
                <c:pt idx="333">
                  <c:v>2781815</c:v>
                </c:pt>
                <c:pt idx="334">
                  <c:v>3200129</c:v>
                </c:pt>
                <c:pt idx="335">
                  <c:v>3723925</c:v>
                </c:pt>
                <c:pt idx="336">
                  <c:v>4410031</c:v>
                </c:pt>
                <c:pt idx="337">
                  <c:v>4705314</c:v>
                </c:pt>
                <c:pt idx="338">
                  <c:v>4764856</c:v>
                </c:pt>
                <c:pt idx="339">
                  <c:v>4944290</c:v>
                </c:pt>
                <c:pt idx="340">
                  <c:v>5204572</c:v>
                </c:pt>
                <c:pt idx="341">
                  <c:v>5988169</c:v>
                </c:pt>
                <c:pt idx="342">
                  <c:v>6995690</c:v>
                </c:pt>
                <c:pt idx="343">
                  <c:v>8174470</c:v>
                </c:pt>
                <c:pt idx="344">
                  <c:v>11881042</c:v>
                </c:pt>
                <c:pt idx="345">
                  <c:v>12134637</c:v>
                </c:pt>
                <c:pt idx="346">
                  <c:v>13331714</c:v>
                </c:pt>
                <c:pt idx="347">
                  <c:v>13735496</c:v>
                </c:pt>
                <c:pt idx="348">
                  <c:v>14880277</c:v>
                </c:pt>
                <c:pt idx="349">
                  <c:v>17016542</c:v>
                </c:pt>
                <c:pt idx="350">
                  <c:v>18582505</c:v>
                </c:pt>
                <c:pt idx="351">
                  <c:v>20378028</c:v>
                </c:pt>
                <c:pt idx="352">
                  <c:v>22337946</c:v>
                </c:pt>
                <c:pt idx="353">
                  <c:v>27777515</c:v>
                </c:pt>
                <c:pt idx="354">
                  <c:v>31020631</c:v>
                </c:pt>
                <c:pt idx="355">
                  <c:v>32895662</c:v>
                </c:pt>
                <c:pt idx="356">
                  <c:v>35077797</c:v>
                </c:pt>
                <c:pt idx="357">
                  <c:v>38842109</c:v>
                </c:pt>
                <c:pt idx="358">
                  <c:v>41781421</c:v>
                </c:pt>
                <c:pt idx="359">
                  <c:v>44713992</c:v>
                </c:pt>
                <c:pt idx="360">
                  <c:v>46540672</c:v>
                </c:pt>
                <c:pt idx="361">
                  <c:v>47757803</c:v>
                </c:pt>
                <c:pt idx="362">
                  <c:v>50203639</c:v>
                </c:pt>
                <c:pt idx="363">
                  <c:v>53221633</c:v>
                </c:pt>
                <c:pt idx="364">
                  <c:v>61550346</c:v>
                </c:pt>
                <c:pt idx="365">
                  <c:v>65102019</c:v>
                </c:pt>
                <c:pt idx="366">
                  <c:v>69191533</c:v>
                </c:pt>
                <c:pt idx="367">
                  <c:v>71593790</c:v>
                </c:pt>
                <c:pt idx="368">
                  <c:v>73131111</c:v>
                </c:pt>
                <c:pt idx="369">
                  <c:v>76387268</c:v>
                </c:pt>
                <c:pt idx="370">
                  <c:v>87685250</c:v>
                </c:pt>
                <c:pt idx="371">
                  <c:v>91744978</c:v>
                </c:pt>
                <c:pt idx="372">
                  <c:v>96355330</c:v>
                </c:pt>
                <c:pt idx="373">
                  <c:v>101159471</c:v>
                </c:pt>
                <c:pt idx="374">
                  <c:v>104032005</c:v>
                </c:pt>
                <c:pt idx="375">
                  <c:v>107131813</c:v>
                </c:pt>
                <c:pt idx="376">
                  <c:v>110552895</c:v>
                </c:pt>
                <c:pt idx="377">
                  <c:v>114360899</c:v>
                </c:pt>
                <c:pt idx="378">
                  <c:v>126375544</c:v>
                </c:pt>
                <c:pt idx="379">
                  <c:v>131752206</c:v>
                </c:pt>
                <c:pt idx="380">
                  <c:v>137354848</c:v>
                </c:pt>
                <c:pt idx="381">
                  <c:v>140585897</c:v>
                </c:pt>
                <c:pt idx="382">
                  <c:v>142253990</c:v>
                </c:pt>
                <c:pt idx="383">
                  <c:v>146080036</c:v>
                </c:pt>
                <c:pt idx="384">
                  <c:v>160093755</c:v>
                </c:pt>
                <c:pt idx="385">
                  <c:v>165595268</c:v>
                </c:pt>
                <c:pt idx="386">
                  <c:v>171220215</c:v>
                </c:pt>
                <c:pt idx="387">
                  <c:v>177846303</c:v>
                </c:pt>
                <c:pt idx="388">
                  <c:v>181755882</c:v>
                </c:pt>
                <c:pt idx="389">
                  <c:v>183900540</c:v>
                </c:pt>
                <c:pt idx="390">
                  <c:v>188434962</c:v>
                </c:pt>
                <c:pt idx="391">
                  <c:v>193435091</c:v>
                </c:pt>
                <c:pt idx="392">
                  <c:v>199282786</c:v>
                </c:pt>
                <c:pt idx="393">
                  <c:v>205801016</c:v>
                </c:pt>
                <c:pt idx="394">
                  <c:v>211738458</c:v>
                </c:pt>
                <c:pt idx="395">
                  <c:v>215717689</c:v>
                </c:pt>
                <c:pt idx="396">
                  <c:v>217912151</c:v>
                </c:pt>
                <c:pt idx="397">
                  <c:v>222236011</c:v>
                </c:pt>
                <c:pt idx="398">
                  <c:v>227878702</c:v>
                </c:pt>
                <c:pt idx="399">
                  <c:v>234470889</c:v>
                </c:pt>
                <c:pt idx="400">
                  <c:v>241772633</c:v>
                </c:pt>
                <c:pt idx="401">
                  <c:v>249466363</c:v>
                </c:pt>
                <c:pt idx="402">
                  <c:v>254417971</c:v>
                </c:pt>
                <c:pt idx="403">
                  <c:v>269116129</c:v>
                </c:pt>
                <c:pt idx="404">
                  <c:v>274735760</c:v>
                </c:pt>
                <c:pt idx="405">
                  <c:v>286028821</c:v>
                </c:pt>
                <c:pt idx="406">
                  <c:v>294254397</c:v>
                </c:pt>
                <c:pt idx="407">
                  <c:v>303808049</c:v>
                </c:pt>
                <c:pt idx="408">
                  <c:v>313155375</c:v>
                </c:pt>
                <c:pt idx="409">
                  <c:v>319979164</c:v>
                </c:pt>
                <c:pt idx="410">
                  <c:v>323771156</c:v>
                </c:pt>
                <c:pt idx="411">
                  <c:v>331575388</c:v>
                </c:pt>
                <c:pt idx="412">
                  <c:v>340046424</c:v>
                </c:pt>
                <c:pt idx="413">
                  <c:v>350181224</c:v>
                </c:pt>
                <c:pt idx="414">
                  <c:v>359470204</c:v>
                </c:pt>
                <c:pt idx="415">
                  <c:v>370077935</c:v>
                </c:pt>
                <c:pt idx="416">
                  <c:v>377538572</c:v>
                </c:pt>
                <c:pt idx="417">
                  <c:v>393858062</c:v>
                </c:pt>
                <c:pt idx="418">
                  <c:v>403920382</c:v>
                </c:pt>
                <c:pt idx="419">
                  <c:v>413896411</c:v>
                </c:pt>
                <c:pt idx="420">
                  <c:v>424825648</c:v>
                </c:pt>
                <c:pt idx="421">
                  <c:v>435430663</c:v>
                </c:pt>
                <c:pt idx="422">
                  <c:v>448722183</c:v>
                </c:pt>
                <c:pt idx="423">
                  <c:v>467187095</c:v>
                </c:pt>
                <c:pt idx="424">
                  <c:v>471648141</c:v>
                </c:pt>
                <c:pt idx="425">
                  <c:v>487488793</c:v>
                </c:pt>
                <c:pt idx="426">
                  <c:v>500334421</c:v>
                </c:pt>
                <c:pt idx="427">
                  <c:v>515896460</c:v>
                </c:pt>
                <c:pt idx="428">
                  <c:v>533529457</c:v>
                </c:pt>
                <c:pt idx="429">
                  <c:v>553389198</c:v>
                </c:pt>
                <c:pt idx="430">
                  <c:v>567415335</c:v>
                </c:pt>
                <c:pt idx="431">
                  <c:v>576203503</c:v>
                </c:pt>
                <c:pt idx="432">
                  <c:v>592464579</c:v>
                </c:pt>
                <c:pt idx="433">
                  <c:v>608531385</c:v>
                </c:pt>
                <c:pt idx="434">
                  <c:v>628584679</c:v>
                </c:pt>
                <c:pt idx="435">
                  <c:v>650694866</c:v>
                </c:pt>
                <c:pt idx="436">
                  <c:v>671072205</c:v>
                </c:pt>
                <c:pt idx="437">
                  <c:v>683228076</c:v>
                </c:pt>
                <c:pt idx="438">
                  <c:v>693219857</c:v>
                </c:pt>
                <c:pt idx="439">
                  <c:v>708015707</c:v>
                </c:pt>
                <c:pt idx="440">
                  <c:v>725546009</c:v>
                </c:pt>
                <c:pt idx="441">
                  <c:v>745454028</c:v>
                </c:pt>
                <c:pt idx="442">
                  <c:v>769465969</c:v>
                </c:pt>
                <c:pt idx="443">
                  <c:v>792314721</c:v>
                </c:pt>
                <c:pt idx="444">
                  <c:v>807738161</c:v>
                </c:pt>
                <c:pt idx="445">
                  <c:v>819049219</c:v>
                </c:pt>
                <c:pt idx="446">
                  <c:v>837755605</c:v>
                </c:pt>
                <c:pt idx="447">
                  <c:v>855225906</c:v>
                </c:pt>
                <c:pt idx="448">
                  <c:v>874599748</c:v>
                </c:pt>
                <c:pt idx="449">
                  <c:v>893583835</c:v>
                </c:pt>
                <c:pt idx="450">
                  <c:v>912579139</c:v>
                </c:pt>
                <c:pt idx="451">
                  <c:v>925313280</c:v>
                </c:pt>
                <c:pt idx="452">
                  <c:v>935564646</c:v>
                </c:pt>
                <c:pt idx="453">
                  <c:v>951348680</c:v>
                </c:pt>
                <c:pt idx="454">
                  <c:v>966082379</c:v>
                </c:pt>
                <c:pt idx="455">
                  <c:v>985438756</c:v>
                </c:pt>
                <c:pt idx="456">
                  <c:v>1007900001</c:v>
                </c:pt>
                <c:pt idx="457">
                  <c:v>1027158901</c:v>
                </c:pt>
                <c:pt idx="458">
                  <c:v>1038981848</c:v>
                </c:pt>
                <c:pt idx="459">
                  <c:v>1055999402</c:v>
                </c:pt>
                <c:pt idx="460">
                  <c:v>1073268848</c:v>
                </c:pt>
                <c:pt idx="461">
                  <c:v>1094250328</c:v>
                </c:pt>
                <c:pt idx="462">
                  <c:v>1120260118</c:v>
                </c:pt>
                <c:pt idx="463">
                  <c:v>1145031397</c:v>
                </c:pt>
                <c:pt idx="464">
                  <c:v>1171514481</c:v>
                </c:pt>
                <c:pt idx="465">
                  <c:v>1184897817</c:v>
                </c:pt>
                <c:pt idx="466">
                  <c:v>1195974416</c:v>
                </c:pt>
                <c:pt idx="467">
                  <c:v>1210768966</c:v>
                </c:pt>
                <c:pt idx="468">
                  <c:v>1230425972</c:v>
                </c:pt>
                <c:pt idx="469">
                  <c:v>1251153755</c:v>
                </c:pt>
                <c:pt idx="470">
                  <c:v>1275249014</c:v>
                </c:pt>
                <c:pt idx="471">
                  <c:v>1303338303</c:v>
                </c:pt>
                <c:pt idx="472">
                  <c:v>1322395157</c:v>
                </c:pt>
                <c:pt idx="473">
                  <c:v>1336188948</c:v>
                </c:pt>
                <c:pt idx="474">
                  <c:v>1358717001</c:v>
                </c:pt>
                <c:pt idx="475">
                  <c:v>1383700313</c:v>
                </c:pt>
                <c:pt idx="476">
                  <c:v>1410703885</c:v>
                </c:pt>
                <c:pt idx="477">
                  <c:v>1437346042</c:v>
                </c:pt>
                <c:pt idx="478">
                  <c:v>1464585212</c:v>
                </c:pt>
                <c:pt idx="479">
                  <c:v>1487172943</c:v>
                </c:pt>
                <c:pt idx="480">
                  <c:v>1509477496</c:v>
                </c:pt>
                <c:pt idx="481">
                  <c:v>1536569137</c:v>
                </c:pt>
                <c:pt idx="482">
                  <c:v>1565256501</c:v>
                </c:pt>
                <c:pt idx="483">
                  <c:v>1593418886</c:v>
                </c:pt>
                <c:pt idx="484">
                  <c:v>1627444319</c:v>
                </c:pt>
                <c:pt idx="485">
                  <c:v>1659597456</c:v>
                </c:pt>
                <c:pt idx="486">
                  <c:v>1686359195</c:v>
                </c:pt>
                <c:pt idx="487">
                  <c:v>1708791489</c:v>
                </c:pt>
                <c:pt idx="488">
                  <c:v>1738323664</c:v>
                </c:pt>
                <c:pt idx="489">
                  <c:v>1771313365</c:v>
                </c:pt>
                <c:pt idx="490">
                  <c:v>1807529281</c:v>
                </c:pt>
                <c:pt idx="491">
                  <c:v>1840795861</c:v>
                </c:pt>
                <c:pt idx="492">
                  <c:v>1876130469</c:v>
                </c:pt>
                <c:pt idx="493">
                  <c:v>1907268197</c:v>
                </c:pt>
                <c:pt idx="494">
                  <c:v>1934672916</c:v>
                </c:pt>
                <c:pt idx="495">
                  <c:v>1971886857</c:v>
                </c:pt>
                <c:pt idx="496">
                  <c:v>2010908375</c:v>
                </c:pt>
                <c:pt idx="497">
                  <c:v>2051653560</c:v>
                </c:pt>
                <c:pt idx="498">
                  <c:v>2086728135</c:v>
                </c:pt>
                <c:pt idx="499">
                  <c:v>2127806663</c:v>
                </c:pt>
                <c:pt idx="500">
                  <c:v>2159059298</c:v>
                </c:pt>
                <c:pt idx="501">
                  <c:v>2185182888</c:v>
                </c:pt>
                <c:pt idx="502">
                  <c:v>2216636015</c:v>
                </c:pt>
                <c:pt idx="503">
                  <c:v>2251895426</c:v>
                </c:pt>
                <c:pt idx="504">
                  <c:v>2289083234</c:v>
                </c:pt>
                <c:pt idx="505">
                  <c:v>2328256517</c:v>
                </c:pt>
                <c:pt idx="506">
                  <c:v>2367332656</c:v>
                </c:pt>
                <c:pt idx="507">
                  <c:v>2396579267</c:v>
                </c:pt>
                <c:pt idx="508">
                  <c:v>2423691587</c:v>
                </c:pt>
                <c:pt idx="509">
                  <c:v>2452143516</c:v>
                </c:pt>
                <c:pt idx="510">
                  <c:v>2491711453</c:v>
                </c:pt>
                <c:pt idx="511">
                  <c:v>2533305043</c:v>
                </c:pt>
                <c:pt idx="512">
                  <c:v>2578642129</c:v>
                </c:pt>
                <c:pt idx="513">
                  <c:v>2624191972</c:v>
                </c:pt>
                <c:pt idx="514">
                  <c:v>2660274079</c:v>
                </c:pt>
                <c:pt idx="515">
                  <c:v>2693651464</c:v>
                </c:pt>
                <c:pt idx="516">
                  <c:v>2736408964</c:v>
                </c:pt>
                <c:pt idx="517">
                  <c:v>2780429585</c:v>
                </c:pt>
                <c:pt idx="518">
                  <c:v>2824199920</c:v>
                </c:pt>
                <c:pt idx="519">
                  <c:v>2872643048</c:v>
                </c:pt>
                <c:pt idx="520">
                  <c:v>2920271741</c:v>
                </c:pt>
                <c:pt idx="521">
                  <c:v>2960939695</c:v>
                </c:pt>
                <c:pt idx="522">
                  <c:v>2995948929</c:v>
                </c:pt>
                <c:pt idx="523">
                  <c:v>3034314068</c:v>
                </c:pt>
                <c:pt idx="524">
                  <c:v>3076077055</c:v>
                </c:pt>
                <c:pt idx="525">
                  <c:v>3114523801</c:v>
                </c:pt>
                <c:pt idx="526">
                  <c:v>3158584808</c:v>
                </c:pt>
                <c:pt idx="527">
                  <c:v>3195849201</c:v>
                </c:pt>
                <c:pt idx="528">
                  <c:v>3228547002</c:v>
                </c:pt>
                <c:pt idx="529">
                  <c:v>3253506882</c:v>
                </c:pt>
                <c:pt idx="530">
                  <c:v>3286252386</c:v>
                </c:pt>
                <c:pt idx="531">
                  <c:v>3319255652</c:v>
                </c:pt>
                <c:pt idx="532">
                  <c:v>3352422469</c:v>
                </c:pt>
                <c:pt idx="533">
                  <c:v>3391963798</c:v>
                </c:pt>
                <c:pt idx="534">
                  <c:v>3421288463</c:v>
                </c:pt>
                <c:pt idx="535">
                  <c:v>3449187704</c:v>
                </c:pt>
                <c:pt idx="536">
                  <c:v>3470919059</c:v>
                </c:pt>
                <c:pt idx="537">
                  <c:v>3500626972</c:v>
                </c:pt>
                <c:pt idx="538">
                  <c:v>3535772411</c:v>
                </c:pt>
                <c:pt idx="539">
                  <c:v>3572022845</c:v>
                </c:pt>
                <c:pt idx="540">
                  <c:v>3607323988</c:v>
                </c:pt>
                <c:pt idx="541">
                  <c:v>3641846248</c:v>
                </c:pt>
                <c:pt idx="542">
                  <c:v>3669692294</c:v>
                </c:pt>
                <c:pt idx="543">
                  <c:v>3689792449</c:v>
                </c:pt>
                <c:pt idx="544">
                  <c:v>3723491127</c:v>
                </c:pt>
                <c:pt idx="545">
                  <c:v>3756999308</c:v>
                </c:pt>
                <c:pt idx="546">
                  <c:v>3789633155</c:v>
                </c:pt>
                <c:pt idx="547">
                  <c:v>3828407877</c:v>
                </c:pt>
                <c:pt idx="548">
                  <c:v>3868018260</c:v>
                </c:pt>
                <c:pt idx="549">
                  <c:v>3898257195</c:v>
                </c:pt>
                <c:pt idx="550">
                  <c:v>3925415633</c:v>
                </c:pt>
                <c:pt idx="551">
                  <c:v>3966893521</c:v>
                </c:pt>
                <c:pt idx="552">
                  <c:v>4007980814</c:v>
                </c:pt>
                <c:pt idx="553">
                  <c:v>4050706659</c:v>
                </c:pt>
                <c:pt idx="554">
                  <c:v>4096746839</c:v>
                </c:pt>
                <c:pt idx="555">
                  <c:v>4141299593</c:v>
                </c:pt>
                <c:pt idx="556">
                  <c:v>4173138391</c:v>
                </c:pt>
                <c:pt idx="557">
                  <c:v>4212934616</c:v>
                </c:pt>
                <c:pt idx="558">
                  <c:v>4252159408</c:v>
                </c:pt>
                <c:pt idx="559">
                  <c:v>4307854018</c:v>
                </c:pt>
                <c:pt idx="560">
                  <c:v>4347837388</c:v>
                </c:pt>
                <c:pt idx="561">
                  <c:v>4388693567</c:v>
                </c:pt>
                <c:pt idx="562">
                  <c:v>4429267249</c:v>
                </c:pt>
                <c:pt idx="563">
                  <c:v>4461130247</c:v>
                </c:pt>
                <c:pt idx="564">
                  <c:v>4493146600</c:v>
                </c:pt>
                <c:pt idx="565">
                  <c:v>4533037842</c:v>
                </c:pt>
                <c:pt idx="566">
                  <c:v>4571387914</c:v>
                </c:pt>
                <c:pt idx="567">
                  <c:v>4609021175</c:v>
                </c:pt>
                <c:pt idx="568">
                  <c:v>4642974546</c:v>
                </c:pt>
                <c:pt idx="569">
                  <c:v>4689790076</c:v>
                </c:pt>
                <c:pt idx="570">
                  <c:v>4720902717</c:v>
                </c:pt>
                <c:pt idx="571">
                  <c:v>4743788483</c:v>
                </c:pt>
                <c:pt idx="572">
                  <c:v>4785220838</c:v>
                </c:pt>
                <c:pt idx="573">
                  <c:v>4824514630</c:v>
                </c:pt>
                <c:pt idx="574">
                  <c:v>4862534531</c:v>
                </c:pt>
                <c:pt idx="575">
                  <c:v>4898212050</c:v>
                </c:pt>
                <c:pt idx="576">
                  <c:v>4940151197</c:v>
                </c:pt>
                <c:pt idx="577">
                  <c:v>4972169233</c:v>
                </c:pt>
                <c:pt idx="578">
                  <c:v>4999932413</c:v>
                </c:pt>
                <c:pt idx="579">
                  <c:v>5033376777</c:v>
                </c:pt>
                <c:pt idx="580">
                  <c:v>5076337603</c:v>
                </c:pt>
                <c:pt idx="581">
                  <c:v>5121007826</c:v>
                </c:pt>
                <c:pt idx="582">
                  <c:v>5161752897</c:v>
                </c:pt>
                <c:pt idx="583">
                  <c:v>5214583362</c:v>
                </c:pt>
                <c:pt idx="584">
                  <c:v>5251751678</c:v>
                </c:pt>
                <c:pt idx="585">
                  <c:v>5289818070</c:v>
                </c:pt>
                <c:pt idx="586">
                  <c:v>5323645542</c:v>
                </c:pt>
                <c:pt idx="587">
                  <c:v>5364274586</c:v>
                </c:pt>
                <c:pt idx="588">
                  <c:v>5409746028</c:v>
                </c:pt>
                <c:pt idx="589">
                  <c:v>5442594920</c:v>
                </c:pt>
                <c:pt idx="590">
                  <c:v>5472404257</c:v>
                </c:pt>
                <c:pt idx="591">
                  <c:v>5499101522</c:v>
                </c:pt>
                <c:pt idx="592">
                  <c:v>5530943501</c:v>
                </c:pt>
                <c:pt idx="593">
                  <c:v>5556412446</c:v>
                </c:pt>
                <c:pt idx="594">
                  <c:v>5591075875</c:v>
                </c:pt>
                <c:pt idx="595">
                  <c:v>5630549981</c:v>
                </c:pt>
                <c:pt idx="596">
                  <c:v>5668112507</c:v>
                </c:pt>
                <c:pt idx="597">
                  <c:v>5699160205</c:v>
                </c:pt>
                <c:pt idx="598">
                  <c:v>5734139732</c:v>
                </c:pt>
                <c:pt idx="599">
                  <c:v>5767428366</c:v>
                </c:pt>
                <c:pt idx="600">
                  <c:v>5798750879</c:v>
                </c:pt>
                <c:pt idx="601">
                  <c:v>5825567486</c:v>
                </c:pt>
                <c:pt idx="602">
                  <c:v>5856891961</c:v>
                </c:pt>
                <c:pt idx="603">
                  <c:v>5887842423</c:v>
                </c:pt>
                <c:pt idx="604">
                  <c:v>5915763877</c:v>
                </c:pt>
                <c:pt idx="605">
                  <c:v>5955795567</c:v>
                </c:pt>
                <c:pt idx="606">
                  <c:v>5982871045</c:v>
                </c:pt>
                <c:pt idx="607">
                  <c:v>6008024909</c:v>
                </c:pt>
                <c:pt idx="608">
                  <c:v>6037384478</c:v>
                </c:pt>
                <c:pt idx="609">
                  <c:v>6065522011</c:v>
                </c:pt>
                <c:pt idx="610">
                  <c:v>6097400341</c:v>
                </c:pt>
                <c:pt idx="611">
                  <c:v>6127433146</c:v>
                </c:pt>
                <c:pt idx="612">
                  <c:v>6149313860</c:v>
                </c:pt>
                <c:pt idx="613">
                  <c:v>6167256542</c:v>
                </c:pt>
                <c:pt idx="614">
                  <c:v>6213461389</c:v>
                </c:pt>
                <c:pt idx="615">
                  <c:v>6241054488</c:v>
                </c:pt>
                <c:pt idx="616">
                  <c:v>6272443123</c:v>
                </c:pt>
                <c:pt idx="617">
                  <c:v>6302095086</c:v>
                </c:pt>
                <c:pt idx="618">
                  <c:v>6326037003</c:v>
                </c:pt>
                <c:pt idx="619">
                  <c:v>6347719253</c:v>
                </c:pt>
                <c:pt idx="620">
                  <c:v>6369509687</c:v>
                </c:pt>
                <c:pt idx="621">
                  <c:v>6391669946</c:v>
                </c:pt>
                <c:pt idx="622">
                  <c:v>6425087091</c:v>
                </c:pt>
                <c:pt idx="623">
                  <c:v>6448737332</c:v>
                </c:pt>
                <c:pt idx="624">
                  <c:v>6472449000</c:v>
                </c:pt>
                <c:pt idx="625">
                  <c:v>6504459911</c:v>
                </c:pt>
                <c:pt idx="626">
                  <c:v>6526041814</c:v>
                </c:pt>
                <c:pt idx="627">
                  <c:v>6553820911</c:v>
                </c:pt>
                <c:pt idx="628">
                  <c:v>6573291219</c:v>
                </c:pt>
                <c:pt idx="629">
                  <c:v>6596294294</c:v>
                </c:pt>
                <c:pt idx="630">
                  <c:v>6619340100</c:v>
                </c:pt>
                <c:pt idx="631">
                  <c:v>6642260074</c:v>
                </c:pt>
                <c:pt idx="632">
                  <c:v>6662699047</c:v>
                </c:pt>
                <c:pt idx="633">
                  <c:v>6677875657</c:v>
                </c:pt>
                <c:pt idx="634">
                  <c:v>6703409446</c:v>
                </c:pt>
                <c:pt idx="635">
                  <c:v>6733502396</c:v>
                </c:pt>
                <c:pt idx="636">
                  <c:v>6760295638</c:v>
                </c:pt>
                <c:pt idx="637">
                  <c:v>6796175419</c:v>
                </c:pt>
                <c:pt idx="638">
                  <c:v>6822500206</c:v>
                </c:pt>
                <c:pt idx="639">
                  <c:v>6850362159</c:v>
                </c:pt>
                <c:pt idx="640">
                  <c:v>6877761637</c:v>
                </c:pt>
                <c:pt idx="641">
                  <c:v>6900386400</c:v>
                </c:pt>
                <c:pt idx="642">
                  <c:v>6921635944</c:v>
                </c:pt>
                <c:pt idx="643">
                  <c:v>6949075387</c:v>
                </c:pt>
                <c:pt idx="644">
                  <c:v>6972929978</c:v>
                </c:pt>
                <c:pt idx="645">
                  <c:v>7002999371</c:v>
                </c:pt>
                <c:pt idx="646">
                  <c:v>7041119764</c:v>
                </c:pt>
                <c:pt idx="647">
                  <c:v>7073786909</c:v>
                </c:pt>
                <c:pt idx="648">
                  <c:v>7106190952</c:v>
                </c:pt>
                <c:pt idx="649">
                  <c:v>7130354938</c:v>
                </c:pt>
                <c:pt idx="650">
                  <c:v>7157911460</c:v>
                </c:pt>
                <c:pt idx="651">
                  <c:v>7186920743</c:v>
                </c:pt>
                <c:pt idx="652">
                  <c:v>7219451560</c:v>
                </c:pt>
                <c:pt idx="653">
                  <c:v>7254016724</c:v>
                </c:pt>
                <c:pt idx="654">
                  <c:v>7282131345</c:v>
                </c:pt>
                <c:pt idx="655">
                  <c:v>7309462676</c:v>
                </c:pt>
                <c:pt idx="656">
                  <c:v>7338144305</c:v>
                </c:pt>
                <c:pt idx="657">
                  <c:v>7372135849</c:v>
                </c:pt>
                <c:pt idx="658">
                  <c:v>7410766245</c:v>
                </c:pt>
                <c:pt idx="659">
                  <c:v>7444239318</c:v>
                </c:pt>
                <c:pt idx="660">
                  <c:v>7478232229</c:v>
                </c:pt>
                <c:pt idx="661">
                  <c:v>7512315150</c:v>
                </c:pt>
                <c:pt idx="662">
                  <c:v>7538461938</c:v>
                </c:pt>
                <c:pt idx="663">
                  <c:v>7564055092</c:v>
                </c:pt>
                <c:pt idx="664">
                  <c:v>7591778183</c:v>
                </c:pt>
                <c:pt idx="665">
                  <c:v>7624245505</c:v>
                </c:pt>
                <c:pt idx="666">
                  <c:v>7654609254</c:v>
                </c:pt>
                <c:pt idx="667">
                  <c:v>7688045458</c:v>
                </c:pt>
                <c:pt idx="668">
                  <c:v>7722551662</c:v>
                </c:pt>
                <c:pt idx="669">
                  <c:v>7749246709</c:v>
                </c:pt>
                <c:pt idx="670">
                  <c:v>7778038265</c:v>
                </c:pt>
                <c:pt idx="671">
                  <c:v>7809263271</c:v>
                </c:pt>
                <c:pt idx="672">
                  <c:v>7848128552</c:v>
                </c:pt>
                <c:pt idx="673">
                  <c:v>7875264070</c:v>
                </c:pt>
                <c:pt idx="674">
                  <c:v>7913740531</c:v>
                </c:pt>
                <c:pt idx="675">
                  <c:v>7942673998</c:v>
                </c:pt>
                <c:pt idx="676">
                  <c:v>7982230121</c:v>
                </c:pt>
                <c:pt idx="677">
                  <c:v>8015898607</c:v>
                </c:pt>
                <c:pt idx="678">
                  <c:v>8057561314</c:v>
                </c:pt>
                <c:pt idx="679">
                  <c:v>8100303381</c:v>
                </c:pt>
                <c:pt idx="680">
                  <c:v>8139028681</c:v>
                </c:pt>
                <c:pt idx="681">
                  <c:v>8172650593</c:v>
                </c:pt>
                <c:pt idx="682">
                  <c:v>8210115766</c:v>
                </c:pt>
                <c:pt idx="683">
                  <c:v>8241544085</c:v>
                </c:pt>
                <c:pt idx="684">
                  <c:v>8270919157</c:v>
                </c:pt>
                <c:pt idx="685">
                  <c:v>8301443925</c:v>
                </c:pt>
                <c:pt idx="686">
                  <c:v>8338564308</c:v>
                </c:pt>
                <c:pt idx="687">
                  <c:v>8378064094</c:v>
                </c:pt>
                <c:pt idx="688">
                  <c:v>8409228023</c:v>
                </c:pt>
                <c:pt idx="689">
                  <c:v>8453425479</c:v>
                </c:pt>
                <c:pt idx="690">
                  <c:v>8483268465</c:v>
                </c:pt>
                <c:pt idx="691">
                  <c:v>8512622729</c:v>
                </c:pt>
                <c:pt idx="692">
                  <c:v>8553864210</c:v>
                </c:pt>
                <c:pt idx="693">
                  <c:v>8593286064</c:v>
                </c:pt>
                <c:pt idx="694">
                  <c:v>8626127676</c:v>
                </c:pt>
                <c:pt idx="695">
                  <c:v>8670533980</c:v>
                </c:pt>
                <c:pt idx="696">
                  <c:v>8704799400</c:v>
                </c:pt>
                <c:pt idx="697">
                  <c:v>8738692008</c:v>
                </c:pt>
                <c:pt idx="698">
                  <c:v>8783215069</c:v>
                </c:pt>
                <c:pt idx="699">
                  <c:v>8821486480</c:v>
                </c:pt>
                <c:pt idx="700">
                  <c:v>8856028236</c:v>
                </c:pt>
                <c:pt idx="701">
                  <c:v>8898910430</c:v>
                </c:pt>
                <c:pt idx="702">
                  <c:v>8934071128</c:v>
                </c:pt>
                <c:pt idx="703">
                  <c:v>8960771398</c:v>
                </c:pt>
                <c:pt idx="704">
                  <c:v>8986003130</c:v>
                </c:pt>
                <c:pt idx="705">
                  <c:v>9018991456</c:v>
                </c:pt>
                <c:pt idx="706">
                  <c:v>9065557452</c:v>
                </c:pt>
                <c:pt idx="707">
                  <c:v>9105212654</c:v>
                </c:pt>
                <c:pt idx="708">
                  <c:v>9142716157</c:v>
                </c:pt>
                <c:pt idx="709">
                  <c:v>9176800283</c:v>
                </c:pt>
                <c:pt idx="710">
                  <c:v>9194891639</c:v>
                </c:pt>
                <c:pt idx="711">
                  <c:v>9212333664</c:v>
                </c:pt>
                <c:pt idx="712">
                  <c:v>9244789404</c:v>
                </c:pt>
                <c:pt idx="713">
                  <c:v>9283187536</c:v>
                </c:pt>
                <c:pt idx="714">
                  <c:v>9318089893</c:v>
                </c:pt>
                <c:pt idx="715">
                  <c:v>9353601004</c:v>
                </c:pt>
                <c:pt idx="716">
                  <c:v>9390989628</c:v>
                </c:pt>
                <c:pt idx="717">
                  <c:v>9413324412</c:v>
                </c:pt>
                <c:pt idx="718">
                  <c:v>9445514922</c:v>
                </c:pt>
                <c:pt idx="719">
                  <c:v>9502678584</c:v>
                </c:pt>
                <c:pt idx="720">
                  <c:v>9539327678</c:v>
                </c:pt>
                <c:pt idx="721">
                  <c:v>9572154402</c:v>
                </c:pt>
                <c:pt idx="722">
                  <c:v>9608818973</c:v>
                </c:pt>
                <c:pt idx="723">
                  <c:v>9635048886</c:v>
                </c:pt>
                <c:pt idx="724">
                  <c:v>9661759188</c:v>
                </c:pt>
                <c:pt idx="725">
                  <c:v>9691029064</c:v>
                </c:pt>
                <c:pt idx="726">
                  <c:v>9722451509</c:v>
                </c:pt>
                <c:pt idx="727">
                  <c:v>9745795140</c:v>
                </c:pt>
                <c:pt idx="728">
                  <c:v>9784309808</c:v>
                </c:pt>
                <c:pt idx="729">
                  <c:v>9811312931</c:v>
                </c:pt>
                <c:pt idx="730">
                  <c:v>9843820048</c:v>
                </c:pt>
                <c:pt idx="731">
                  <c:v>9866098135</c:v>
                </c:pt>
                <c:pt idx="732">
                  <c:v>9897722791</c:v>
                </c:pt>
                <c:pt idx="733">
                  <c:v>9922148303</c:v>
                </c:pt>
                <c:pt idx="734">
                  <c:v>9946651720</c:v>
                </c:pt>
                <c:pt idx="735">
                  <c:v>9973507285</c:v>
                </c:pt>
                <c:pt idx="736">
                  <c:v>9996314666</c:v>
                </c:pt>
                <c:pt idx="737">
                  <c:v>10027106666</c:v>
                </c:pt>
                <c:pt idx="738">
                  <c:v>10044890973</c:v>
                </c:pt>
                <c:pt idx="739">
                  <c:v>10062607596</c:v>
                </c:pt>
                <c:pt idx="740">
                  <c:v>10083611668</c:v>
                </c:pt>
                <c:pt idx="741">
                  <c:v>10102763336</c:v>
                </c:pt>
                <c:pt idx="742">
                  <c:v>10122386267</c:v>
                </c:pt>
                <c:pt idx="743">
                  <c:v>10138581436</c:v>
                </c:pt>
                <c:pt idx="744">
                  <c:v>10160841361</c:v>
                </c:pt>
                <c:pt idx="745">
                  <c:v>10175951893</c:v>
                </c:pt>
                <c:pt idx="746">
                  <c:v>10243506035</c:v>
                </c:pt>
                <c:pt idx="747">
                  <c:v>10264566248</c:v>
                </c:pt>
                <c:pt idx="748">
                  <c:v>10290601796</c:v>
                </c:pt>
                <c:pt idx="749">
                  <c:v>10319209017</c:v>
                </c:pt>
                <c:pt idx="750">
                  <c:v>10341821369</c:v>
                </c:pt>
                <c:pt idx="751">
                  <c:v>10371437863</c:v>
                </c:pt>
                <c:pt idx="752">
                  <c:v>10390310778</c:v>
                </c:pt>
                <c:pt idx="753">
                  <c:v>10417262348</c:v>
                </c:pt>
                <c:pt idx="754">
                  <c:v>10438618050</c:v>
                </c:pt>
                <c:pt idx="755">
                  <c:v>10459976385</c:v>
                </c:pt>
                <c:pt idx="756">
                  <c:v>10482558059</c:v>
                </c:pt>
                <c:pt idx="757">
                  <c:v>10507306043</c:v>
                </c:pt>
                <c:pt idx="758">
                  <c:v>10552491464</c:v>
                </c:pt>
                <c:pt idx="759">
                  <c:v>10581978142</c:v>
                </c:pt>
                <c:pt idx="760">
                  <c:v>10599638457</c:v>
                </c:pt>
                <c:pt idx="761">
                  <c:v>10628414007</c:v>
                </c:pt>
                <c:pt idx="762">
                  <c:v>10650734405</c:v>
                </c:pt>
                <c:pt idx="763">
                  <c:v>10670137514</c:v>
                </c:pt>
                <c:pt idx="764">
                  <c:v>10692939439</c:v>
                </c:pt>
                <c:pt idx="765">
                  <c:v>10713417915</c:v>
                </c:pt>
                <c:pt idx="766">
                  <c:v>10729391108</c:v>
                </c:pt>
                <c:pt idx="767">
                  <c:v>10742476285</c:v>
                </c:pt>
                <c:pt idx="768">
                  <c:v>10790386521</c:v>
                </c:pt>
                <c:pt idx="769">
                  <c:v>10803782873</c:v>
                </c:pt>
                <c:pt idx="770">
                  <c:v>10820479442</c:v>
                </c:pt>
                <c:pt idx="771">
                  <c:v>10835621762</c:v>
                </c:pt>
                <c:pt idx="772">
                  <c:v>10852594268</c:v>
                </c:pt>
                <c:pt idx="773">
                  <c:v>10874055028</c:v>
                </c:pt>
                <c:pt idx="774">
                  <c:v>10900023280</c:v>
                </c:pt>
                <c:pt idx="775">
                  <c:v>10915229355</c:v>
                </c:pt>
                <c:pt idx="776">
                  <c:v>10931131900</c:v>
                </c:pt>
                <c:pt idx="777">
                  <c:v>10948822062</c:v>
                </c:pt>
                <c:pt idx="778">
                  <c:v>10965489752</c:v>
                </c:pt>
                <c:pt idx="779">
                  <c:v>10981020735</c:v>
                </c:pt>
                <c:pt idx="780">
                  <c:v>10995413858</c:v>
                </c:pt>
                <c:pt idx="781">
                  <c:v>11008814201</c:v>
                </c:pt>
                <c:pt idx="782">
                  <c:v>11022444308</c:v>
                </c:pt>
                <c:pt idx="783">
                  <c:v>11039787347</c:v>
                </c:pt>
                <c:pt idx="784">
                  <c:v>11055613343</c:v>
                </c:pt>
                <c:pt idx="785">
                  <c:v>11070138861</c:v>
                </c:pt>
                <c:pt idx="786">
                  <c:v>11084339465</c:v>
                </c:pt>
                <c:pt idx="787">
                  <c:v>11095282196</c:v>
                </c:pt>
                <c:pt idx="788">
                  <c:v>11106048472</c:v>
                </c:pt>
                <c:pt idx="789">
                  <c:v>11118342829</c:v>
                </c:pt>
                <c:pt idx="790">
                  <c:v>11134646754</c:v>
                </c:pt>
                <c:pt idx="791">
                  <c:v>11151915951</c:v>
                </c:pt>
                <c:pt idx="792">
                  <c:v>11169454659</c:v>
                </c:pt>
                <c:pt idx="793">
                  <c:v>11183423157</c:v>
                </c:pt>
                <c:pt idx="794">
                  <c:v>11196380733</c:v>
                </c:pt>
                <c:pt idx="795">
                  <c:v>11210451193</c:v>
                </c:pt>
                <c:pt idx="796">
                  <c:v>11233018151</c:v>
                </c:pt>
                <c:pt idx="797">
                  <c:v>11253613605</c:v>
                </c:pt>
                <c:pt idx="798">
                  <c:v>11271513734</c:v>
                </c:pt>
                <c:pt idx="799">
                  <c:v>11305232047</c:v>
                </c:pt>
                <c:pt idx="800">
                  <c:v>11313936742</c:v>
                </c:pt>
                <c:pt idx="801">
                  <c:v>11320007431</c:v>
                </c:pt>
                <c:pt idx="802">
                  <c:v>11330881926</c:v>
                </c:pt>
                <c:pt idx="803">
                  <c:v>11345413508</c:v>
                </c:pt>
                <c:pt idx="804">
                  <c:v>11357191675</c:v>
                </c:pt>
                <c:pt idx="805">
                  <c:v>11367126196</c:v>
                </c:pt>
                <c:pt idx="806">
                  <c:v>11379920091</c:v>
                </c:pt>
                <c:pt idx="807">
                  <c:v>11391425347</c:v>
                </c:pt>
                <c:pt idx="808">
                  <c:v>11401156034</c:v>
                </c:pt>
                <c:pt idx="809">
                  <c:v>11416493147</c:v>
                </c:pt>
                <c:pt idx="810">
                  <c:v>11426127244</c:v>
                </c:pt>
                <c:pt idx="811">
                  <c:v>11438479304</c:v>
                </c:pt>
                <c:pt idx="812">
                  <c:v>11449626125</c:v>
                </c:pt>
                <c:pt idx="813">
                  <c:v>11458254558</c:v>
                </c:pt>
                <c:pt idx="814">
                  <c:v>11464545883</c:v>
                </c:pt>
                <c:pt idx="815">
                  <c:v>11468657113</c:v>
                </c:pt>
                <c:pt idx="816">
                  <c:v>11479007697</c:v>
                </c:pt>
                <c:pt idx="817">
                  <c:v>11489656969</c:v>
                </c:pt>
                <c:pt idx="818">
                  <c:v>11500932093</c:v>
                </c:pt>
                <c:pt idx="819">
                  <c:v>11509419043</c:v>
                </c:pt>
                <c:pt idx="820">
                  <c:v>11521003420</c:v>
                </c:pt>
                <c:pt idx="821">
                  <c:v>11529964994</c:v>
                </c:pt>
                <c:pt idx="822">
                  <c:v>11539577724</c:v>
                </c:pt>
                <c:pt idx="823">
                  <c:v>11549352249</c:v>
                </c:pt>
                <c:pt idx="824">
                  <c:v>11558131408</c:v>
                </c:pt>
                <c:pt idx="825">
                  <c:v>11577469212</c:v>
                </c:pt>
                <c:pt idx="826">
                  <c:v>11588033632</c:v>
                </c:pt>
                <c:pt idx="827">
                  <c:v>11597498532</c:v>
                </c:pt>
                <c:pt idx="828">
                  <c:v>11608514889</c:v>
                </c:pt>
                <c:pt idx="829">
                  <c:v>11615769406</c:v>
                </c:pt>
                <c:pt idx="830">
                  <c:v>11627816026</c:v>
                </c:pt>
                <c:pt idx="831">
                  <c:v>11632308695</c:v>
                </c:pt>
                <c:pt idx="832">
                  <c:v>11637874071</c:v>
                </c:pt>
                <c:pt idx="833">
                  <c:v>11642652147</c:v>
                </c:pt>
                <c:pt idx="834">
                  <c:v>11647960349</c:v>
                </c:pt>
                <c:pt idx="835">
                  <c:v>11660037250</c:v>
                </c:pt>
                <c:pt idx="836">
                  <c:v>11665837171</c:v>
                </c:pt>
                <c:pt idx="837">
                  <c:v>11673811279</c:v>
                </c:pt>
                <c:pt idx="838">
                  <c:v>11678983448</c:v>
                </c:pt>
                <c:pt idx="839">
                  <c:v>11686853753</c:v>
                </c:pt>
                <c:pt idx="840">
                  <c:v>11695481238</c:v>
                </c:pt>
                <c:pt idx="841">
                  <c:v>11702475600</c:v>
                </c:pt>
                <c:pt idx="842">
                  <c:v>11713464340</c:v>
                </c:pt>
                <c:pt idx="843">
                  <c:v>11718991832</c:v>
                </c:pt>
                <c:pt idx="844">
                  <c:v>11727735053</c:v>
                </c:pt>
                <c:pt idx="845">
                  <c:v>11733693172</c:v>
                </c:pt>
                <c:pt idx="846">
                  <c:v>11738777279</c:v>
                </c:pt>
                <c:pt idx="847">
                  <c:v>11746898978</c:v>
                </c:pt>
                <c:pt idx="848">
                  <c:v>11752974998</c:v>
                </c:pt>
                <c:pt idx="849">
                  <c:v>11762564567</c:v>
                </c:pt>
                <c:pt idx="850">
                  <c:v>11767265165</c:v>
                </c:pt>
                <c:pt idx="851">
                  <c:v>11784032694</c:v>
                </c:pt>
                <c:pt idx="852">
                  <c:v>11789001933</c:v>
                </c:pt>
                <c:pt idx="853">
                  <c:v>11797951831</c:v>
                </c:pt>
                <c:pt idx="854">
                  <c:v>11803184529</c:v>
                </c:pt>
                <c:pt idx="855">
                  <c:v>11810278241</c:v>
                </c:pt>
                <c:pt idx="856">
                  <c:v>11817962974</c:v>
                </c:pt>
                <c:pt idx="857">
                  <c:v>11823327652</c:v>
                </c:pt>
                <c:pt idx="858">
                  <c:v>11829933655</c:v>
                </c:pt>
                <c:pt idx="859">
                  <c:v>11836519638</c:v>
                </c:pt>
                <c:pt idx="860">
                  <c:v>11842359392</c:v>
                </c:pt>
                <c:pt idx="861">
                  <c:v>11848276992</c:v>
                </c:pt>
                <c:pt idx="862">
                  <c:v>11851991029</c:v>
                </c:pt>
                <c:pt idx="863">
                  <c:v>11860623305</c:v>
                </c:pt>
                <c:pt idx="864">
                  <c:v>11866568890</c:v>
                </c:pt>
                <c:pt idx="865">
                  <c:v>11877397916</c:v>
                </c:pt>
                <c:pt idx="866">
                  <c:v>11884483997</c:v>
                </c:pt>
                <c:pt idx="867">
                  <c:v>11903924046</c:v>
                </c:pt>
                <c:pt idx="868">
                  <c:v>11916925404</c:v>
                </c:pt>
                <c:pt idx="869">
                  <c:v>11923089306</c:v>
                </c:pt>
                <c:pt idx="870">
                  <c:v>11930493301</c:v>
                </c:pt>
                <c:pt idx="871">
                  <c:v>11935360943</c:v>
                </c:pt>
                <c:pt idx="872">
                  <c:v>11944285399</c:v>
                </c:pt>
                <c:pt idx="873">
                  <c:v>11949550269</c:v>
                </c:pt>
                <c:pt idx="874">
                  <c:v>11957027547</c:v>
                </c:pt>
                <c:pt idx="875">
                  <c:v>11964740334</c:v>
                </c:pt>
                <c:pt idx="876">
                  <c:v>11972101911</c:v>
                </c:pt>
                <c:pt idx="877">
                  <c:v>11979248595</c:v>
                </c:pt>
                <c:pt idx="878">
                  <c:v>11987455238</c:v>
                </c:pt>
                <c:pt idx="879">
                  <c:v>12000178946</c:v>
                </c:pt>
                <c:pt idx="880">
                  <c:v>12004815410</c:v>
                </c:pt>
                <c:pt idx="881">
                  <c:v>12011738401</c:v>
                </c:pt>
                <c:pt idx="882">
                  <c:v>12017793663</c:v>
                </c:pt>
                <c:pt idx="883">
                  <c:v>12027063637</c:v>
                </c:pt>
                <c:pt idx="884">
                  <c:v>12034317548</c:v>
                </c:pt>
                <c:pt idx="885">
                  <c:v>12039133625</c:v>
                </c:pt>
                <c:pt idx="886">
                  <c:v>12067218441</c:v>
                </c:pt>
                <c:pt idx="887">
                  <c:v>12075268961</c:v>
                </c:pt>
                <c:pt idx="888">
                  <c:v>12080660172</c:v>
                </c:pt>
                <c:pt idx="889">
                  <c:v>12090373402</c:v>
                </c:pt>
                <c:pt idx="890">
                  <c:v>12096129594</c:v>
                </c:pt>
                <c:pt idx="891">
                  <c:v>12100989682</c:v>
                </c:pt>
                <c:pt idx="892">
                  <c:v>12105901836</c:v>
                </c:pt>
                <c:pt idx="893">
                  <c:v>12116183997</c:v>
                </c:pt>
                <c:pt idx="894">
                  <c:v>12120619300</c:v>
                </c:pt>
                <c:pt idx="895">
                  <c:v>12126205091</c:v>
                </c:pt>
                <c:pt idx="896">
                  <c:v>12130651527</c:v>
                </c:pt>
                <c:pt idx="897">
                  <c:v>12138682197</c:v>
                </c:pt>
                <c:pt idx="898">
                  <c:v>12146821174</c:v>
                </c:pt>
                <c:pt idx="899">
                  <c:v>12149356519</c:v>
                </c:pt>
                <c:pt idx="900">
                  <c:v>12166450133</c:v>
                </c:pt>
                <c:pt idx="901">
                  <c:v>12174973763</c:v>
                </c:pt>
                <c:pt idx="902">
                  <c:v>12182985948</c:v>
                </c:pt>
                <c:pt idx="903">
                  <c:v>12188923019</c:v>
                </c:pt>
                <c:pt idx="904">
                  <c:v>12196582835</c:v>
                </c:pt>
                <c:pt idx="905">
                  <c:v>12205153536</c:v>
                </c:pt>
                <c:pt idx="906">
                  <c:v>12208977741</c:v>
                </c:pt>
                <c:pt idx="907">
                  <c:v>12220292791</c:v>
                </c:pt>
                <c:pt idx="908">
                  <c:v>12228339009</c:v>
                </c:pt>
                <c:pt idx="909">
                  <c:v>12245281766</c:v>
                </c:pt>
                <c:pt idx="910">
                  <c:v>12251601561</c:v>
                </c:pt>
                <c:pt idx="911">
                  <c:v>12267948295</c:v>
                </c:pt>
                <c:pt idx="912">
                  <c:v>12276449447</c:v>
                </c:pt>
                <c:pt idx="913">
                  <c:v>12283572780</c:v>
                </c:pt>
                <c:pt idx="914">
                  <c:v>12297817707</c:v>
                </c:pt>
                <c:pt idx="915">
                  <c:v>12303308359</c:v>
                </c:pt>
                <c:pt idx="916">
                  <c:v>12312876744</c:v>
                </c:pt>
                <c:pt idx="917">
                  <c:v>12321515444</c:v>
                </c:pt>
                <c:pt idx="918">
                  <c:v>12330003704</c:v>
                </c:pt>
                <c:pt idx="919">
                  <c:v>12338401447</c:v>
                </c:pt>
                <c:pt idx="920">
                  <c:v>12346008902</c:v>
                </c:pt>
                <c:pt idx="921">
                  <c:v>12351087645</c:v>
                </c:pt>
                <c:pt idx="922">
                  <c:v>12355513442</c:v>
                </c:pt>
                <c:pt idx="923">
                  <c:v>12363658046</c:v>
                </c:pt>
                <c:pt idx="924">
                  <c:v>12367105706</c:v>
                </c:pt>
                <c:pt idx="925">
                  <c:v>12383520812</c:v>
                </c:pt>
                <c:pt idx="926">
                  <c:v>12392216147</c:v>
                </c:pt>
                <c:pt idx="927">
                  <c:v>12397985770</c:v>
                </c:pt>
                <c:pt idx="928">
                  <c:v>12413935135</c:v>
                </c:pt>
                <c:pt idx="929">
                  <c:v>12420202043</c:v>
                </c:pt>
                <c:pt idx="930">
                  <c:v>12427439207</c:v>
                </c:pt>
                <c:pt idx="931">
                  <c:v>12431799327</c:v>
                </c:pt>
                <c:pt idx="932">
                  <c:v>12436403941</c:v>
                </c:pt>
                <c:pt idx="933">
                  <c:v>12441575366</c:v>
                </c:pt>
                <c:pt idx="934">
                  <c:v>12445213759</c:v>
                </c:pt>
                <c:pt idx="935">
                  <c:v>12457728531</c:v>
                </c:pt>
                <c:pt idx="936">
                  <c:v>12463908964</c:v>
                </c:pt>
                <c:pt idx="937">
                  <c:v>12468007016</c:v>
                </c:pt>
                <c:pt idx="938">
                  <c:v>12476049871</c:v>
                </c:pt>
                <c:pt idx="939">
                  <c:v>12490591904</c:v>
                </c:pt>
                <c:pt idx="940">
                  <c:v>12497521827</c:v>
                </c:pt>
                <c:pt idx="941">
                  <c:v>12500848233</c:v>
                </c:pt>
                <c:pt idx="942">
                  <c:v>12524051605</c:v>
                </c:pt>
                <c:pt idx="943">
                  <c:v>12531764788</c:v>
                </c:pt>
                <c:pt idx="944">
                  <c:v>12536815171</c:v>
                </c:pt>
                <c:pt idx="945">
                  <c:v>12542191531</c:v>
                </c:pt>
                <c:pt idx="946">
                  <c:v>12546675951</c:v>
                </c:pt>
                <c:pt idx="947">
                  <c:v>12553301609</c:v>
                </c:pt>
                <c:pt idx="948">
                  <c:v>12557513952</c:v>
                </c:pt>
                <c:pt idx="949">
                  <c:v>12569426318</c:v>
                </c:pt>
                <c:pt idx="950">
                  <c:v>12576799995</c:v>
                </c:pt>
                <c:pt idx="951">
                  <c:v>12582985845</c:v>
                </c:pt>
                <c:pt idx="952">
                  <c:v>12587868809</c:v>
                </c:pt>
                <c:pt idx="953">
                  <c:v>12595496895</c:v>
                </c:pt>
                <c:pt idx="954">
                  <c:v>12600137772</c:v>
                </c:pt>
                <c:pt idx="955">
                  <c:v>12604101185</c:v>
                </c:pt>
                <c:pt idx="956">
                  <c:v>12617895342</c:v>
                </c:pt>
                <c:pt idx="957">
                  <c:v>12621747042</c:v>
                </c:pt>
                <c:pt idx="958">
                  <c:v>12624939742</c:v>
                </c:pt>
                <c:pt idx="959">
                  <c:v>12628966260</c:v>
                </c:pt>
                <c:pt idx="960">
                  <c:v>12635844051</c:v>
                </c:pt>
                <c:pt idx="961">
                  <c:v>12641853842</c:v>
                </c:pt>
                <c:pt idx="962">
                  <c:v>12645164523</c:v>
                </c:pt>
                <c:pt idx="963">
                  <c:v>12650046294</c:v>
                </c:pt>
                <c:pt idx="964">
                  <c:v>12654789081</c:v>
                </c:pt>
                <c:pt idx="965">
                  <c:v>12661581582</c:v>
                </c:pt>
                <c:pt idx="966">
                  <c:v>12666004488</c:v>
                </c:pt>
                <c:pt idx="967">
                  <c:v>12672261756</c:v>
                </c:pt>
                <c:pt idx="968">
                  <c:v>12676920627</c:v>
                </c:pt>
                <c:pt idx="969">
                  <c:v>12681115226</c:v>
                </c:pt>
                <c:pt idx="970">
                  <c:v>12692014552</c:v>
                </c:pt>
                <c:pt idx="971">
                  <c:v>12695197440</c:v>
                </c:pt>
                <c:pt idx="972">
                  <c:v>12698797034</c:v>
                </c:pt>
                <c:pt idx="973">
                  <c:v>12701995000</c:v>
                </c:pt>
                <c:pt idx="974">
                  <c:v>12705615373</c:v>
                </c:pt>
                <c:pt idx="975">
                  <c:v>12709081429</c:v>
                </c:pt>
                <c:pt idx="976">
                  <c:v>12712073809</c:v>
                </c:pt>
                <c:pt idx="977">
                  <c:v>12716492894</c:v>
                </c:pt>
                <c:pt idx="978">
                  <c:v>12720944362</c:v>
                </c:pt>
                <c:pt idx="979">
                  <c:v>12730361265</c:v>
                </c:pt>
                <c:pt idx="980">
                  <c:v>12733779834</c:v>
                </c:pt>
                <c:pt idx="981">
                  <c:v>12737500928</c:v>
                </c:pt>
                <c:pt idx="982">
                  <c:v>12742631838</c:v>
                </c:pt>
                <c:pt idx="983">
                  <c:v>12749739385</c:v>
                </c:pt>
                <c:pt idx="984">
                  <c:v>12750660792</c:v>
                </c:pt>
                <c:pt idx="985">
                  <c:v>12751447815</c:v>
                </c:pt>
                <c:pt idx="986">
                  <c:v>12752984314</c:v>
                </c:pt>
                <c:pt idx="987">
                  <c:v>12761638746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B5-403F-BDBD-92CB95BC0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120223"/>
        <c:axId val="901030143"/>
      </c:lineChart>
      <c:dateAx>
        <c:axId val="4521202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030143"/>
        <c:crosses val="autoZero"/>
        <c:auto val="1"/>
        <c:lblOffset val="100"/>
        <c:baseTimeUnit val="days"/>
      </c:dateAx>
      <c:valAx>
        <c:axId val="901030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2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cap="none" baseline="0" dirty="0">
                <a:solidFill>
                  <a:schemeClr val="tx1"/>
                </a:solidFill>
                <a:effectLst/>
              </a:rPr>
              <a:t>Covid Spread by INCOME LEVEL</a:t>
            </a:r>
            <a:endParaRPr lang="en-IN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'[excel covid.xlsx]Question5'!$E$6</c:f>
              <c:strCache>
                <c:ptCount val="1"/>
                <c:pt idx="0">
                  <c:v>spread</c:v>
                </c:pt>
              </c:strCache>
            </c:strRef>
          </c:tx>
          <c:spPr>
            <a:noFill/>
            <a:ln w="25400" cap="flat" cmpd="sng" algn="ctr">
              <a:solidFill>
                <a:srgbClr val="C00000"/>
              </a:solidFill>
              <a:miter lim="800000"/>
            </a:ln>
            <a:effectLst/>
          </c:spPr>
          <c:invertIfNegative val="0"/>
          <c:cat>
            <c:strRef>
              <c:f>'[excel covid.xlsx]Question5'!$D$7:$D$10</c:f>
              <c:strCache>
                <c:ptCount val="4"/>
                <c:pt idx="0">
                  <c:v>High income</c:v>
                </c:pt>
                <c:pt idx="1">
                  <c:v>Upper middle income</c:v>
                </c:pt>
                <c:pt idx="2">
                  <c:v>Lower middle income</c:v>
                </c:pt>
                <c:pt idx="3">
                  <c:v>Low income</c:v>
                </c:pt>
              </c:strCache>
            </c:strRef>
          </c:cat>
          <c:val>
            <c:numRef>
              <c:f>'[excel covid.xlsx]Question5'!$E$7:$E$10</c:f>
              <c:numCache>
                <c:formatCode>General</c:formatCode>
                <c:ptCount val="4"/>
                <c:pt idx="0">
                  <c:v>30.8674</c:v>
                </c:pt>
                <c:pt idx="1">
                  <c:v>5.5216000000000003</c:v>
                </c:pt>
                <c:pt idx="2">
                  <c:v>2.8584999999999998</c:v>
                </c:pt>
                <c:pt idx="3">
                  <c:v>0.31990000000000002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AE-414E-BA55-B20088042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146565375"/>
        <c:axId val="872551103"/>
      </c:barChart>
      <c:catAx>
        <c:axId val="114656537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551103"/>
        <c:crosses val="autoZero"/>
        <c:auto val="1"/>
        <c:lblAlgn val="ctr"/>
        <c:lblOffset val="100"/>
        <c:noMultiLvlLbl val="0"/>
      </c:catAx>
      <c:valAx>
        <c:axId val="87255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565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>
                <a:solidFill>
                  <a:schemeClr val="tx1"/>
                </a:solidFill>
              </a:rPr>
              <a:t>Spread level by continent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'[excel covid.xlsx]Question6'!$C$2</c:f>
              <c:strCache>
                <c:ptCount val="1"/>
                <c:pt idx="0">
                  <c:v>spread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25400" cap="flat" cmpd="sng" algn="ctr">
                <a:solidFill>
                  <a:schemeClr val="accent6">
                    <a:lumMod val="7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CA-4F51-AE28-8469DD5F8524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CA-4F51-AE28-8469DD5F8524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CBCA-4F51-AE28-8469DD5F8524}"/>
              </c:ext>
            </c:extLst>
          </c:dPt>
          <c:cat>
            <c:strRef>
              <c:f>'[excel covid.xlsx]Question6'!$B$3:$B$9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'[excel covid.xlsx]Question6'!$C$3:$C$9</c:f>
              <c:numCache>
                <c:formatCode>General</c:formatCode>
                <c:ptCount val="7"/>
                <c:pt idx="0">
                  <c:v>1.8837999999999999</c:v>
                </c:pt>
                <c:pt idx="1">
                  <c:v>3.1282000000000001</c:v>
                </c:pt>
                <c:pt idx="2">
                  <c:v>24.604600000000001</c:v>
                </c:pt>
                <c:pt idx="3">
                  <c:v>28.650700000000001</c:v>
                </c:pt>
                <c:pt idx="4">
                  <c:v>39.528300000000002</c:v>
                </c:pt>
                <c:pt idx="5">
                  <c:v>16.189800000000002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A-4F51-AE28-8469DD5F8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52124063"/>
        <c:axId val="452454047"/>
      </c:barChart>
      <c:catAx>
        <c:axId val="4521240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54047"/>
        <c:crosses val="autoZero"/>
        <c:auto val="1"/>
        <c:lblAlgn val="ctr"/>
        <c:lblOffset val="100"/>
        <c:noMultiLvlLbl val="0"/>
      </c:catAx>
      <c:valAx>
        <c:axId val="45245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2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>
                <a:solidFill>
                  <a:schemeClr val="tx1"/>
                </a:solidFill>
              </a:rPr>
              <a:t>Death rate by continent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'[excel covid.xlsx]Question6'!$F$2</c:f>
              <c:strCache>
                <c:ptCount val="1"/>
                <c:pt idx="0">
                  <c:v>d_rate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25400" cap="flat" cmpd="sng" algn="ctr">
                <a:solidFill>
                  <a:schemeClr val="accent6">
                    <a:lumMod val="7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BD-42D4-B342-55AF59672824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BD-42D4-B342-55AF59672824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 w="25400" cap="flat" cmpd="sng" algn="ctr">
                <a:solidFill>
                  <a:srgbClr val="C0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8FBD-42D4-B342-55AF59672824}"/>
              </c:ext>
            </c:extLst>
          </c:dPt>
          <c:cat>
            <c:strRef>
              <c:f>'[excel covid.xlsx]Question6'!$E$3:$E$9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'[excel covid.xlsx]Question6'!$F$3:$F$9</c:f>
              <c:numCache>
                <c:formatCode>General</c:formatCode>
                <c:ptCount val="7"/>
                <c:pt idx="0">
                  <c:v>4.7899999999999998E-2</c:v>
                </c:pt>
                <c:pt idx="1">
                  <c:v>3.7100000000000001E-2</c:v>
                </c:pt>
                <c:pt idx="2">
                  <c:v>0.26179999999999998</c:v>
                </c:pt>
                <c:pt idx="3">
                  <c:v>0.315</c:v>
                </c:pt>
                <c:pt idx="4">
                  <c:v>5.8799999999999998E-2</c:v>
                </c:pt>
                <c:pt idx="5">
                  <c:v>0.32029999999999997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D-42D4-B342-55AF59672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52104383"/>
        <c:axId val="461387455"/>
      </c:barChart>
      <c:catAx>
        <c:axId val="45210438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387455"/>
        <c:crosses val="autoZero"/>
        <c:auto val="1"/>
        <c:lblAlgn val="ctr"/>
        <c:lblOffset val="100"/>
        <c:noMultiLvlLbl val="0"/>
      </c:catAx>
      <c:valAx>
        <c:axId val="46138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04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/>
              <a:t>Vaccination by continent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'[excel covid.xlsx]Question6'!$I$2</c:f>
              <c:strCache>
                <c:ptCount val="1"/>
                <c:pt idx="0">
                  <c:v>v_rate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25400" cap="flat" cmpd="sng" algn="ctr">
                <a:solidFill>
                  <a:schemeClr val="accent6">
                    <a:lumMod val="7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7E-4AC2-BF13-7F19BEC5A7C6}"/>
              </c:ext>
            </c:extLst>
          </c:dPt>
          <c:cat>
            <c:strRef>
              <c:f>'[excel covid.xlsx]Question6'!$H$3:$H$9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'[excel covid.xlsx]Question6'!$I$3:$I$9</c:f>
              <c:numCache>
                <c:formatCode>General</c:formatCode>
                <c:ptCount val="7"/>
                <c:pt idx="0">
                  <c:v>0.4612</c:v>
                </c:pt>
                <c:pt idx="1">
                  <c:v>2.4106000000000001</c:v>
                </c:pt>
                <c:pt idx="2">
                  <c:v>1.2815000000000001</c:v>
                </c:pt>
                <c:pt idx="3">
                  <c:v>1.8391</c:v>
                </c:pt>
                <c:pt idx="4">
                  <c:v>2.2566000000000002</c:v>
                </c:pt>
                <c:pt idx="5">
                  <c:v>2.2067999999999999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7E-4AC2-BF13-7F19BEC5A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452132223"/>
        <c:axId val="901028655"/>
      </c:barChart>
      <c:catAx>
        <c:axId val="45213222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028655"/>
        <c:crosses val="autoZero"/>
        <c:auto val="1"/>
        <c:lblAlgn val="ctr"/>
        <c:lblOffset val="100"/>
        <c:noMultiLvlLbl val="0"/>
      </c:catAx>
      <c:valAx>
        <c:axId val="90102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32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076E-01E4-17E1-42C6-42F7F4EB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49835-0796-74AA-6C61-A1E02009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A034-5043-8514-7173-69DDC68C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94D9-28F2-9CD2-CE05-88799BC0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0621-84BB-7F66-EF2C-16F307F6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5100-4FDE-4FA3-AE79-048A43A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D299A-6126-2264-85AE-705679147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5D0E-5D6A-8D30-95C2-CE2133B9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2D95-C103-97EC-3C68-EC76F701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B327-BF3B-2B0F-438F-2C126C7B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2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7A1EC-EC42-A39B-A6AE-80D10E3A8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2F7AD-58D7-4251-5DF7-6D58EC048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53F3-665E-582E-6AE6-CE869CCE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75564-7092-51F7-E400-F2328EC9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89A1-784A-7F26-93F9-6F2084D7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8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92F7-C863-2CBC-6D9A-EA81E605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C700-AE17-657A-9C00-B749FC7F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7F49-A7D2-668D-C3AE-DC0B2EDD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E41A-999D-C909-930A-ECDC08DE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D35F-6E35-7214-CC0E-EA68ABD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6854-6D94-A2F6-54F3-E5C6E1B5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6BEAC-861A-D78C-1675-FF2B94A1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E915-29A2-045D-AD38-6317A3A7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89C7-61FD-D4FB-1FF2-71154B30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1718-7C53-C8B9-B148-26F391DF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27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6FEA-0D5F-A6F7-8145-C48CDCCB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71B9-C4BE-013B-7FF9-92E8690B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579F-305B-CF2F-E6F4-A4B428980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3EA1A-A19E-6395-88F1-34EC858C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8F814-FBF5-B4F0-657E-CD30D38A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62FC-6EE8-2CB7-470E-E560DBCC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B62E-771B-1840-D93D-1BAAF6F4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62D2B-92D4-716E-1F98-9EF1F85B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D27D3-0EA8-F10A-C9FE-1A782A3C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25356-201C-2555-9138-F973D09A2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28756-3574-03CD-2FE9-83AB85E3B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B9C30-0B96-CA81-D6B8-1E5599AA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73E3-8B4D-AB81-291B-32A51187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EE67C-8F81-C885-69C2-7E2029D6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8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A1AD-537D-548E-7AAC-9F7CFC22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2F0F7-35FA-2409-4E62-DA65146A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6044B-6040-B282-BE4A-A3A7D5DA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35BD8-46E0-E2D2-5ABC-AC5AF138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07B06-6B5A-A07A-728B-A65457B5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A0B06-379C-1591-82B4-43EFCD5D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1D30B-FBAD-C692-54F4-890573FA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2984-199F-46C6-7BF5-D7A6BB10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5ECC-A769-FAF3-4548-239F7B033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AF06-7B0C-1E07-A0E1-35B95341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2E3CD-1DC0-D3AB-C575-83FC707F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469E3-25B2-7D53-A538-EFD84C86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5B90-4BF7-8493-1EBB-89FDD53C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4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7B5B-FA45-BF17-D0A9-293C1B57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3D67E-1E84-80CD-35F9-142BDEA0A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39E3-746F-38D5-7741-D99273060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73D6E-BD38-D8D7-6D18-9B46BDA1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6D760-793B-054C-EA91-9D549DB4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12B8-1457-E5BB-C679-0750E9F1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2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CA0B4-C943-2C21-3D33-FBDA39DC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F8D9-1F1F-F2A5-295C-8A30DC1E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6436-BFB1-C88B-6D62-5B721D4F9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AABE-E8FA-4DEA-929B-861D4D77B69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38CB-E84C-7EAB-9F74-ED2326032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56F9-4313-4BBB-A2EE-9A9E4FB7F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E077-364C-4A8C-BAE7-87C3CD0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4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2E04B1-34D3-638B-4922-61667132E94F}"/>
              </a:ext>
            </a:extLst>
          </p:cNvPr>
          <p:cNvSpPr/>
          <p:nvPr/>
        </p:nvSpPr>
        <p:spPr>
          <a:xfrm rot="1564081">
            <a:off x="936164" y="831354"/>
            <a:ext cx="4415349" cy="532748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36B27A-70DA-3A74-22B3-EF98B5112533}"/>
              </a:ext>
            </a:extLst>
          </p:cNvPr>
          <p:cNvSpPr/>
          <p:nvPr/>
        </p:nvSpPr>
        <p:spPr>
          <a:xfrm rot="2312993">
            <a:off x="7826047" y="-1420234"/>
            <a:ext cx="2829136" cy="6170883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FA9DD-9929-0C60-2BEA-E1B4157D7192}"/>
              </a:ext>
            </a:extLst>
          </p:cNvPr>
          <p:cNvSpPr/>
          <p:nvPr/>
        </p:nvSpPr>
        <p:spPr>
          <a:xfrm rot="1564081">
            <a:off x="7648009" y="5614840"/>
            <a:ext cx="726890" cy="219323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3F2345-D87C-E3E0-DB9E-0626150AFA04}"/>
              </a:ext>
            </a:extLst>
          </p:cNvPr>
          <p:cNvSpPr/>
          <p:nvPr/>
        </p:nvSpPr>
        <p:spPr>
          <a:xfrm rot="1264325">
            <a:off x="11638576" y="-887562"/>
            <a:ext cx="726890" cy="219323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1ABDE8-73A0-9E60-AB56-8E29122D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94000" l="6667" r="94667">
                        <a14:foregroundMark x1="45555" y1="8333" x2="45333" y2="8000"/>
                        <a14:foregroundMark x1="45778" y1="8667" x2="45555" y2="8333"/>
                        <a14:foregroundMark x1="46000" y1="9000" x2="45778" y2="8667"/>
                        <a14:foregroundMark x1="44333" y1="4333" x2="46667" y2="4333"/>
                        <a14:foregroundMark x1="46667" y1="4000" x2="49000" y2="3667"/>
                        <a14:foregroundMark x1="46000" y1="4333" x2="49338" y2="4667"/>
                        <a14:foregroundMark x1="56925" y1="7333" x2="57333" y2="7667"/>
                        <a14:foregroundMark x1="56111" y1="6667" x2="56925" y2="7333"/>
                        <a14:foregroundMark x1="55721" y1="6348" x2="56111" y2="6667"/>
                        <a14:foregroundMark x1="54074" y1="5000" x2="54956" y2="5722"/>
                        <a14:foregroundMark x1="59667" y1="8667" x2="62333" y2="8667"/>
                        <a14:foregroundMark x1="63333" y1="10000" x2="67868" y2="12667"/>
                        <a14:foregroundMark x1="74000" y1="19333" x2="84667" y2="23667"/>
                        <a14:foregroundMark x1="89806" y1="33333" x2="90333" y2="34000"/>
                        <a14:foregroundMark x1="85333" y1="27667" x2="89806" y2="33333"/>
                        <a14:foregroundMark x1="94429" y1="43333" x2="94539" y2="43641"/>
                        <a14:foregroundMark x1="94310" y1="43000" x2="94429" y2="43333"/>
                        <a14:foregroundMark x1="94072" y1="42333" x2="94310" y2="43000"/>
                        <a14:foregroundMark x1="91989" y1="36502" x2="94072" y2="42333"/>
                        <a14:foregroundMark x1="86000" y1="51667" x2="91162" y2="54809"/>
                        <a14:foregroundMark x1="91001" y1="58333" x2="89667" y2="59667"/>
                        <a14:foregroundMark x1="91334" y1="58000" x2="91001" y2="58333"/>
                        <a14:foregroundMark x1="91667" y1="57667" x2="91334" y2="58000"/>
                        <a14:foregroundMark x1="92001" y1="57333" x2="91667" y2="57667"/>
                        <a14:foregroundMark x1="92579" y1="56755" x2="92001" y2="57333"/>
                        <a14:foregroundMark x1="90667" y1="60000" x2="90039" y2="65333"/>
                        <a14:foregroundMark x1="83667" y1="72333" x2="83000" y2="73000"/>
                        <a14:foregroundMark x1="84667" y1="71333" x2="83667" y2="72333"/>
                        <a14:foregroundMark x1="88667" y1="67333" x2="84667" y2="71333"/>
                        <a14:foregroundMark x1="75610" y1="81000" x2="75333" y2="81333"/>
                        <a14:foregroundMark x1="77277" y1="79000" x2="75610" y2="81000"/>
                        <a14:foregroundMark x1="77462" y1="78778" x2="77277" y2="79000"/>
                        <a14:foregroundMark x1="80333" y1="75333" x2="78043" y2="78081"/>
                        <a14:foregroundMark x1="60382" y1="91333" x2="58333" y2="92667"/>
                        <a14:foregroundMark x1="60893" y1="91000" x2="60382" y2="91333"/>
                        <a14:foregroundMark x1="61917" y1="90333" x2="60893" y2="91000"/>
                        <a14:foregroundMark x1="69083" y1="85667" x2="61917" y2="90333"/>
                        <a14:foregroundMark x1="69596" y1="85333" x2="69083" y2="85667"/>
                        <a14:foregroundMark x1="70107" y1="85000" x2="69596" y2="85333"/>
                        <a14:foregroundMark x1="71643" y1="84000" x2="70107" y2="85000"/>
                        <a14:foregroundMark x1="72154" y1="83667" x2="71643" y2="84000"/>
                        <a14:foregroundMark x1="72667" y1="83333" x2="72154" y2="83667"/>
                        <a14:foregroundMark x1="56686" y1="90333" x2="54333" y2="87000"/>
                        <a14:foregroundMark x1="57157" y1="91000" x2="56686" y2="90333"/>
                        <a14:foregroundMark x1="57392" y1="91333" x2="57157" y2="91000"/>
                        <a14:foregroundMark x1="58333" y1="92667" x2="57392" y2="91333"/>
                        <a14:foregroundMark x1="47667" y1="86667" x2="46667" y2="85000"/>
                        <a14:foregroundMark x1="47333" y1="93333" x2="48333" y2="94333"/>
                        <a14:foregroundMark x1="45333" y1="94000" x2="43667" y2="94000"/>
                        <a14:foregroundMark x1="10968" y1="38024" x2="11333" y2="47333"/>
                        <a14:foregroundMark x1="10820" y1="34242" x2="10900" y2="36292"/>
                        <a14:foregroundMark x1="10667" y1="30333" x2="10746" y2="32350"/>
                        <a14:foregroundMark x1="11333" y1="47333" x2="11333" y2="47667"/>
                        <a14:foregroundMark x1="6686" y1="35816" x2="7667" y2="43667"/>
                        <a14:foregroundMark x1="13889" y1="59333" x2="13963" y2="59667"/>
                        <a14:foregroundMark x1="13740" y1="58667" x2="13889" y2="59333"/>
                        <a14:foregroundMark x1="13666" y1="58333" x2="13740" y2="58667"/>
                        <a14:foregroundMark x1="13518" y1="57667" x2="13666" y2="58333"/>
                        <a14:foregroundMark x1="12333" y1="52333" x2="13518" y2="57667"/>
                        <a14:foregroundMark x1="17000" y1="70000" x2="23000" y2="71333"/>
                        <a14:foregroundMark x1="15667" y1="55667" x2="15667" y2="55667"/>
                        <a14:foregroundMark x1="16000" y1="49667" x2="16000" y2="49667"/>
                        <a14:foregroundMark x1="13333" y1="47667" x2="13333" y2="48333"/>
                        <a14:foregroundMark x1="14667" y1="50000" x2="14667" y2="50000"/>
                        <a14:foregroundMark x1="14667" y1="56667" x2="14667" y2="56667"/>
                        <a14:foregroundMark x1="17000" y1="58000" x2="17000" y2="58333"/>
                        <a14:foregroundMark x1="17333" y1="58333" x2="17333" y2="58333"/>
                        <a14:foregroundMark x1="15667" y1="60667" x2="15667" y2="60667"/>
                        <a14:foregroundMark x1="14667" y1="58667" x2="14667" y2="58667"/>
                        <a14:foregroundMark x1="14000" y1="59000" x2="14000" y2="59667"/>
                        <a14:foregroundMark x1="14667" y1="58667" x2="14667" y2="58667"/>
                        <a14:foregroundMark x1="13667" y1="58000" x2="13667" y2="58333"/>
                        <a14:foregroundMark x1="14667" y1="59333" x2="14667" y2="59333"/>
                        <a14:foregroundMark x1="14000" y1="58667" x2="14000" y2="58667"/>
                        <a14:foregroundMark x1="14000" y1="58667" x2="16000" y2="62000"/>
                        <a14:foregroundMark x1="14555" y1="58333" x2="15000" y2="59667"/>
                        <a14:foregroundMark x1="14333" y1="57667" x2="14555" y2="58333"/>
                        <a14:foregroundMark x1="14200" y1="58333" x2="14000" y2="59333"/>
                        <a14:foregroundMark x1="14333" y1="57667" x2="14200" y2="58333"/>
                        <a14:backgroundMark x1="11667" y1="32000" x2="12333" y2="33667"/>
                        <a14:backgroundMark x1="14667" y1="33333" x2="15667" y2="34333"/>
                        <a14:backgroundMark x1="16000" y1="32667" x2="14667" y2="32667"/>
                        <a14:backgroundMark x1="10000" y1="30000" x2="10000" y2="30000"/>
                        <a14:backgroundMark x1="19333" y1="29333" x2="17000" y2="25667"/>
                        <a14:backgroundMark x1="23667" y1="24000" x2="22000" y2="19333"/>
                        <a14:backgroundMark x1="34667" y1="16333" x2="34667" y2="16333"/>
                        <a14:backgroundMark x1="36000" y1="15000" x2="36000" y2="15000"/>
                        <a14:backgroundMark x1="44333" y1="11333" x2="44333" y2="11333"/>
                        <a14:backgroundMark x1="43667" y1="8667" x2="43667" y2="8667"/>
                        <a14:backgroundMark x1="45667" y1="4333" x2="45667" y2="4333"/>
                        <a14:backgroundMark x1="44667" y1="4667" x2="44667" y2="4667"/>
                        <a14:backgroundMark x1="44333" y1="4000" x2="44333" y2="4000"/>
                        <a14:backgroundMark x1="44333" y1="7667" x2="44333" y2="7667"/>
                        <a14:backgroundMark x1="45667" y1="9000" x2="45667" y2="9000"/>
                        <a14:backgroundMark x1="45667" y1="9000" x2="45667" y2="9000"/>
                        <a14:backgroundMark x1="45667" y1="8000" x2="45667" y2="8000"/>
                        <a14:backgroundMark x1="44667" y1="8667" x2="44667" y2="8667"/>
                        <a14:backgroundMark x1="45000" y1="8333" x2="45000" y2="8333"/>
                        <a14:backgroundMark x1="45667" y1="4000" x2="45667" y2="4000"/>
                        <a14:backgroundMark x1="45667" y1="3667" x2="45667" y2="3667"/>
                        <a14:backgroundMark x1="45000" y1="3667" x2="45000" y2="3667"/>
                        <a14:backgroundMark x1="54000" y1="5000" x2="54000" y2="5000"/>
                        <a14:backgroundMark x1="54000" y1="5000" x2="54000" y2="5000"/>
                        <a14:backgroundMark x1="54000" y1="5000" x2="54000" y2="5000"/>
                        <a14:backgroundMark x1="54000" y1="3333" x2="54333" y2="5000"/>
                        <a14:backgroundMark x1="55333" y1="6000" x2="55333" y2="6000"/>
                        <a14:backgroundMark x1="57667" y1="9000" x2="57667" y2="9000"/>
                        <a14:backgroundMark x1="55333" y1="9333" x2="55333" y2="9333"/>
                        <a14:backgroundMark x1="56667" y1="7667" x2="56667" y2="7667"/>
                        <a14:backgroundMark x1="57333" y1="7333" x2="57333" y2="7333"/>
                        <a14:backgroundMark x1="57667" y1="8667" x2="57667" y2="8667"/>
                        <a14:backgroundMark x1="57333" y1="6667" x2="57333" y2="6667"/>
                        <a14:backgroundMark x1="55000" y1="5667" x2="56000" y2="6000"/>
                        <a14:backgroundMark x1="57333" y1="7333" x2="57333" y2="7333"/>
                        <a14:backgroundMark x1="57333" y1="8000" x2="57333" y2="8000"/>
                        <a14:backgroundMark x1="57333" y1="8000" x2="57333" y2="8000"/>
                        <a14:backgroundMark x1="57333" y1="8000" x2="57333" y2="8000"/>
                        <a14:backgroundMark x1="57333" y1="8000" x2="57333" y2="8000"/>
                        <a14:backgroundMark x1="57000" y1="7333" x2="57000" y2="7333"/>
                        <a14:backgroundMark x1="57000" y1="7333" x2="57000" y2="7333"/>
                        <a14:backgroundMark x1="57000" y1="7333" x2="57000" y2="7333"/>
                        <a14:backgroundMark x1="59667" y1="8667" x2="59667" y2="8667"/>
                        <a14:backgroundMark x1="59667" y1="8667" x2="59667" y2="8667"/>
                        <a14:backgroundMark x1="60667" y1="8667" x2="60667" y2="8667"/>
                        <a14:backgroundMark x1="61667" y1="8667" x2="61667" y2="8667"/>
                        <a14:backgroundMark x1="62667" y1="8667" x2="62667" y2="8667"/>
                        <a14:backgroundMark x1="68667" y1="13000" x2="68667" y2="13000"/>
                        <a14:backgroundMark x1="68667" y1="13000" x2="68667" y2="13000"/>
                        <a14:backgroundMark x1="68667" y1="12667" x2="68667" y2="13333"/>
                        <a14:backgroundMark x1="68667" y1="13667" x2="68000" y2="14333"/>
                        <a14:backgroundMark x1="68000" y1="13333" x2="68000" y2="13333"/>
                        <a14:backgroundMark x1="74000" y1="19000" x2="74000" y2="19000"/>
                        <a14:backgroundMark x1="74667" y1="18667" x2="74667" y2="18667"/>
                        <a14:backgroundMark x1="70333" y1="18000" x2="70333" y2="18000"/>
                        <a14:backgroundMark x1="82667" y1="25000" x2="82667" y2="25000"/>
                        <a14:backgroundMark x1="85333" y1="24000" x2="85333" y2="24000"/>
                        <a14:backgroundMark x1="84000" y1="36667" x2="84000" y2="36667"/>
                        <a14:backgroundMark x1="91000" y1="34000" x2="91000" y2="34000"/>
                        <a14:backgroundMark x1="90667" y1="34333" x2="90000" y2="35333"/>
                        <a14:backgroundMark x1="90000" y1="34000" x2="90000" y2="34000"/>
                        <a14:backgroundMark x1="94667" y1="43000" x2="94667" y2="43000"/>
                        <a14:backgroundMark x1="94667" y1="43667" x2="94333" y2="45333"/>
                        <a14:backgroundMark x1="94667" y1="57000" x2="93000" y2="57333"/>
                        <a14:backgroundMark x1="92333" y1="58000" x2="92333" y2="58000"/>
                        <a14:backgroundMark x1="91667" y1="57333" x2="91667" y2="57333"/>
                        <a14:backgroundMark x1="91667" y1="58333" x2="91667" y2="58333"/>
                        <a14:backgroundMark x1="90667" y1="57667" x2="90667" y2="57667"/>
                        <a14:backgroundMark x1="88333" y1="58333" x2="88333" y2="58333"/>
                        <a14:backgroundMark x1="90667" y1="66000" x2="90667" y2="67333"/>
                        <a14:backgroundMark x1="86000" y1="65333" x2="86000" y2="65333"/>
                        <a14:backgroundMark x1="85000" y1="65333" x2="85000" y2="65333"/>
                        <a14:backgroundMark x1="90667" y1="65667" x2="90333" y2="66333"/>
                        <a14:backgroundMark x1="93667" y1="44333" x2="93667" y2="44333"/>
                        <a14:backgroundMark x1="94000" y1="42333" x2="94000" y2="42333"/>
                        <a14:backgroundMark x1="94667" y1="43333" x2="94667" y2="43333"/>
                        <a14:backgroundMark x1="94667" y1="43333" x2="94667" y2="43333"/>
                        <a14:backgroundMark x1="94000" y1="43333" x2="94000" y2="43333"/>
                        <a14:backgroundMark x1="93667" y1="44000" x2="93667" y2="44000"/>
                        <a14:backgroundMark x1="74000" y1="79000" x2="74000" y2="79000"/>
                        <a14:backgroundMark x1="75333" y1="82333" x2="75333" y2="82333"/>
                        <a14:backgroundMark x1="75667" y1="82000" x2="74000" y2="84000"/>
                        <a14:backgroundMark x1="83000" y1="73000" x2="83000" y2="73000"/>
                        <a14:backgroundMark x1="83000" y1="71333" x2="83000" y2="71333"/>
                        <a14:backgroundMark x1="83333" y1="73333" x2="84667" y2="74333"/>
                        <a14:backgroundMark x1="83667" y1="74000" x2="83667" y2="74000"/>
                        <a14:backgroundMark x1="83667" y1="72333" x2="83667" y2="72333"/>
                        <a14:backgroundMark x1="75333" y1="81000" x2="75333" y2="81000"/>
                        <a14:backgroundMark x1="70667" y1="85667" x2="70667" y2="85667"/>
                        <a14:backgroundMark x1="70667" y1="85333" x2="70667" y2="85333"/>
                        <a14:backgroundMark x1="70333" y1="85000" x2="70333" y2="85000"/>
                        <a14:backgroundMark x1="73000" y1="84000" x2="73000" y2="84000"/>
                        <a14:backgroundMark x1="72667" y1="83667" x2="72667" y2="83667"/>
                        <a14:backgroundMark x1="73000" y1="82667" x2="73000" y2="82667"/>
                        <a14:backgroundMark x1="62333" y1="90333" x2="62333" y2="90333"/>
                        <a14:backgroundMark x1="61333" y1="90333" x2="61333" y2="90333"/>
                        <a14:backgroundMark x1="61333" y1="91000" x2="61333" y2="91000"/>
                        <a14:backgroundMark x1="61667" y1="91333" x2="61667" y2="91333"/>
                        <a14:backgroundMark x1="60667" y1="91333" x2="60667" y2="91333"/>
                        <a14:backgroundMark x1="48667" y1="94333" x2="48667" y2="94333"/>
                        <a14:backgroundMark x1="48000" y1="94333" x2="48000" y2="94333"/>
                        <a14:backgroundMark x1="45667" y1="94333" x2="45667" y2="94333"/>
                        <a14:backgroundMark x1="43667" y1="94667" x2="43667" y2="94667"/>
                        <a14:backgroundMark x1="12333" y1="52000" x2="12333" y2="52000"/>
                        <a14:backgroundMark x1="9667" y1="58333" x2="9667" y2="58333"/>
                        <a14:backgroundMark x1="12000" y1="58333" x2="12000" y2="58333"/>
                        <a14:backgroundMark x1="92333" y1="57333" x2="92333" y2="57333"/>
                        <a14:backgroundMark x1="90000" y1="33333" x2="90000" y2="33333"/>
                        <a14:backgroundMark x1="86333" y1="47667" x2="86333" y2="4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496">
            <a:off x="790888" y="1524000"/>
            <a:ext cx="5093229" cy="5093229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442D39-9768-467B-A3CA-DC1BD50D4932}"/>
              </a:ext>
            </a:extLst>
          </p:cNvPr>
          <p:cNvSpPr txBox="1"/>
          <p:nvPr/>
        </p:nvSpPr>
        <p:spPr>
          <a:xfrm>
            <a:off x="5151121" y="853440"/>
            <a:ext cx="6652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In-depth analysis of COVID-19 transmission dynamics and containment measures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016D3-5DE4-1612-FED3-DE90B18C18B9}"/>
              </a:ext>
            </a:extLst>
          </p:cNvPr>
          <p:cNvSpPr txBox="1"/>
          <p:nvPr/>
        </p:nvSpPr>
        <p:spPr>
          <a:xfrm>
            <a:off x="8615680" y="4531360"/>
            <a:ext cx="250952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PRESENTING BY,</a:t>
            </a:r>
          </a:p>
          <a:p>
            <a:pPr algn="r"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Nandhini V </a:t>
            </a:r>
          </a:p>
        </p:txBody>
      </p:sp>
    </p:spTree>
    <p:extLst>
      <p:ext uri="{BB962C8B-B14F-4D97-AF65-F5344CB8AC3E}">
        <p14:creationId xmlns:p14="http://schemas.microsoft.com/office/powerpoint/2010/main" val="254644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A59D9BF-836C-4204-A841-7AAFA840DC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149761"/>
              </p:ext>
            </p:extLst>
          </p:nvPr>
        </p:nvGraphicFramePr>
        <p:xfrm>
          <a:off x="827442" y="1206649"/>
          <a:ext cx="7533640" cy="478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943472-7757-6042-1F28-3A910AE8AE8D}"/>
              </a:ext>
            </a:extLst>
          </p:cNvPr>
          <p:cNvSpPr txBox="1"/>
          <p:nvPr/>
        </p:nvSpPr>
        <p:spPr>
          <a:xfrm>
            <a:off x="8113059" y="672354"/>
            <a:ext cx="368449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C00000"/>
                </a:solidFill>
                <a:effectLst/>
              </a:rPr>
              <a:t>High GDP does not mean low spread.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8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00FCA1-8493-4A49-8DC8-3E0098162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205787"/>
              </p:ext>
            </p:extLst>
          </p:nvPr>
        </p:nvGraphicFramePr>
        <p:xfrm>
          <a:off x="1005840" y="1178560"/>
          <a:ext cx="7010400" cy="469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DC3F84-9C5D-1DAF-7B61-CAC6D84E2343}"/>
              </a:ext>
            </a:extLst>
          </p:cNvPr>
          <p:cNvSpPr txBox="1"/>
          <p:nvPr/>
        </p:nvSpPr>
        <p:spPr>
          <a:xfrm>
            <a:off x="8220637" y="887506"/>
            <a:ext cx="3236259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C00000"/>
                </a:solidFill>
                <a:effectLst/>
              </a:rPr>
              <a:t>High GDP does not mean low Death Rate.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4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58BB-E8B1-9DC3-C792-B313BAC6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071"/>
            <a:ext cx="10515600" cy="54328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136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FC1C5-5CFC-FA85-EF59-62F62235E9C4}"/>
              </a:ext>
            </a:extLst>
          </p:cNvPr>
          <p:cNvSpPr txBox="1"/>
          <p:nvPr/>
        </p:nvSpPr>
        <p:spPr>
          <a:xfrm>
            <a:off x="6759388" y="627529"/>
            <a:ext cx="477221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effectLst/>
              </a:rPr>
              <a:t>	Covid is the world’s deadliest pandemic in last 100 years Covid is 7th deadliest pandemic in the history.</a:t>
            </a:r>
            <a:endParaRPr lang="en-IN" sz="28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A9826C-19F4-2B26-3126-C1911BD7D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92630"/>
              </p:ext>
            </p:extLst>
          </p:nvPr>
        </p:nvGraphicFramePr>
        <p:xfrm>
          <a:off x="669302" y="1554246"/>
          <a:ext cx="5931032" cy="427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140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43067C-47EF-441D-883D-B09D7155C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217988"/>
              </p:ext>
            </p:extLst>
          </p:nvPr>
        </p:nvGraphicFramePr>
        <p:xfrm>
          <a:off x="801278" y="193040"/>
          <a:ext cx="6297106" cy="323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1B3711-9DF8-42A0-A19B-932F8CEB5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856494"/>
              </p:ext>
            </p:extLst>
          </p:nvPr>
        </p:nvGraphicFramePr>
        <p:xfrm>
          <a:off x="728378" y="3582969"/>
          <a:ext cx="6370006" cy="312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8D7760-574E-F63D-CCD7-3FD0DC13E879}"/>
              </a:ext>
            </a:extLst>
          </p:cNvPr>
          <p:cNvSpPr txBox="1"/>
          <p:nvPr/>
        </p:nvSpPr>
        <p:spPr>
          <a:xfrm>
            <a:off x="8832915" y="333692"/>
            <a:ext cx="2978871" cy="369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January of 2022 reported </a:t>
            </a:r>
            <a:br>
              <a:rPr lang="en-US" sz="2800" dirty="0"/>
            </a:br>
            <a:r>
              <a:rPr lang="en-US" sz="28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 million+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cases in a </a:t>
            </a:r>
            <a:br>
              <a:rPr lang="en-US" sz="2800" dirty="0"/>
            </a:br>
            <a:r>
              <a:rPr lang="en-US" sz="28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single day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3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2B303F5-8A4B-40EC-B234-7D5756ECD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393182"/>
              </p:ext>
            </p:extLst>
          </p:nvPr>
        </p:nvGraphicFramePr>
        <p:xfrm>
          <a:off x="548640" y="951060"/>
          <a:ext cx="7802880" cy="5134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F62547-BF34-DA2C-752D-F3AF81B0B7BA}"/>
              </a:ext>
            </a:extLst>
          </p:cNvPr>
          <p:cNvSpPr txBox="1"/>
          <p:nvPr/>
        </p:nvSpPr>
        <p:spPr>
          <a:xfrm>
            <a:off x="8239760" y="304800"/>
            <a:ext cx="435864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effectLst/>
              </a:rPr>
              <a:t>January 2022 wave 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C00000"/>
                </a:solidFill>
                <a:effectLst/>
              </a:rPr>
              <a:t>registered more 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C00000"/>
                </a:solidFill>
                <a:effectLst/>
              </a:rPr>
              <a:t>cases </a:t>
            </a:r>
            <a:r>
              <a:rPr lang="en-US" sz="2800" b="0" i="0" dirty="0">
                <a:effectLst/>
              </a:rPr>
              <a:t>but was</a:t>
            </a:r>
            <a:r>
              <a:rPr lang="en-US" sz="2800" b="0" i="0" dirty="0">
                <a:solidFill>
                  <a:srgbClr val="C00000"/>
                </a:solidFill>
                <a:effectLst/>
              </a:rPr>
              <a:t> NOT very deadly</a:t>
            </a:r>
            <a:r>
              <a:rPr lang="en-US" sz="2800" b="0" i="0" dirty="0"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C00000"/>
                </a:solidFill>
                <a:effectLst/>
              </a:rPr>
              <a:t>Early days </a:t>
            </a:r>
            <a:r>
              <a:rPr lang="en-US" sz="2800" b="0" i="0" dirty="0">
                <a:effectLst/>
              </a:rPr>
              <a:t>of Covid 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effectLst/>
              </a:rPr>
              <a:t>were very </a:t>
            </a:r>
            <a:r>
              <a:rPr lang="en-US" sz="2800" b="0" i="0" dirty="0">
                <a:solidFill>
                  <a:srgbClr val="C00000"/>
                </a:solidFill>
                <a:effectLst/>
              </a:rPr>
              <a:t>deadly.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4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355623-95FC-4F54-B55F-3B06FF04B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405834"/>
              </p:ext>
            </p:extLst>
          </p:nvPr>
        </p:nvGraphicFramePr>
        <p:xfrm>
          <a:off x="548640" y="1092702"/>
          <a:ext cx="7142480" cy="4932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D95BB6-4A87-9563-735C-6EEE043A5103}"/>
              </a:ext>
            </a:extLst>
          </p:cNvPr>
          <p:cNvSpPr txBox="1"/>
          <p:nvPr/>
        </p:nvSpPr>
        <p:spPr>
          <a:xfrm>
            <a:off x="8036560" y="914400"/>
            <a:ext cx="347472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C00000"/>
                </a:solidFill>
                <a:effectLst/>
              </a:rPr>
              <a:t>Vaccination efforts 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C00000"/>
                </a:solidFill>
                <a:effectLst/>
              </a:rPr>
              <a:t>from mid-2021 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effectLst/>
              </a:rPr>
              <a:t>reduced the death rate.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16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EE88A45-E241-DBCC-6E6E-6E04EAA8A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034227"/>
              </p:ext>
            </p:extLst>
          </p:nvPr>
        </p:nvGraphicFramePr>
        <p:xfrm>
          <a:off x="833119" y="1178560"/>
          <a:ext cx="6544833" cy="459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AC6C36-444B-C9C7-0C5F-6407F78DFAEF}"/>
              </a:ext>
            </a:extLst>
          </p:cNvPr>
          <p:cNvSpPr txBox="1"/>
          <p:nvPr/>
        </p:nvSpPr>
        <p:spPr>
          <a:xfrm>
            <a:off x="7985760" y="1046480"/>
            <a:ext cx="34645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High Income Group </a:t>
            </a:r>
          </a:p>
          <a:p>
            <a:r>
              <a:rPr lang="en-US" sz="2800" dirty="0"/>
              <a:t>has very high </a:t>
            </a:r>
          </a:p>
          <a:p>
            <a:r>
              <a:rPr lang="en-US" sz="2800" dirty="0"/>
              <a:t>Spread.</a:t>
            </a:r>
          </a:p>
          <a:p>
            <a:r>
              <a:rPr lang="en-US" dirty="0"/>
              <a:t>This can be because of low </a:t>
            </a:r>
          </a:p>
          <a:p>
            <a:r>
              <a:rPr lang="en-US" dirty="0"/>
              <a:t>quality data collection in </a:t>
            </a:r>
          </a:p>
          <a:p>
            <a:r>
              <a:rPr lang="en-US" dirty="0"/>
              <a:t>other income groups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64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7520A-6B7A-1FE8-36EA-A901907AD998}"/>
              </a:ext>
            </a:extLst>
          </p:cNvPr>
          <p:cNvSpPr txBox="1"/>
          <p:nvPr/>
        </p:nvSpPr>
        <p:spPr>
          <a:xfrm>
            <a:off x="629920" y="447040"/>
            <a:ext cx="7884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North America &amp; South America </a:t>
            </a:r>
            <a:r>
              <a:rPr lang="en-US" sz="2800" dirty="0"/>
              <a:t>had lesser Spread but a </a:t>
            </a:r>
            <a:r>
              <a:rPr lang="en-US" sz="2800" dirty="0">
                <a:solidFill>
                  <a:srgbClr val="C00000"/>
                </a:solidFill>
              </a:rPr>
              <a:t>very high death rate</a:t>
            </a:r>
            <a:r>
              <a:rPr lang="en-US" sz="2800" dirty="0"/>
              <a:t>.</a:t>
            </a:r>
            <a:endParaRPr lang="en-IN" sz="28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CF4078-C478-5C1B-C2D8-39DA7C4F7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462332"/>
              </p:ext>
            </p:extLst>
          </p:nvPr>
        </p:nvGraphicFramePr>
        <p:xfrm>
          <a:off x="217295" y="2209799"/>
          <a:ext cx="39154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697F73-FA4B-BD3F-117A-D333E71BA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726107"/>
              </p:ext>
            </p:extLst>
          </p:nvPr>
        </p:nvGraphicFramePr>
        <p:xfrm>
          <a:off x="4303060" y="2209799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26FAA1-3D76-D5E5-83B7-BBEE879BA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629384"/>
              </p:ext>
            </p:extLst>
          </p:nvPr>
        </p:nvGraphicFramePr>
        <p:xfrm>
          <a:off x="8113061" y="2209799"/>
          <a:ext cx="396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29F0B1-351D-C65E-31EE-DAC1D7D10395}"/>
              </a:ext>
            </a:extLst>
          </p:cNvPr>
          <p:cNvSpPr txBox="1"/>
          <p:nvPr/>
        </p:nvSpPr>
        <p:spPr>
          <a:xfrm>
            <a:off x="629920" y="5316071"/>
            <a:ext cx="8980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This can be because of low quality data collection in other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continents.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77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EAF6C5B-E660-9E57-73F3-7909DA92A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155429"/>
              </p:ext>
            </p:extLst>
          </p:nvPr>
        </p:nvGraphicFramePr>
        <p:xfrm>
          <a:off x="1107440" y="1229360"/>
          <a:ext cx="7274560" cy="465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E27CDE-4E0B-479A-9B27-91441975859C}"/>
              </a:ext>
            </a:extLst>
          </p:cNvPr>
          <p:cNvSpPr txBox="1"/>
          <p:nvPr/>
        </p:nvSpPr>
        <p:spPr>
          <a:xfrm>
            <a:off x="8148918" y="681318"/>
            <a:ext cx="3550023" cy="31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United States </a:t>
            </a:r>
            <a:r>
              <a:rPr lang="en-US" sz="2800" dirty="0"/>
              <a:t>did not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manage the spread on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Covid Properly.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This can be because of low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quality data collection in other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countries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3523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7705BC-1418-9337-6A56-584DCBC32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498251"/>
              </p:ext>
            </p:extLst>
          </p:nvPr>
        </p:nvGraphicFramePr>
        <p:xfrm>
          <a:off x="484094" y="1219200"/>
          <a:ext cx="8337177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AA76BB-29F1-F09B-FF18-B0E79FE8E9A0}"/>
              </a:ext>
            </a:extLst>
          </p:cNvPr>
          <p:cNvSpPr txBox="1"/>
          <p:nvPr/>
        </p:nvSpPr>
        <p:spPr>
          <a:xfrm>
            <a:off x="8731623" y="753035"/>
            <a:ext cx="2572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</a:rPr>
              <a:t>Most Countries </a:t>
            </a:r>
            <a:r>
              <a:rPr lang="en-US" sz="2800" b="0" i="0" dirty="0">
                <a:solidFill>
                  <a:srgbClr val="C00000"/>
                </a:solidFill>
                <a:effectLst/>
              </a:rPr>
              <a:t>has lower spread level.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251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Nandhini Sasi</dc:creator>
  <cp:lastModifiedBy>Nandhini Sasi</cp:lastModifiedBy>
  <cp:revision>1</cp:revision>
  <dcterms:created xsi:type="dcterms:W3CDTF">2023-11-06T13:19:33Z</dcterms:created>
  <dcterms:modified xsi:type="dcterms:W3CDTF">2023-11-06T17:33:56Z</dcterms:modified>
</cp:coreProperties>
</file>