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 Sergeyev" initials="" lastIdx="2" clrIdx="0"/>
  <p:cmAuthor id="1" name="Assya Dyussenova" initials="" lastIdx="1" clrIdx="1"/>
  <p:cmAuthor id="2" name="Ritvik Gautam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02T06:29:11.124" idx="1">
    <p:pos x="6000" y="0"/>
    <p:text>looks more like 'goals' instead of 'introduction', don't you think?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02T06:34:08.413" idx="2">
    <p:pos x="6000" y="0"/>
    <p:text>i replaced the image about XML web service with more generic image. because we don't use XML/WSDL/UDDI in this project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1T21:08:38.383" idx="1">
    <p:pos x="6000" y="0"/>
    <p:text>We don’t have all these functions, should we mention them?</p:text>
  </p:cm>
  <p:cm authorId="2" dt="2017-05-01T21:08:38.383" idx="1">
    <p:pos x="6000" y="100"/>
    <p:text>I wanted to put this reference design in the related work - what the TA gave us. 
I feel this section should more talk about a related system, and not necessarily about what we did. 
I'm still not sure, we could go either ways.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-oo_6Oe1e9rNFNTeHRtal82UjQ/view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usv-sc/18655-Spring-2017-Team-5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cs.18655team5.apiary.io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Conference Management System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Instructor		: </a:t>
            </a:r>
            <a:r>
              <a:rPr lang="en"/>
              <a:t>Jia Zhang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r>
              <a:rPr lang="en" b="1"/>
              <a:t>Team 5			: </a:t>
            </a:r>
            <a:r>
              <a:rPr lang="en"/>
              <a:t>Anton Sergeyev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  Assya Dyussenova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  Nandhiny Duraikannu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  Ritvik Gautam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618500" y="4710600"/>
            <a:ext cx="4525500" cy="43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[18-655] Service Oriented Computing, Spring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54" name="Shape 154" title="Final.mp4"/>
          <p:cNvSpPr/>
          <p:nvPr/>
        </p:nvSpPr>
        <p:spPr>
          <a:xfrm>
            <a:off x="1503000" y="0"/>
            <a:ext cx="685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extBox 1"/>
          <p:cNvSpPr txBox="1"/>
          <p:nvPr/>
        </p:nvSpPr>
        <p:spPr>
          <a:xfrm>
            <a:off x="447187" y="1174704"/>
            <a:ext cx="844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https://drive.google.com/file/d/0B-oo_6Oe1e9rNFNTeHRtal82UjQ/view?usp=sharing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Known Issues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Add more functionality for the PC Chair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Performance and stability concerns - need to implement error handling, validation, and reduce the number of API requests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Experiments and Analysis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/>
              <a:t>Data exchange rules and format</a:t>
            </a:r>
            <a:r>
              <a:rPr lang="en"/>
              <a:t> </a:t>
            </a:r>
            <a:br>
              <a:rPr lang="en"/>
            </a:br>
            <a:r>
              <a:rPr lang="en"/>
              <a:t>We settled on Ebean objects transformed to JSON in API, and then on frontend they are transformed back from JSON to plain java objects</a:t>
            </a:r>
          </a:p>
          <a:p>
            <a:pPr marL="457200" lvl="0" indent="-228600">
              <a:spcBef>
                <a:spcPts val="0"/>
              </a:spcBef>
            </a:pPr>
            <a:r>
              <a:rPr lang="en" b="1"/>
              <a:t>Ebean functionality</a:t>
            </a:r>
            <a:br>
              <a:rPr lang="en" b="1"/>
            </a:br>
            <a:r>
              <a:rPr lang="en"/>
              <a:t>Learned and applied Ebean functions like migrations and automatic joins via annotations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Developed a conference management system making use of service oriented architecture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Learned SOA in practice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Appreciated the concept of separating concerns among services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Prepared for development of real world applications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More use cases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Test the current implementation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Implement CI/CD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Deploy on Cloud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547" y="1229874"/>
            <a:ext cx="4032373" cy="30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https://github.com/cmusv-sc/18655-Spring-2017-Team-5/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/>
              <a:t>REST API Documentation: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http://docs.18655team5.apiary.io/#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2100">
                <a:solidFill>
                  <a:srgbClr val="000000"/>
                </a:solidFill>
              </a:rPr>
              <a:t>Anton Sergeyev 		- anton.sergeyev@sv.cmu.edu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2100">
                <a:solidFill>
                  <a:srgbClr val="000000"/>
                </a:solidFill>
              </a:rPr>
              <a:t>Assya Dyussenova 		- assya.dyussenova@sv.cmu.edu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2100">
                <a:solidFill>
                  <a:srgbClr val="000000"/>
                </a:solidFill>
              </a:rPr>
              <a:t>Nandhiny Duraikannu 	- nandhiny.duraikannu@sv.cmu.edu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2100">
                <a:solidFill>
                  <a:srgbClr val="000000"/>
                </a:solidFill>
              </a:rPr>
              <a:t>Ritvik Gautam 			- ritvik.gautam@sv.cmu.edu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Roadmap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Introduction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Motivation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Related Work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System Design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System Implementation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Demo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Experiments and Analysis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Conclusion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An IEEE conference management system.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Serves the functionality of online paper submission, review and registration.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Built using Service Oriented Architecture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Every function is a Service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Use Java Play framework 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474" y="3270355"/>
            <a:ext cx="3099051" cy="161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8672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Implement the various service oriented architecture concepts into a real world application.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Implement service architecture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Use the Java Play framework, which is one of the most popular to implement SOA.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327" y="283650"/>
            <a:ext cx="3853249" cy="355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0534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Reference application architecture. 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275" y="1446400"/>
            <a:ext cx="7215050" cy="364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conference management system that supports…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Login &amp; signup functionality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Profile Management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Submitting Paper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Reviewing Paper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Conference Page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Admin Page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Email notifications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550025" y="3429000"/>
            <a:ext cx="3508500" cy="7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Implemented as a Service in Java Play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Design</a:t>
            </a:r>
          </a:p>
        </p:txBody>
      </p:sp>
      <p:sp>
        <p:nvSpPr>
          <p:cNvPr id="127" name="Shape 127"/>
          <p:cNvSpPr/>
          <p:nvPr/>
        </p:nvSpPr>
        <p:spPr>
          <a:xfrm>
            <a:off x="1025150" y="1643800"/>
            <a:ext cx="2421600" cy="26514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295900" y="1643800"/>
            <a:ext cx="2421600" cy="26514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1290350" y="1909525"/>
            <a:ext cx="1891200" cy="19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Backend Service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RESTful Implementation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Java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561100" y="1909525"/>
            <a:ext cx="1891200" cy="19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Frontend Service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Makes RESTful calls to the backend service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Java, Scala HTML</a:t>
            </a:r>
          </a:p>
        </p:txBody>
      </p:sp>
      <p:sp>
        <p:nvSpPr>
          <p:cNvPr id="131" name="Shape 131"/>
          <p:cNvSpPr/>
          <p:nvPr/>
        </p:nvSpPr>
        <p:spPr>
          <a:xfrm>
            <a:off x="3527300" y="2739675"/>
            <a:ext cx="1695900" cy="273900"/>
          </a:xfrm>
          <a:prstGeom prst="leftRightArrow">
            <a:avLst>
              <a:gd name="adj1" fmla="val 50000"/>
              <a:gd name="adj2" fmla="val 8349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25" y="1050325"/>
            <a:ext cx="6967649" cy="33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Implementation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7800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2 Java Play projects for frontend and backend communicating via REST API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"/>
              <a:t>MVC approach at both levels!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277" y="0"/>
            <a:ext cx="15082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5999" y="0"/>
            <a:ext cx="18472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6063800" y="-80500"/>
            <a:ext cx="1012200" cy="49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8027800" y="-80500"/>
            <a:ext cx="3109800" cy="49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Run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24292E"/>
              </a:buClr>
            </a:pPr>
            <a:r>
              <a:rPr lang="en">
                <a:solidFill>
                  <a:srgbClr val="24292E"/>
                </a:solidFill>
              </a:rPr>
              <a:t>Setup database connection by copying and editing </a:t>
            </a:r>
            <a:r>
              <a:rPr lang="en" i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api/conf/application_template.conf</a:t>
            </a:r>
            <a:r>
              <a:rPr lang="en">
                <a:solidFill>
                  <a:srgbClr val="24292E"/>
                </a:solidFill>
              </a:rPr>
              <a:t> </a:t>
            </a:r>
            <a:br>
              <a:rPr lang="en">
                <a:solidFill>
                  <a:srgbClr val="24292E"/>
                </a:solidFill>
              </a:rPr>
            </a:br>
            <a:r>
              <a:rPr lang="en">
                <a:solidFill>
                  <a:srgbClr val="24292E"/>
                </a:solidFill>
              </a:rPr>
              <a:t>Database credentials are not kept in git.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24292E"/>
              </a:buClr>
            </a:pPr>
            <a:r>
              <a:rPr lang="en">
                <a:solidFill>
                  <a:srgbClr val="24292E"/>
                </a:solidFill>
              </a:rPr>
              <a:t>Create a database </a:t>
            </a:r>
            <a:r>
              <a:rPr lang="en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soc_conf_system  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24292E"/>
              </a:buClr>
            </a:pPr>
            <a:r>
              <a:rPr lang="en">
                <a:solidFill>
                  <a:srgbClr val="24292E"/>
                </a:solidFill>
              </a:rPr>
              <a:t>Run both projects (</a:t>
            </a:r>
            <a:r>
              <a:rPr lang="en" i="1">
                <a:solidFill>
                  <a:srgbClr val="24292E"/>
                </a:solidFill>
              </a:rPr>
              <a:t>api</a:t>
            </a:r>
            <a:r>
              <a:rPr lang="en">
                <a:solidFill>
                  <a:srgbClr val="24292E"/>
                </a:solidFill>
              </a:rPr>
              <a:t> and </a:t>
            </a:r>
            <a:r>
              <a:rPr lang="en" i="1">
                <a:solidFill>
                  <a:srgbClr val="24292E"/>
                </a:solidFill>
              </a:rPr>
              <a:t>frontend</a:t>
            </a:r>
            <a:r>
              <a:rPr lang="en">
                <a:solidFill>
                  <a:srgbClr val="24292E"/>
                </a:solidFill>
              </a:rPr>
              <a:t>) from console with </a:t>
            </a:r>
            <a:r>
              <a:rPr lang="en" i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sbt run</a:t>
            </a:r>
            <a:r>
              <a:rPr lang="en">
                <a:solidFill>
                  <a:srgbClr val="24292E"/>
                </a:solidFill>
              </a:rPr>
              <a:t>. Then the API should be available at </a:t>
            </a:r>
            <a:r>
              <a:rPr lang="en" i="1">
                <a:solidFill>
                  <a:srgbClr val="24292E"/>
                </a:solidFill>
              </a:rPr>
              <a:t>localhost:9000</a:t>
            </a:r>
            <a:r>
              <a:rPr lang="en">
                <a:solidFill>
                  <a:srgbClr val="24292E"/>
                </a:solidFill>
              </a:rPr>
              <a:t> and web interface at </a:t>
            </a:r>
            <a:r>
              <a:rPr lang="en" i="1">
                <a:solidFill>
                  <a:srgbClr val="24292E"/>
                </a:solidFill>
              </a:rPr>
              <a:t>localhost:9001</a:t>
            </a:r>
            <a:r>
              <a:rPr lang="en">
                <a:solidFill>
                  <a:srgbClr val="24292E"/>
                </a:solidFill>
              </a:rPr>
              <a:t>.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  <a:buClr>
                <a:srgbClr val="24292E"/>
              </a:buClr>
            </a:pPr>
            <a:r>
              <a:rPr lang="en">
                <a:solidFill>
                  <a:srgbClr val="24292E"/>
                </a:solidFill>
              </a:rPr>
              <a:t>Tested on the Google Chrome browser.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315</Words>
  <Application>Microsoft Office PowerPoint</Application>
  <PresentationFormat>On-screen Show (16:9)</PresentationFormat>
  <Paragraphs>89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Roboto</vt:lpstr>
      <vt:lpstr>geometric</vt:lpstr>
      <vt:lpstr>Conference Management System</vt:lpstr>
      <vt:lpstr>Roadmap</vt:lpstr>
      <vt:lpstr>Introduction</vt:lpstr>
      <vt:lpstr>Motivation</vt:lpstr>
      <vt:lpstr>Related Work</vt:lpstr>
      <vt:lpstr>Project</vt:lpstr>
      <vt:lpstr>System Design</vt:lpstr>
      <vt:lpstr>System Implementation</vt:lpstr>
      <vt:lpstr>How to Run</vt:lpstr>
      <vt:lpstr>Demo</vt:lpstr>
      <vt:lpstr>Known Issues</vt:lpstr>
      <vt:lpstr>Experiments and Analysis</vt:lpstr>
      <vt:lpstr>Conclusion</vt:lpstr>
      <vt:lpstr>Future Work</vt:lpstr>
      <vt:lpstr>Questions</vt:lpstr>
      <vt:lpstr>Resources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Management System</dc:title>
  <cp:lastModifiedBy>asergeye</cp:lastModifiedBy>
  <cp:revision>2</cp:revision>
  <dcterms:modified xsi:type="dcterms:W3CDTF">2017-05-13T04:11:59Z</dcterms:modified>
</cp:coreProperties>
</file>