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6" r:id="rId1"/>
  </p:sldMasterIdLst>
  <p:notesMasterIdLst>
    <p:notesMasterId r:id="rId2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8520139499501081"/>
          <c:y val="0.16429451632778805"/>
          <c:w val="0.7006515575139055"/>
          <c:h val="0.7616247252827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8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h</a:t>
            </a:r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E </a:t>
            </a:r>
          </a:p>
        </p:txBody>
      </p:sp>
      <p:sp>
        <p:nvSpPr>
          <p:cNvPr id="104871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66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7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91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92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2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6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828675" y="-211712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076315"/>
            <a:ext cx="1142245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TextBox 13"/>
          <p:cNvSpPr txBox="1"/>
          <p:nvPr/>
        </p:nvSpPr>
        <p:spPr>
          <a:xfrm>
            <a:off x="676275" y="3613466"/>
            <a:ext cx="11058958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NAME: 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.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D</a:t>
            </a:r>
            <a:r>
              <a:rPr altLang="en-GB" b="1" dirty="0" sz="2400" lang="en-US"/>
              <a:t>H</a:t>
            </a:r>
            <a:r>
              <a:rPr altLang="en-GB" b="1" dirty="0" sz="2400" lang="en-US"/>
              <a:t>I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H</a:t>
            </a:r>
            <a:r>
              <a:rPr altLang="en-GB" b="1" dirty="0" sz="2400" lang="en-US"/>
              <a:t>A</a:t>
            </a:r>
            <a:endParaRPr altLang="en-US" lang="zh-CN"/>
          </a:p>
          <a:p>
            <a:r>
              <a:rPr altLang="en-GB" b="1" dirty="0" sz="2400" lang="en-US"/>
              <a:t>R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G</a:t>
            </a:r>
            <a:r>
              <a:rPr altLang="en-GB" b="1" dirty="0" sz="2400" lang="en-US"/>
              <a:t>I</a:t>
            </a:r>
            <a:r>
              <a:rPr altLang="en-GB" b="1" dirty="0" sz="2400" lang="en-US"/>
              <a:t>STER 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: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1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0</a:t>
            </a:r>
            <a:r>
              <a:rPr altLang="en-GB" b="1" dirty="0" sz="2400" lang="en-US"/>
              <a:t>0</a:t>
            </a:r>
            <a:r>
              <a:rPr altLang="en-GB" b="1" dirty="0" sz="2400" lang="en-US"/>
              <a:t>4</a:t>
            </a:r>
            <a:r>
              <a:rPr altLang="en-GB" b="1" dirty="0" sz="2400" lang="en-US"/>
              <a:t>9</a:t>
            </a:r>
            <a:r>
              <a:rPr altLang="en-GB" b="1" dirty="0" sz="2400" lang="en-US"/>
              <a:t>5</a:t>
            </a:r>
            <a:r>
              <a:rPr altLang="en-GB" b="1" dirty="0" sz="2400" lang="en-US"/>
              <a:t>/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u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m</a:t>
            </a:r>
            <a:r>
              <a:rPr altLang="en-GB" b="1" dirty="0" sz="2400" lang="en-US"/>
              <a:t>1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3</a:t>
            </a:r>
            <a:r>
              <a:rPr altLang="en-GB" b="1" dirty="0" sz="2400" lang="en-US"/>
              <a:t>1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0</a:t>
            </a:r>
            <a:r>
              <a:rPr altLang="en-GB" b="1" dirty="0" sz="2400" lang="en-US"/>
              <a:t>0</a:t>
            </a:r>
            <a:r>
              <a:rPr altLang="en-GB" b="1" dirty="0" sz="2400" lang="en-US"/>
              <a:t>4</a:t>
            </a:r>
            <a:r>
              <a:rPr altLang="en-GB" b="1" dirty="0" sz="2400" lang="en-US"/>
              <a:t>9</a:t>
            </a:r>
            <a:r>
              <a:rPr altLang="en-GB" b="1" dirty="0" sz="2400" lang="en-US"/>
              <a:t>5</a:t>
            </a:r>
            <a:endParaRPr altLang="en-US" lang="zh-CN"/>
          </a:p>
          <a:p>
            <a:r>
              <a:rPr altLang="en-GB" b="1" dirty="0" sz="2400" lang="en-US"/>
              <a:t>D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P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R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MENT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: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B</a:t>
            </a:r>
            <a:r>
              <a:rPr altLang="en-GB" b="1" dirty="0" sz="2400" lang="en-US"/>
              <a:t>.</a:t>
            </a:r>
            <a:r>
              <a:rPr altLang="en-GB" b="1" dirty="0" sz="2400" lang="en-US"/>
              <a:t>C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M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(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C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R</a:t>
            </a:r>
            <a:r>
              <a:rPr altLang="en-GB" b="1" dirty="0" sz="2400" lang="en-US"/>
              <a:t>P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R</a:t>
            </a:r>
            <a:r>
              <a:rPr altLang="en-GB" b="1" dirty="0" sz="2400" lang="en-US"/>
              <a:t>ATE </a:t>
            </a:r>
            <a:r>
              <a:rPr altLang="en-GB" b="1" dirty="0" sz="2400" lang="en-US"/>
              <a:t>SECRETARYSHIPS</a:t>
            </a:r>
            <a:r>
              <a:rPr altLang="en-GB" b="1" dirty="0" sz="2400" lang="en-US"/>
              <a:t>)</a:t>
            </a:r>
            <a:endParaRPr altLang="en-US" lang="zh-CN"/>
          </a:p>
          <a:p>
            <a:r>
              <a:rPr altLang="en-GB" b="1" dirty="0" sz="2400" lang="en-US"/>
              <a:t>C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L</a:t>
            </a:r>
            <a:r>
              <a:rPr altLang="en-GB" b="1" dirty="0" sz="2400" lang="en-US"/>
              <a:t>L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G</a:t>
            </a:r>
            <a:r>
              <a:rPr altLang="en-GB" b="1" dirty="0" sz="2400" lang="en-US"/>
              <a:t>E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: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M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H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M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D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H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K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C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L</a:t>
            </a:r>
            <a:r>
              <a:rPr altLang="en-GB" b="1" dirty="0" sz="2400" lang="en-US"/>
              <a:t>L</a:t>
            </a:r>
            <a:r>
              <a:rPr altLang="en-GB" b="1" dirty="0" sz="2400" lang="en-US"/>
              <a:t>EGE 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F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R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S </a:t>
            </a:r>
            <a:r>
              <a:rPr altLang="en-GB" b="1" dirty="0" sz="2400" lang="en-US"/>
              <a:t>AND 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C</a:t>
            </a:r>
            <a:r>
              <a:rPr altLang="en-GB" b="1" dirty="0" sz="2400" lang="en-US"/>
              <a:t>I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C</a:t>
            </a:r>
            <a:r>
              <a:rPr altLang="en-GB" b="1" dirty="0" sz="2400" lang="en-US"/>
              <a:t>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739775" y="1295400"/>
            <a:ext cx="840422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1048682" name="TextBox 2"/>
          <p:cNvSpPr txBox="1"/>
          <p:nvPr/>
        </p:nvSpPr>
        <p:spPr>
          <a:xfrm>
            <a:off x="739774" y="1695510"/>
            <a:ext cx="11223625" cy="64633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First </a:t>
            </a:r>
            <a:r>
              <a:rPr dirty="0" lang="en-IN" err="1"/>
              <a:t>i</a:t>
            </a:r>
            <a:r>
              <a:rPr dirty="0" lang="en-IN"/>
              <a:t> login my Naan </a:t>
            </a:r>
            <a:r>
              <a:rPr dirty="0" lang="en-IN" err="1"/>
              <a:t>mdhalvan</a:t>
            </a:r>
            <a:r>
              <a:rPr dirty="0" lang="en-IN"/>
              <a:t> id and went to Edu-net dashboard.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From there I download “Employee data set “.                                                            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739774" y="2557285"/>
            <a:ext cx="330390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1048684" name="TextBox 6"/>
          <p:cNvSpPr txBox="1"/>
          <p:nvPr/>
        </p:nvSpPr>
        <p:spPr>
          <a:xfrm>
            <a:off x="796413" y="3212136"/>
            <a:ext cx="9144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Though I’m doing the </a:t>
            </a:r>
            <a:r>
              <a:rPr dirty="0" lang="en-IN" err="1"/>
              <a:t>Eployee</a:t>
            </a:r>
            <a:r>
              <a:rPr dirty="0" lang="en-IN"/>
              <a:t> performance analysis I collected;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EMP-ID</a:t>
            </a:r>
            <a:r>
              <a:rPr dirty="0" lang="en-IN"/>
              <a:t> :For employee </a:t>
            </a:r>
            <a:r>
              <a:rPr dirty="0" lang="en-IN" err="1"/>
              <a:t>refernce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FIRST AND LAST NAME: </a:t>
            </a:r>
            <a:r>
              <a:rPr dirty="0" lang="en-IN"/>
              <a:t>For identifying their performance.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BUSINESS UNIT: </a:t>
            </a:r>
            <a:r>
              <a:rPr dirty="0" lang="en-IN"/>
              <a:t>To ascertain their working sector.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STATUS : </a:t>
            </a:r>
            <a:r>
              <a:rPr dirty="0" lang="en-IN"/>
              <a:t>To know whether there are active or </a:t>
            </a:r>
            <a:r>
              <a:rPr dirty="0" lang="en-IN" err="1"/>
              <a:t>futre</a:t>
            </a:r>
            <a:r>
              <a:rPr dirty="0" lang="en-IN"/>
              <a:t> start.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TYPE:  </a:t>
            </a:r>
            <a:r>
              <a:rPr dirty="0" lang="en-IN"/>
              <a:t>Is to find whether there are working for full time or </a:t>
            </a:r>
            <a:r>
              <a:rPr dirty="0" lang="en-IN" err="1"/>
              <a:t>partime</a:t>
            </a:r>
            <a:r>
              <a:rPr dirty="0" lang="en-IN"/>
              <a:t> or </a:t>
            </a:r>
            <a:r>
              <a:rPr dirty="0" lang="en-IN" err="1"/>
              <a:t>contarct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GENDER CODE : </a:t>
            </a:r>
            <a:r>
              <a:rPr dirty="0" lang="en-IN"/>
              <a:t>To access their sex.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PERFORMANCE SCORE : </a:t>
            </a:r>
            <a:r>
              <a:rPr dirty="0" lang="en-IN"/>
              <a:t>It is calculated to judge his skills whether he/she wants to improve or not.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CURRENT RATING: </a:t>
            </a:r>
            <a:r>
              <a:rPr dirty="0" lang="en-IN"/>
              <a:t>This helps us to </a:t>
            </a:r>
            <a:r>
              <a:rPr dirty="0" lang="en-IN" err="1"/>
              <a:t>acknownledge</a:t>
            </a:r>
            <a:r>
              <a:rPr dirty="0" lang="en-IN"/>
              <a:t> his/her talent using these ratings.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PERFOMANCE LEVEL: </a:t>
            </a:r>
            <a:r>
              <a:rPr dirty="0" lang="en-IN"/>
              <a:t>This is </a:t>
            </a:r>
            <a:r>
              <a:rPr dirty="0" lang="en-IN" err="1"/>
              <a:t>derivated</a:t>
            </a:r>
            <a:r>
              <a:rPr dirty="0" lang="en-IN"/>
              <a:t> to know the  rank of the 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extBox 1"/>
          <p:cNvSpPr txBox="1"/>
          <p:nvPr/>
        </p:nvSpPr>
        <p:spPr>
          <a:xfrm>
            <a:off x="24581" y="152400"/>
            <a:ext cx="55626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1048689" name="TextBox 2"/>
          <p:cNvSpPr txBox="1"/>
          <p:nvPr/>
        </p:nvSpPr>
        <p:spPr>
          <a:xfrm>
            <a:off x="1143000" y="762000"/>
            <a:ext cx="103632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i="1" lang="en-IN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1048690" name="TextBox 3"/>
          <p:cNvSpPr txBox="1"/>
          <p:nvPr/>
        </p:nvSpPr>
        <p:spPr>
          <a:xfrm>
            <a:off x="533400" y="1752600"/>
            <a:ext cx="426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IDENTIFY MIISING VALUES:</a:t>
            </a:r>
          </a:p>
        </p:txBody>
      </p:sp>
      <p:sp>
        <p:nvSpPr>
          <p:cNvPr id="1048691" name="TextBox 4"/>
          <p:cNvSpPr txBox="1"/>
          <p:nvPr/>
        </p:nvSpPr>
        <p:spPr>
          <a:xfrm>
            <a:off x="457200" y="2153887"/>
            <a:ext cx="5562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Select the whole row which you figure it out .</a:t>
            </a:r>
          </a:p>
          <a:p>
            <a:r>
              <a:rPr dirty="0" lang="en-IN"/>
              <a:t>                             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conditional formatting 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highlight cells rules and click more rules.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Choose blank from format cells  and choose colours and press ok .</a:t>
            </a:r>
          </a:p>
        </p:txBody>
      </p:sp>
      <p:sp>
        <p:nvSpPr>
          <p:cNvPr id="1048692" name="Arrow: Down 8"/>
          <p:cNvSpPr/>
          <p:nvPr/>
        </p:nvSpPr>
        <p:spPr>
          <a:xfrm>
            <a:off x="2438400" y="2501133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3" name="Arrow: Down 9"/>
          <p:cNvSpPr/>
          <p:nvPr/>
        </p:nvSpPr>
        <p:spPr>
          <a:xfrm>
            <a:off x="2432255" y="3108067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4" name="Arrow: Down 11"/>
          <p:cNvSpPr/>
          <p:nvPr/>
        </p:nvSpPr>
        <p:spPr>
          <a:xfrm>
            <a:off x="2432255" y="3792068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5" name="TextBox 12"/>
          <p:cNvSpPr txBox="1"/>
          <p:nvPr/>
        </p:nvSpPr>
        <p:spPr>
          <a:xfrm>
            <a:off x="6324600" y="1752600"/>
            <a:ext cx="5486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REMOVE THISE BLANK USING FILTER:</a:t>
            </a:r>
          </a:p>
        </p:txBody>
      </p:sp>
      <p:sp>
        <p:nvSpPr>
          <p:cNvPr id="1048696" name="TextBox 13"/>
          <p:cNvSpPr txBox="1"/>
          <p:nvPr/>
        </p:nvSpPr>
        <p:spPr>
          <a:xfrm>
            <a:off x="6477000" y="2117467"/>
            <a:ext cx="48768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Search for sort and filter and select filter.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There will be small arrow on the selected row click that and choose filter by colour.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Then press no fill to remove the blanks.</a:t>
            </a:r>
          </a:p>
          <a:p>
            <a:endParaRPr dirty="0" lang="en-IN"/>
          </a:p>
        </p:txBody>
      </p:sp>
      <p:sp>
        <p:nvSpPr>
          <p:cNvPr id="1048697" name="Arrow: Down 14"/>
          <p:cNvSpPr/>
          <p:nvPr/>
        </p:nvSpPr>
        <p:spPr>
          <a:xfrm>
            <a:off x="8792497" y="2740431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8" name="Arrow: Down 15"/>
          <p:cNvSpPr/>
          <p:nvPr/>
        </p:nvSpPr>
        <p:spPr>
          <a:xfrm>
            <a:off x="8796184" y="406757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extBox 1"/>
          <p:cNvSpPr txBox="1"/>
          <p:nvPr/>
        </p:nvSpPr>
        <p:spPr>
          <a:xfrm>
            <a:off x="609600" y="76200"/>
            <a:ext cx="8001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1048700" name="TextBox 2"/>
          <p:cNvSpPr txBox="1"/>
          <p:nvPr/>
        </p:nvSpPr>
        <p:spPr>
          <a:xfrm>
            <a:off x="1905000" y="685800"/>
            <a:ext cx="6858000" cy="480131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Performance level is calculated using  the data’s in the employees current rating .</a:t>
            </a:r>
          </a:p>
          <a:p>
            <a:endParaRPr b="1" dirty="0" lang="en-IN"/>
          </a:p>
          <a:p>
            <a:r>
              <a:rPr b="1" dirty="0" lang="en-IN"/>
              <a:t>I DONE THROUGH THESE STEPS;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Choose the appropriate column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And type IFS formula to calculated all.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Type equal to and select the row and enter &gt;= number…..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Finally type “TRUE”,”LOW” and press entre to get results.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</p:txBody>
      </p:sp>
      <p:sp>
        <p:nvSpPr>
          <p:cNvPr id="1048701" name="Arrow: Down 3"/>
          <p:cNvSpPr/>
          <p:nvPr/>
        </p:nvSpPr>
        <p:spPr>
          <a:xfrm>
            <a:off x="3657600" y="21336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2" name="Arrow: Down 4"/>
          <p:cNvSpPr/>
          <p:nvPr/>
        </p:nvSpPr>
        <p:spPr>
          <a:xfrm>
            <a:off x="3657600" y="26670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3" name="Arrow: Down 5"/>
          <p:cNvSpPr/>
          <p:nvPr/>
        </p:nvSpPr>
        <p:spPr>
          <a:xfrm>
            <a:off x="3657600" y="344374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extBox 1"/>
          <p:cNvSpPr txBox="1"/>
          <p:nvPr/>
        </p:nvSpPr>
        <p:spPr>
          <a:xfrm>
            <a:off x="457200" y="76200"/>
            <a:ext cx="929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1048705" name="TextBox 3"/>
          <p:cNvSpPr txBox="1"/>
          <p:nvPr/>
        </p:nvSpPr>
        <p:spPr>
          <a:xfrm>
            <a:off x="304800" y="552613"/>
            <a:ext cx="8060828" cy="255454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I PREPARE THE PIVOT TABLE FORM THE FOLLOWING MANNER:</a:t>
            </a:r>
          </a:p>
          <a:p>
            <a:endParaRPr b="1" dirty="0" sz="2000" lang="en-IN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First, I consider “BUSINESS UNIT” as my rows.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Secondly,I</a:t>
            </a:r>
            <a:r>
              <a:rPr dirty="0" sz="2000" lang="en-IN"/>
              <a:t> drag the “PERFORMANCE LEVEL” in column.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Next,I</a:t>
            </a:r>
            <a:r>
              <a:rPr dirty="0" sz="2000" lang="en-IN"/>
              <a:t> drop “GENDER CODE” in filter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If we want a specific data use “slicer”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 choose “EMPLOYEE STATUS” using slicer.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sz="2000" lang="en-IN"/>
          </a:p>
        </p:txBody>
      </p:sp>
      <p:sp>
        <p:nvSpPr>
          <p:cNvPr id="1048706" name="TextBox 4"/>
          <p:cNvSpPr txBox="1"/>
          <p:nvPr/>
        </p:nvSpPr>
        <p:spPr>
          <a:xfrm>
            <a:off x="457200" y="3107158"/>
            <a:ext cx="50292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1048707" name="TextBox 5"/>
          <p:cNvSpPr txBox="1"/>
          <p:nvPr/>
        </p:nvSpPr>
        <p:spPr>
          <a:xfrm>
            <a:off x="762000" y="3638387"/>
            <a:ext cx="6477000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process of showing data in pictorial form is called visualization.</a:t>
            </a:r>
          </a:p>
          <a:p>
            <a:endParaRPr dirty="0" lang="en-IN"/>
          </a:p>
          <a:p>
            <a:r>
              <a:rPr b="1" dirty="0" lang="en-IN"/>
              <a:t>I done through few steps</a:t>
            </a:r>
            <a:r>
              <a:rPr dirty="0" lang="en-IN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go to insert and select recommended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Select the chart which ever you like and click ok.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title by </a:t>
            </a:r>
            <a:r>
              <a:rPr dirty="0" lang="en-IN" err="1"/>
              <a:t>pessing</a:t>
            </a:r>
            <a:r>
              <a:rPr dirty="0" lang="en-IN"/>
              <a:t> the </a:t>
            </a:r>
            <a:r>
              <a:rPr dirty="0" lang="en-IN" err="1"/>
              <a:t>pessing</a:t>
            </a:r>
            <a:r>
              <a:rPr dirty="0" lang="en-IN"/>
              <a:t> the plus symbol on the top corner of the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trend lines like the </a:t>
            </a:r>
            <a:r>
              <a:rPr dirty="0" lang="en-IN" err="1"/>
              <a:t>previvous</a:t>
            </a:r>
            <a:r>
              <a:rPr dirty="0" lang="en-IN"/>
              <a:t> step.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7"/>
          <p:cNvGraphicFramePr>
            <a:graphicFrameLocks/>
          </p:cNvGraphicFramePr>
          <p:nvPr/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2"/>
          <p:cNvSpPr txBox="1"/>
          <p:nvPr/>
        </p:nvSpPr>
        <p:spPr>
          <a:xfrm>
            <a:off x="684212" y="457200"/>
            <a:ext cx="10288588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FF00"/>
                </a:solidFill>
              </a:rPr>
              <a:t>By comparing performance of </a:t>
            </a:r>
            <a:r>
              <a:rPr dirty="0" sz="2400" lang="en-IN" err="1">
                <a:solidFill>
                  <a:srgbClr val="FFFF00"/>
                </a:solidFill>
              </a:rPr>
              <a:t>employees,there</a:t>
            </a:r>
            <a:r>
              <a:rPr dirty="0" sz="2400" lang="en-IN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8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8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8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9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9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FF0000"/>
                </a:solidFill>
              </a:rPr>
              <a:t>PROJECT</a:t>
            </a:r>
            <a:r>
              <a:rPr dirty="0" sz="4250" spc="-85">
                <a:solidFill>
                  <a:srgbClr val="FF0000"/>
                </a:solidFill>
              </a:rPr>
              <a:t> </a:t>
            </a:r>
            <a:r>
              <a:rPr dirty="0" sz="4250" spc="25">
                <a:solidFill>
                  <a:srgbClr val="FF0000"/>
                </a:solidFill>
              </a:rPr>
              <a:t>TITLE</a:t>
            </a:r>
            <a:endParaRPr dirty="0" sz="4250">
              <a:solidFill>
                <a:srgbClr val="FF0000"/>
              </a:solidFill>
            </a:endParaRPr>
          </a:p>
        </p:txBody>
      </p:sp>
      <p:sp>
        <p:nvSpPr>
          <p:cNvPr id="1048600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1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16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bg2"/>
                </a:solidFill>
              </a:rPr>
              <a:t>A</a:t>
            </a:r>
            <a:r>
              <a:rPr dirty="0" spc="-5">
                <a:solidFill>
                  <a:schemeClr val="bg2"/>
                </a:solidFill>
              </a:rPr>
              <a:t>G</a:t>
            </a:r>
            <a:r>
              <a:rPr dirty="0" spc="-35">
                <a:solidFill>
                  <a:schemeClr val="bg2"/>
                </a:solidFill>
              </a:rPr>
              <a:t>E</a:t>
            </a:r>
            <a:r>
              <a:rPr dirty="0" spc="15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104861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8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 lang="en-IN" spc="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TextBox 10"/>
          <p:cNvSpPr txBox="1"/>
          <p:nvPr/>
        </p:nvSpPr>
        <p:spPr>
          <a:xfrm>
            <a:off x="1026635" y="1683160"/>
            <a:ext cx="5251767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dirty="0" sz="2400" i="1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676275" y="4672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7" name="TextBox 11"/>
          <p:cNvSpPr txBox="1"/>
          <p:nvPr/>
        </p:nvSpPr>
        <p:spPr>
          <a:xfrm>
            <a:off x="228600" y="811623"/>
            <a:ext cx="1165860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048648" name="TextBox 12"/>
          <p:cNvSpPr txBox="1"/>
          <p:nvPr/>
        </p:nvSpPr>
        <p:spPr>
          <a:xfrm>
            <a:off x="437535" y="1894482"/>
            <a:ext cx="167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dirty="0" sz="2400" lang="en-I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048649" name="TextBox 14"/>
          <p:cNvSpPr txBox="1"/>
          <p:nvPr/>
        </p:nvSpPr>
        <p:spPr>
          <a:xfrm>
            <a:off x="1600200" y="2294007"/>
            <a:ext cx="4800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048650" name="TextBox 15"/>
          <p:cNvSpPr txBox="1"/>
          <p:nvPr/>
        </p:nvSpPr>
        <p:spPr>
          <a:xfrm>
            <a:off x="355190" y="2971211"/>
            <a:ext cx="184109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048651" name="TextBox 16"/>
          <p:cNvSpPr txBox="1"/>
          <p:nvPr/>
        </p:nvSpPr>
        <p:spPr>
          <a:xfrm>
            <a:off x="1541205" y="3420291"/>
            <a:ext cx="58674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048652" name="TextBox 17"/>
          <p:cNvSpPr txBox="1"/>
          <p:nvPr/>
        </p:nvSpPr>
        <p:spPr>
          <a:xfrm>
            <a:off x="152400" y="4350501"/>
            <a:ext cx="250231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1048653" name="TextBox 19"/>
          <p:cNvSpPr txBox="1"/>
          <p:nvPr/>
        </p:nvSpPr>
        <p:spPr>
          <a:xfrm>
            <a:off x="1541205" y="4731195"/>
            <a:ext cx="7993319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152400" y="5591175"/>
            <a:ext cx="26670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1048655" name="TextBox 22"/>
          <p:cNvSpPr txBox="1"/>
          <p:nvPr/>
        </p:nvSpPr>
        <p:spPr>
          <a:xfrm>
            <a:off x="1623860" y="6020977"/>
            <a:ext cx="7467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09600" y="619124"/>
            <a:ext cx="5014595" cy="4991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lang="en-IN" spc="15"/>
              <a:t> 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TextBox 8"/>
          <p:cNvSpPr txBox="1"/>
          <p:nvPr/>
        </p:nvSpPr>
        <p:spPr>
          <a:xfrm>
            <a:off x="838200" y="1600200"/>
            <a:ext cx="3276600" cy="17678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Manager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Employees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2097162" name="Picture 4" descr="41 Organizational Chart Templates (Word, Excel, PowerPoint, PSD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TextBox 7"/>
          <p:cNvSpPr txBox="1"/>
          <p:nvPr/>
        </p:nvSpPr>
        <p:spPr>
          <a:xfrm>
            <a:off x="3962400" y="2525553"/>
            <a:ext cx="45720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1600200" y="1354667"/>
            <a:ext cx="86868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Download employee data set from –Kaggle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Out of 26 features I </a:t>
            </a:r>
            <a:r>
              <a:rPr dirty="0" lang="en-IN" err="1"/>
              <a:t>choosed</a:t>
            </a:r>
            <a:r>
              <a:rPr dirty="0" lang="en-IN"/>
              <a:t> 9 features there are;</a:t>
            </a:r>
          </a:p>
          <a:p>
            <a:pPr algn="ctr"/>
            <a:r>
              <a:rPr dirty="0" lang="en-IN"/>
              <a:t>        1.Emp-ID-(Numerical values)</a:t>
            </a:r>
          </a:p>
          <a:p>
            <a:pPr algn="ctr"/>
            <a:r>
              <a:rPr dirty="0" lang="en-IN"/>
              <a:t>2. First name(Text value)</a:t>
            </a:r>
          </a:p>
          <a:p>
            <a:pPr algn="ctr"/>
            <a:r>
              <a:rPr dirty="0" lang="en-IN"/>
              <a:t>  3.Last name  (Text value)</a:t>
            </a:r>
          </a:p>
          <a:p>
            <a:pPr algn="ctr"/>
            <a:r>
              <a:rPr dirty="0" lang="en-IN"/>
              <a:t>      4.Business unit   (Text value)</a:t>
            </a:r>
          </a:p>
          <a:p>
            <a:pPr algn="ctr"/>
            <a:r>
              <a:rPr dirty="0" lang="en-IN"/>
              <a:t>                         5.Employee status (Active/Future start)</a:t>
            </a:r>
          </a:p>
          <a:p>
            <a:pPr algn="ctr"/>
            <a:r>
              <a:rPr dirty="0" lang="en-IN"/>
              <a:t>                                      6.Employee type(Full time/contract/part time)</a:t>
            </a:r>
          </a:p>
          <a:p>
            <a:pPr algn="ctr"/>
            <a:r>
              <a:rPr dirty="0" lang="en-IN"/>
              <a:t>           7.Gender code(Male/Female)</a:t>
            </a:r>
          </a:p>
          <a:p>
            <a:pPr algn="ctr"/>
            <a:r>
              <a:rPr dirty="0" lang="en-IN"/>
              <a:t>                                    8.Current employee rating(Numerical values)</a:t>
            </a:r>
          </a:p>
          <a:p>
            <a:pPr algn="ctr"/>
            <a:r>
              <a:rPr dirty="0" lang="en-IN"/>
              <a:t>                                      9.Performance level(Very High /High/Medium)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447800" y="1882230"/>
            <a:ext cx="9753600" cy="46166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0"/>
          <p:cNvSpPr txBox="1"/>
          <p:nvPr/>
        </p:nvSpPr>
        <p:spPr>
          <a:xfrm>
            <a:off x="1089509" y="1420565"/>
            <a:ext cx="350218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sooriya prakash</cp:lastModifiedBy>
  <dcterms:created xsi:type="dcterms:W3CDTF">2024-03-29T04:07:22Z</dcterms:created>
  <dcterms:modified xsi:type="dcterms:W3CDTF">2024-09-09T05:59:25Z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74477de91c3f4f95b389eabe37277609</vt:lpwstr>
  </property>
</Properties>
</file>