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23034-D117-4A32-A4CD-A9AC546967C1}" v="1" dt="2023-01-09T19:44:0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Sadhana" userId="73cbe3c2-e1dc-4ac5-b149-d06c08cadaae" providerId="ADAL" clId="{8A823034-D117-4A32-A4CD-A9AC546967C1}"/>
    <pc:docChg chg="undo custSel addSld modSld">
      <pc:chgData name="P Sadhana" userId="73cbe3c2-e1dc-4ac5-b149-d06c08cadaae" providerId="ADAL" clId="{8A823034-D117-4A32-A4CD-A9AC546967C1}" dt="2023-01-09T19:44:01.832" v="430" actId="20577"/>
      <pc:docMkLst>
        <pc:docMk/>
      </pc:docMkLst>
      <pc:sldChg chg="delSp mod">
        <pc:chgData name="P Sadhana" userId="73cbe3c2-e1dc-4ac5-b149-d06c08cadaae" providerId="ADAL" clId="{8A823034-D117-4A32-A4CD-A9AC546967C1}" dt="2023-01-09T18:27:31.351" v="1" actId="478"/>
        <pc:sldMkLst>
          <pc:docMk/>
          <pc:sldMk cId="109857222" sldId="256"/>
        </pc:sldMkLst>
        <pc:spChg chg="del">
          <ac:chgData name="P Sadhana" userId="73cbe3c2-e1dc-4ac5-b149-d06c08cadaae" providerId="ADAL" clId="{8A823034-D117-4A32-A4CD-A9AC546967C1}" dt="2023-01-09T18:27:29.411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 Sadhana" userId="73cbe3c2-e1dc-4ac5-b149-d06c08cadaae" providerId="ADAL" clId="{8A823034-D117-4A32-A4CD-A9AC546967C1}" dt="2023-01-09T18:27:31.351" v="1" actId="478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P Sadhana" userId="73cbe3c2-e1dc-4ac5-b149-d06c08cadaae" providerId="ADAL" clId="{8A823034-D117-4A32-A4CD-A9AC546967C1}" dt="2023-01-09T19:44:01.832" v="430" actId="20577"/>
        <pc:sldMkLst>
          <pc:docMk/>
          <pc:sldMk cId="1063404402" sldId="257"/>
        </pc:sldMkLst>
        <pc:spChg chg="mod">
          <ac:chgData name="P Sadhana" userId="73cbe3c2-e1dc-4ac5-b149-d06c08cadaae" providerId="ADAL" clId="{8A823034-D117-4A32-A4CD-A9AC546967C1}" dt="2023-01-09T19:34:33.341" v="26" actId="2711"/>
          <ac:spMkLst>
            <pc:docMk/>
            <pc:sldMk cId="1063404402" sldId="257"/>
            <ac:spMk id="2" creationId="{AD97FF14-DF6C-171F-BA2A-2522E5980AD0}"/>
          </ac:spMkLst>
        </pc:spChg>
        <pc:spChg chg="mod">
          <ac:chgData name="P Sadhana" userId="73cbe3c2-e1dc-4ac5-b149-d06c08cadaae" providerId="ADAL" clId="{8A823034-D117-4A32-A4CD-A9AC546967C1}" dt="2023-01-09T19:44:01.832" v="430" actId="20577"/>
          <ac:spMkLst>
            <pc:docMk/>
            <pc:sldMk cId="1063404402" sldId="257"/>
            <ac:spMk id="3" creationId="{44EE5B5C-BAC7-91AA-0393-80E388912F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nikatsanka/comparing-edge-detection-methods-638a2919476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FF14-DF6C-171F-BA2A-2522E598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5B5C-BAC7-91AA-0393-80E38891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Opening: Erosion followed by Dilation (</a:t>
            </a:r>
            <a:r>
              <a:rPr lang="en-IN" dirty="0" err="1"/>
              <a:t>AoB</a:t>
            </a:r>
            <a:r>
              <a:rPr lang="en-IN" dirty="0"/>
              <a:t>), </a:t>
            </a:r>
          </a:p>
          <a:p>
            <a:r>
              <a:rPr lang="en-IN" dirty="0"/>
              <a:t>Closing: Dilation followed by Erosion (A.B)</a:t>
            </a:r>
          </a:p>
          <a:p>
            <a:r>
              <a:rPr lang="en-IN" dirty="0"/>
              <a:t>Dilation: Increases size of object, fills holes, connects areas separated by spaces</a:t>
            </a:r>
          </a:p>
          <a:p>
            <a:r>
              <a:rPr lang="en-IN" dirty="0"/>
              <a:t>Erosion: Decreases size of object</a:t>
            </a:r>
          </a:p>
          <a:p>
            <a:r>
              <a:rPr lang="en-IN" dirty="0"/>
              <a:t>Contrast stretching: attempts to improve the contrast in an image by 'stretching' the range of intensity values</a:t>
            </a:r>
          </a:p>
          <a:p>
            <a:r>
              <a:rPr lang="en-IN"/>
              <a:t>Edge detection: </a:t>
            </a:r>
            <a:r>
              <a:rPr lang="en-IN">
                <a:hlinkClick r:id="rId2"/>
              </a:rPr>
              <a:t>https://medium.com/@nikatsanka/comparing-edge-detection-methods-638a2919476e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40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 Sadhana</cp:lastModifiedBy>
  <cp:revision>1</cp:revision>
  <dcterms:created xsi:type="dcterms:W3CDTF">2023-01-08T07:15:25Z</dcterms:created>
  <dcterms:modified xsi:type="dcterms:W3CDTF">2023-01-09T19:44:06Z</dcterms:modified>
</cp:coreProperties>
</file>