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70" r:id="rId4"/>
    <p:sldId id="258" r:id="rId5"/>
    <p:sldId id="259" r:id="rId6"/>
    <p:sldId id="260" r:id="rId7"/>
    <p:sldId id="261" r:id="rId8"/>
    <p:sldId id="263" r:id="rId9"/>
    <p:sldId id="268" r:id="rId10"/>
    <p:sldId id="264" r:id="rId11"/>
    <p:sldId id="265" r:id="rId12"/>
    <p:sldId id="266" r:id="rId13"/>
    <p:sldId id="269" r:id="rId14"/>
    <p:sldId id="267" r:id="rId15"/>
    <p:sldId id="272" r:id="rId16"/>
    <p:sldId id="273" r:id="rId17"/>
    <p:sldId id="27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454C0-7F07-4B4B-9CDF-F8CA44231A97}" v="1" dt="2023-09-01T04:20:38.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Sadhana" userId="73cbe3c2-e1dc-4ac5-b149-d06c08cadaae" providerId="ADAL" clId="{64E0E284-9074-4913-9D61-DD25A32175D6}"/>
    <pc:docChg chg="undo custSel addSld modSld sldOrd">
      <pc:chgData name="P Sadhana" userId="73cbe3c2-e1dc-4ac5-b149-d06c08cadaae" providerId="ADAL" clId="{64E0E284-9074-4913-9D61-DD25A32175D6}" dt="2023-06-12T07:02:06.912" v="438" actId="20577"/>
      <pc:docMkLst>
        <pc:docMk/>
      </pc:docMkLst>
      <pc:sldChg chg="modSp mod modAnim">
        <pc:chgData name="P Sadhana" userId="73cbe3c2-e1dc-4ac5-b149-d06c08cadaae" providerId="ADAL" clId="{64E0E284-9074-4913-9D61-DD25A32175D6}" dt="2023-06-11T18:48:07.733" v="397" actId="1076"/>
        <pc:sldMkLst>
          <pc:docMk/>
          <pc:sldMk cId="801052800" sldId="257"/>
        </pc:sldMkLst>
        <pc:spChg chg="mod">
          <ac:chgData name="P Sadhana" userId="73cbe3c2-e1dc-4ac5-b149-d06c08cadaae" providerId="ADAL" clId="{64E0E284-9074-4913-9D61-DD25A32175D6}" dt="2023-06-11T17:19:57.203" v="310" actId="20577"/>
          <ac:spMkLst>
            <pc:docMk/>
            <pc:sldMk cId="801052800" sldId="257"/>
            <ac:spMk id="2" creationId="{41AC3C21-2E44-16F5-4BB9-4326C9B803EE}"/>
          </ac:spMkLst>
        </pc:spChg>
        <pc:spChg chg="mod">
          <ac:chgData name="P Sadhana" userId="73cbe3c2-e1dc-4ac5-b149-d06c08cadaae" providerId="ADAL" clId="{64E0E284-9074-4913-9D61-DD25A32175D6}" dt="2023-06-11T18:48:07.733" v="397" actId="1076"/>
          <ac:spMkLst>
            <pc:docMk/>
            <pc:sldMk cId="801052800" sldId="257"/>
            <ac:spMk id="3" creationId="{AE2DB52E-F522-F0A8-1D70-36CB0399DD59}"/>
          </ac:spMkLst>
        </pc:spChg>
      </pc:sldChg>
      <pc:sldChg chg="modSp mod">
        <pc:chgData name="P Sadhana" userId="73cbe3c2-e1dc-4ac5-b149-d06c08cadaae" providerId="ADAL" clId="{64E0E284-9074-4913-9D61-DD25A32175D6}" dt="2023-06-12T07:01:31.955" v="420" actId="20577"/>
        <pc:sldMkLst>
          <pc:docMk/>
          <pc:sldMk cId="3869579390" sldId="258"/>
        </pc:sldMkLst>
        <pc:spChg chg="mod">
          <ac:chgData name="P Sadhana" userId="73cbe3c2-e1dc-4ac5-b149-d06c08cadaae" providerId="ADAL" clId="{64E0E284-9074-4913-9D61-DD25A32175D6}" dt="2023-06-12T07:01:31.955" v="420" actId="20577"/>
          <ac:spMkLst>
            <pc:docMk/>
            <pc:sldMk cId="3869579390" sldId="258"/>
            <ac:spMk id="10" creationId="{02E66CC3-C376-A4ED-A9C4-5588F6046FE6}"/>
          </ac:spMkLst>
        </pc:spChg>
      </pc:sldChg>
      <pc:sldChg chg="addSp delSp modSp mod">
        <pc:chgData name="P Sadhana" userId="73cbe3c2-e1dc-4ac5-b149-d06c08cadaae" providerId="ADAL" clId="{64E0E284-9074-4913-9D61-DD25A32175D6}" dt="2023-06-11T17:19:16.066" v="301" actId="1076"/>
        <pc:sldMkLst>
          <pc:docMk/>
          <pc:sldMk cId="1227987148" sldId="259"/>
        </pc:sldMkLst>
        <pc:spChg chg="add del">
          <ac:chgData name="P Sadhana" userId="73cbe3c2-e1dc-4ac5-b149-d06c08cadaae" providerId="ADAL" clId="{64E0E284-9074-4913-9D61-DD25A32175D6}" dt="2023-06-11T17:19:12.889" v="299" actId="21"/>
          <ac:spMkLst>
            <pc:docMk/>
            <pc:sldMk cId="1227987148" sldId="259"/>
            <ac:spMk id="2" creationId="{2135DF9F-C999-A997-54DC-792BA7205446}"/>
          </ac:spMkLst>
        </pc:spChg>
        <pc:spChg chg="add del mod">
          <ac:chgData name="P Sadhana" userId="73cbe3c2-e1dc-4ac5-b149-d06c08cadaae" providerId="ADAL" clId="{64E0E284-9074-4913-9D61-DD25A32175D6}" dt="2023-06-11T17:19:12.889" v="299" actId="21"/>
          <ac:spMkLst>
            <pc:docMk/>
            <pc:sldMk cId="1227987148" sldId="259"/>
            <ac:spMk id="5" creationId="{D895004D-3127-5867-0A64-ACB8F9FAA257}"/>
          </ac:spMkLst>
        </pc:spChg>
        <pc:picChg chg="mod">
          <ac:chgData name="P Sadhana" userId="73cbe3c2-e1dc-4ac5-b149-d06c08cadaae" providerId="ADAL" clId="{64E0E284-9074-4913-9D61-DD25A32175D6}" dt="2023-06-11T17:19:16.066" v="301" actId="1076"/>
          <ac:picMkLst>
            <pc:docMk/>
            <pc:sldMk cId="1227987148" sldId="259"/>
            <ac:picMk id="4" creationId="{FBCB9294-368E-6D95-9769-53EE82E08174}"/>
          </ac:picMkLst>
        </pc:picChg>
      </pc:sldChg>
      <pc:sldChg chg="modSp mod">
        <pc:chgData name="P Sadhana" userId="73cbe3c2-e1dc-4ac5-b149-d06c08cadaae" providerId="ADAL" clId="{64E0E284-9074-4913-9D61-DD25A32175D6}" dt="2023-06-11T17:16:33.434" v="289" actId="20577"/>
        <pc:sldMkLst>
          <pc:docMk/>
          <pc:sldMk cId="927232711" sldId="260"/>
        </pc:sldMkLst>
        <pc:graphicFrameChg chg="mod modGraphic">
          <ac:chgData name="P Sadhana" userId="73cbe3c2-e1dc-4ac5-b149-d06c08cadaae" providerId="ADAL" clId="{64E0E284-9074-4913-9D61-DD25A32175D6}" dt="2023-06-11T17:16:33.434" v="289" actId="20577"/>
          <ac:graphicFrameMkLst>
            <pc:docMk/>
            <pc:sldMk cId="927232711" sldId="260"/>
            <ac:graphicFrameMk id="4" creationId="{43297983-249F-A2E2-D871-C63DE3D04ED0}"/>
          </ac:graphicFrameMkLst>
        </pc:graphicFrameChg>
      </pc:sldChg>
      <pc:sldChg chg="addSp delSp modSp mod setBg">
        <pc:chgData name="P Sadhana" userId="73cbe3c2-e1dc-4ac5-b149-d06c08cadaae" providerId="ADAL" clId="{64E0E284-9074-4913-9D61-DD25A32175D6}" dt="2023-06-11T16:22:11.732" v="21" actId="2711"/>
        <pc:sldMkLst>
          <pc:docMk/>
          <pc:sldMk cId="1048589205" sldId="261"/>
        </pc:sldMkLst>
        <pc:spChg chg="mod ord">
          <ac:chgData name="P Sadhana" userId="73cbe3c2-e1dc-4ac5-b149-d06c08cadaae" providerId="ADAL" clId="{64E0E284-9074-4913-9D61-DD25A32175D6}" dt="2023-06-11T16:22:11.732" v="21" actId="2711"/>
          <ac:spMkLst>
            <pc:docMk/>
            <pc:sldMk cId="1048589205" sldId="261"/>
            <ac:spMk id="2" creationId="{FBEA3A07-6AF3-E7CF-427E-9EE58DF49642}"/>
          </ac:spMkLst>
        </pc:spChg>
        <pc:spChg chg="del">
          <ac:chgData name="P Sadhana" userId="73cbe3c2-e1dc-4ac5-b149-d06c08cadaae" providerId="ADAL" clId="{64E0E284-9074-4913-9D61-DD25A32175D6}" dt="2023-06-11T16:20:02.883" v="6" actId="478"/>
          <ac:spMkLst>
            <pc:docMk/>
            <pc:sldMk cId="1048589205" sldId="261"/>
            <ac:spMk id="3" creationId="{305E02E3-3469-1D61-D475-F4460BA45641}"/>
          </ac:spMkLst>
        </pc:spChg>
        <pc:spChg chg="add">
          <ac:chgData name="P Sadhana" userId="73cbe3c2-e1dc-4ac5-b149-d06c08cadaae" providerId="ADAL" clId="{64E0E284-9074-4913-9D61-DD25A32175D6}" dt="2023-06-11T16:21:58.009" v="20" actId="26606"/>
          <ac:spMkLst>
            <pc:docMk/>
            <pc:sldMk cId="1048589205" sldId="261"/>
            <ac:spMk id="18" creationId="{53F29798-D584-4792-9B62-3F5F5C36D619}"/>
          </ac:spMkLst>
        </pc:spChg>
        <pc:picChg chg="add mod">
          <ac:chgData name="P Sadhana" userId="73cbe3c2-e1dc-4ac5-b149-d06c08cadaae" providerId="ADAL" clId="{64E0E284-9074-4913-9D61-DD25A32175D6}" dt="2023-06-11T16:21:58.009" v="20" actId="26606"/>
          <ac:picMkLst>
            <pc:docMk/>
            <pc:sldMk cId="1048589205" sldId="261"/>
            <ac:picMk id="5" creationId="{4AACCED1-487B-89A4-8607-07330A5595DB}"/>
          </ac:picMkLst>
        </pc:picChg>
        <pc:picChg chg="add mod ord">
          <ac:chgData name="P Sadhana" userId="73cbe3c2-e1dc-4ac5-b149-d06c08cadaae" providerId="ADAL" clId="{64E0E284-9074-4913-9D61-DD25A32175D6}" dt="2023-06-11T16:21:58.009" v="20" actId="26606"/>
          <ac:picMkLst>
            <pc:docMk/>
            <pc:sldMk cId="1048589205" sldId="261"/>
            <ac:picMk id="7" creationId="{14A597EB-DCFE-5916-151C-9557EE9E8799}"/>
          </ac:picMkLst>
        </pc:picChg>
        <pc:picChg chg="add mod">
          <ac:chgData name="P Sadhana" userId="73cbe3c2-e1dc-4ac5-b149-d06c08cadaae" providerId="ADAL" clId="{64E0E284-9074-4913-9D61-DD25A32175D6}" dt="2023-06-11T16:21:58.009" v="20" actId="26606"/>
          <ac:picMkLst>
            <pc:docMk/>
            <pc:sldMk cId="1048589205" sldId="261"/>
            <ac:picMk id="9" creationId="{170BFD77-9765-E2B1-CB41-82286E81E851}"/>
          </ac:picMkLst>
        </pc:picChg>
        <pc:picChg chg="add mod">
          <ac:chgData name="P Sadhana" userId="73cbe3c2-e1dc-4ac5-b149-d06c08cadaae" providerId="ADAL" clId="{64E0E284-9074-4913-9D61-DD25A32175D6}" dt="2023-06-11T16:21:58.009" v="20" actId="26606"/>
          <ac:picMkLst>
            <pc:docMk/>
            <pc:sldMk cId="1048589205" sldId="261"/>
            <ac:picMk id="11" creationId="{CC6BD7C2-A3DE-08F8-6DAE-818A1C1B2B65}"/>
          </ac:picMkLst>
        </pc:picChg>
        <pc:picChg chg="add mod">
          <ac:chgData name="P Sadhana" userId="73cbe3c2-e1dc-4ac5-b149-d06c08cadaae" providerId="ADAL" clId="{64E0E284-9074-4913-9D61-DD25A32175D6}" dt="2023-06-11T16:21:58.009" v="20" actId="26606"/>
          <ac:picMkLst>
            <pc:docMk/>
            <pc:sldMk cId="1048589205" sldId="261"/>
            <ac:picMk id="13" creationId="{A9482064-6B81-5F1C-5629-58795DEC4EC7}"/>
          </ac:picMkLst>
        </pc:picChg>
      </pc:sldChg>
      <pc:sldChg chg="modSp mod">
        <pc:chgData name="P Sadhana" userId="73cbe3c2-e1dc-4ac5-b149-d06c08cadaae" providerId="ADAL" clId="{64E0E284-9074-4913-9D61-DD25A32175D6}" dt="2023-06-12T07:01:01.143" v="413" actId="20577"/>
        <pc:sldMkLst>
          <pc:docMk/>
          <pc:sldMk cId="3596193160" sldId="262"/>
        </pc:sldMkLst>
        <pc:spChg chg="mod">
          <ac:chgData name="P Sadhana" userId="73cbe3c2-e1dc-4ac5-b149-d06c08cadaae" providerId="ADAL" clId="{64E0E284-9074-4913-9D61-DD25A32175D6}" dt="2023-06-12T07:01:01.143" v="413" actId="20577"/>
          <ac:spMkLst>
            <pc:docMk/>
            <pc:sldMk cId="3596193160" sldId="262"/>
            <ac:spMk id="3" creationId="{8A95B764-5AB4-B732-5746-1DF1FEF4B3DE}"/>
          </ac:spMkLst>
        </pc:spChg>
      </pc:sldChg>
      <pc:sldChg chg="addSp delSp modSp add mod">
        <pc:chgData name="P Sadhana" userId="73cbe3c2-e1dc-4ac5-b149-d06c08cadaae" providerId="ADAL" clId="{64E0E284-9074-4913-9D61-DD25A32175D6}" dt="2023-06-11T16:34:59.923" v="60" actId="14100"/>
        <pc:sldMkLst>
          <pc:docMk/>
          <pc:sldMk cId="3497562330" sldId="263"/>
        </pc:sldMkLst>
        <pc:spChg chg="mod">
          <ac:chgData name="P Sadhana" userId="73cbe3c2-e1dc-4ac5-b149-d06c08cadaae" providerId="ADAL" clId="{64E0E284-9074-4913-9D61-DD25A32175D6}" dt="2023-06-11T16:22:19.492" v="24" actId="20577"/>
          <ac:spMkLst>
            <pc:docMk/>
            <pc:sldMk cId="3497562330" sldId="263"/>
            <ac:spMk id="2" creationId="{FBEA3A07-6AF3-E7CF-427E-9EE58DF49642}"/>
          </ac:spMkLst>
        </pc:spChg>
        <pc:picChg chg="add mod">
          <ac:chgData name="P Sadhana" userId="73cbe3c2-e1dc-4ac5-b149-d06c08cadaae" providerId="ADAL" clId="{64E0E284-9074-4913-9D61-DD25A32175D6}" dt="2023-06-11T16:34:09.503" v="48" actId="1076"/>
          <ac:picMkLst>
            <pc:docMk/>
            <pc:sldMk cId="3497562330" sldId="263"/>
            <ac:picMk id="4" creationId="{BADBAF92-06CB-51F1-F864-A43029A076BB}"/>
          </ac:picMkLst>
        </pc:picChg>
        <pc:picChg chg="del">
          <ac:chgData name="P Sadhana" userId="73cbe3c2-e1dc-4ac5-b149-d06c08cadaae" providerId="ADAL" clId="{64E0E284-9074-4913-9D61-DD25A32175D6}" dt="2023-06-11T16:34:06.500" v="47" actId="478"/>
          <ac:picMkLst>
            <pc:docMk/>
            <pc:sldMk cId="3497562330" sldId="263"/>
            <ac:picMk id="5" creationId="{4AACCED1-487B-89A4-8607-07330A5595DB}"/>
          </ac:picMkLst>
        </pc:picChg>
        <pc:picChg chg="del">
          <ac:chgData name="P Sadhana" userId="73cbe3c2-e1dc-4ac5-b149-d06c08cadaae" providerId="ADAL" clId="{64E0E284-9074-4913-9D61-DD25A32175D6}" dt="2023-06-11T16:34:22.244" v="54" actId="478"/>
          <ac:picMkLst>
            <pc:docMk/>
            <pc:sldMk cId="3497562330" sldId="263"/>
            <ac:picMk id="7" creationId="{14A597EB-DCFE-5916-151C-9557EE9E8799}"/>
          </ac:picMkLst>
        </pc:picChg>
        <pc:picChg chg="add mod">
          <ac:chgData name="P Sadhana" userId="73cbe3c2-e1dc-4ac5-b149-d06c08cadaae" providerId="ADAL" clId="{64E0E284-9074-4913-9D61-DD25A32175D6}" dt="2023-06-11T16:34:26.032" v="55" actId="1076"/>
          <ac:picMkLst>
            <pc:docMk/>
            <pc:sldMk cId="3497562330" sldId="263"/>
            <ac:picMk id="8" creationId="{53690EA6-F4C5-8CA8-5093-5EA4DBA58DFC}"/>
          </ac:picMkLst>
        </pc:picChg>
        <pc:picChg chg="del">
          <ac:chgData name="P Sadhana" userId="73cbe3c2-e1dc-4ac5-b149-d06c08cadaae" providerId="ADAL" clId="{64E0E284-9074-4913-9D61-DD25A32175D6}" dt="2023-06-11T16:34:12.601" v="50" actId="478"/>
          <ac:picMkLst>
            <pc:docMk/>
            <pc:sldMk cId="3497562330" sldId="263"/>
            <ac:picMk id="9" creationId="{170BFD77-9765-E2B1-CB41-82286E81E851}"/>
          </ac:picMkLst>
        </pc:picChg>
        <pc:picChg chg="del">
          <ac:chgData name="P Sadhana" userId="73cbe3c2-e1dc-4ac5-b149-d06c08cadaae" providerId="ADAL" clId="{64E0E284-9074-4913-9D61-DD25A32175D6}" dt="2023-06-11T16:33:59.408" v="44" actId="478"/>
          <ac:picMkLst>
            <pc:docMk/>
            <pc:sldMk cId="3497562330" sldId="263"/>
            <ac:picMk id="11" creationId="{CC6BD7C2-A3DE-08F8-6DAE-818A1C1B2B65}"/>
          </ac:picMkLst>
        </pc:picChg>
        <pc:picChg chg="add mod">
          <ac:chgData name="P Sadhana" userId="73cbe3c2-e1dc-4ac5-b149-d06c08cadaae" providerId="ADAL" clId="{64E0E284-9074-4913-9D61-DD25A32175D6}" dt="2023-06-11T16:34:18.777" v="52" actId="14100"/>
          <ac:picMkLst>
            <pc:docMk/>
            <pc:sldMk cId="3497562330" sldId="263"/>
            <ac:picMk id="12" creationId="{6EEC3698-45A7-C360-B0C8-E89B088BD43B}"/>
          </ac:picMkLst>
        </pc:picChg>
        <pc:picChg chg="del">
          <ac:chgData name="P Sadhana" userId="73cbe3c2-e1dc-4ac5-b149-d06c08cadaae" providerId="ADAL" clId="{64E0E284-9074-4913-9D61-DD25A32175D6}" dt="2023-06-11T16:34:28.452" v="56" actId="478"/>
          <ac:picMkLst>
            <pc:docMk/>
            <pc:sldMk cId="3497562330" sldId="263"/>
            <ac:picMk id="13" creationId="{A9482064-6B81-5F1C-5629-58795DEC4EC7}"/>
          </ac:picMkLst>
        </pc:picChg>
        <pc:picChg chg="add mod">
          <ac:chgData name="P Sadhana" userId="73cbe3c2-e1dc-4ac5-b149-d06c08cadaae" providerId="ADAL" clId="{64E0E284-9074-4913-9D61-DD25A32175D6}" dt="2023-06-11T16:34:03.700" v="45" actId="1076"/>
          <ac:picMkLst>
            <pc:docMk/>
            <pc:sldMk cId="3497562330" sldId="263"/>
            <ac:picMk id="15" creationId="{BC043D6B-2084-9FE5-8D90-19032E360742}"/>
          </ac:picMkLst>
        </pc:picChg>
        <pc:picChg chg="add mod">
          <ac:chgData name="P Sadhana" userId="73cbe3c2-e1dc-4ac5-b149-d06c08cadaae" providerId="ADAL" clId="{64E0E284-9074-4913-9D61-DD25A32175D6}" dt="2023-06-11T16:34:59.923" v="60" actId="14100"/>
          <ac:picMkLst>
            <pc:docMk/>
            <pc:sldMk cId="3497562330" sldId="263"/>
            <ac:picMk id="17" creationId="{B385F7E1-2739-A82A-1172-5DB9F7721C17}"/>
          </ac:picMkLst>
        </pc:picChg>
      </pc:sldChg>
      <pc:sldChg chg="addSp delSp modSp add mod">
        <pc:chgData name="P Sadhana" userId="73cbe3c2-e1dc-4ac5-b149-d06c08cadaae" providerId="ADAL" clId="{64E0E284-9074-4913-9D61-DD25A32175D6}" dt="2023-06-11T16:55:27.568" v="105" actId="1076"/>
        <pc:sldMkLst>
          <pc:docMk/>
          <pc:sldMk cId="532169005" sldId="264"/>
        </pc:sldMkLst>
        <pc:spChg chg="mod">
          <ac:chgData name="P Sadhana" userId="73cbe3c2-e1dc-4ac5-b149-d06c08cadaae" providerId="ADAL" clId="{64E0E284-9074-4913-9D61-DD25A32175D6}" dt="2023-06-11T16:48:22.331" v="70" actId="20577"/>
          <ac:spMkLst>
            <pc:docMk/>
            <pc:sldMk cId="532169005" sldId="264"/>
            <ac:spMk id="2" creationId="{FBEA3A07-6AF3-E7CF-427E-9EE58DF49642}"/>
          </ac:spMkLst>
        </pc:spChg>
        <pc:picChg chg="del">
          <ac:chgData name="P Sadhana" userId="73cbe3c2-e1dc-4ac5-b149-d06c08cadaae" providerId="ADAL" clId="{64E0E284-9074-4913-9D61-DD25A32175D6}" dt="2023-06-11T16:48:40.607" v="75" actId="478"/>
          <ac:picMkLst>
            <pc:docMk/>
            <pc:sldMk cId="532169005" sldId="264"/>
            <ac:picMk id="4" creationId="{BADBAF92-06CB-51F1-F864-A43029A076BB}"/>
          </ac:picMkLst>
        </pc:picChg>
        <pc:picChg chg="add mod">
          <ac:chgData name="P Sadhana" userId="73cbe3c2-e1dc-4ac5-b149-d06c08cadaae" providerId="ADAL" clId="{64E0E284-9074-4913-9D61-DD25A32175D6}" dt="2023-06-11T16:48:46.667" v="76" actId="1076"/>
          <ac:picMkLst>
            <pc:docMk/>
            <pc:sldMk cId="532169005" sldId="264"/>
            <ac:picMk id="5" creationId="{8CFE2425-C7BD-D4C5-FE12-2F73A7EE4514}"/>
          </ac:picMkLst>
        </pc:picChg>
        <pc:picChg chg="add mod">
          <ac:chgData name="P Sadhana" userId="73cbe3c2-e1dc-4ac5-b149-d06c08cadaae" providerId="ADAL" clId="{64E0E284-9074-4913-9D61-DD25A32175D6}" dt="2023-06-11T16:50:13.669" v="84" actId="1076"/>
          <ac:picMkLst>
            <pc:docMk/>
            <pc:sldMk cId="532169005" sldId="264"/>
            <ac:picMk id="7" creationId="{0A7A2E03-39A8-E81A-9687-C935D71756A6}"/>
          </ac:picMkLst>
        </pc:picChg>
        <pc:picChg chg="del">
          <ac:chgData name="P Sadhana" userId="73cbe3c2-e1dc-4ac5-b149-d06c08cadaae" providerId="ADAL" clId="{64E0E284-9074-4913-9D61-DD25A32175D6}" dt="2023-06-11T16:49:43.573" v="77" actId="478"/>
          <ac:picMkLst>
            <pc:docMk/>
            <pc:sldMk cId="532169005" sldId="264"/>
            <ac:picMk id="8" creationId="{53690EA6-F4C5-8CA8-5093-5EA4DBA58DFC}"/>
          </ac:picMkLst>
        </pc:picChg>
        <pc:picChg chg="add mod">
          <ac:chgData name="P Sadhana" userId="73cbe3c2-e1dc-4ac5-b149-d06c08cadaae" providerId="ADAL" clId="{64E0E284-9074-4913-9D61-DD25A32175D6}" dt="2023-06-11T16:51:13.580" v="91" actId="1076"/>
          <ac:picMkLst>
            <pc:docMk/>
            <pc:sldMk cId="532169005" sldId="264"/>
            <ac:picMk id="10" creationId="{9DE71D01-6F63-6B4E-5491-386C71D49AC8}"/>
          </ac:picMkLst>
        </pc:picChg>
        <pc:picChg chg="del">
          <ac:chgData name="P Sadhana" userId="73cbe3c2-e1dc-4ac5-b149-d06c08cadaae" providerId="ADAL" clId="{64E0E284-9074-4913-9D61-DD25A32175D6}" dt="2023-06-11T16:51:11.021" v="90" actId="478"/>
          <ac:picMkLst>
            <pc:docMk/>
            <pc:sldMk cId="532169005" sldId="264"/>
            <ac:picMk id="12" creationId="{6EEC3698-45A7-C360-B0C8-E89B088BD43B}"/>
          </ac:picMkLst>
        </pc:picChg>
        <pc:picChg chg="add mod">
          <ac:chgData name="P Sadhana" userId="73cbe3c2-e1dc-4ac5-b149-d06c08cadaae" providerId="ADAL" clId="{64E0E284-9074-4913-9D61-DD25A32175D6}" dt="2023-06-11T16:52:37.301" v="97" actId="14100"/>
          <ac:picMkLst>
            <pc:docMk/>
            <pc:sldMk cId="532169005" sldId="264"/>
            <ac:picMk id="13" creationId="{FFC9A75D-D543-B8B2-3CFD-E546F2EBADD2}"/>
          </ac:picMkLst>
        </pc:picChg>
        <pc:picChg chg="del">
          <ac:chgData name="P Sadhana" userId="73cbe3c2-e1dc-4ac5-b149-d06c08cadaae" providerId="ADAL" clId="{64E0E284-9074-4913-9D61-DD25A32175D6}" dt="2023-06-11T16:52:19.662" v="93" actId="478"/>
          <ac:picMkLst>
            <pc:docMk/>
            <pc:sldMk cId="532169005" sldId="264"/>
            <ac:picMk id="15" creationId="{BC043D6B-2084-9FE5-8D90-19032E360742}"/>
          </ac:picMkLst>
        </pc:picChg>
        <pc:picChg chg="add mod">
          <ac:chgData name="P Sadhana" userId="73cbe3c2-e1dc-4ac5-b149-d06c08cadaae" providerId="ADAL" clId="{64E0E284-9074-4913-9D61-DD25A32175D6}" dt="2023-06-11T16:55:27.568" v="105" actId="1076"/>
          <ac:picMkLst>
            <pc:docMk/>
            <pc:sldMk cId="532169005" sldId="264"/>
            <ac:picMk id="16" creationId="{CE19D969-11A5-EC0A-431A-4E25BB3FDCC5}"/>
          </ac:picMkLst>
        </pc:picChg>
        <pc:picChg chg="del">
          <ac:chgData name="P Sadhana" userId="73cbe3c2-e1dc-4ac5-b149-d06c08cadaae" providerId="ADAL" clId="{64E0E284-9074-4913-9D61-DD25A32175D6}" dt="2023-06-11T16:52:39.229" v="98" actId="478"/>
          <ac:picMkLst>
            <pc:docMk/>
            <pc:sldMk cId="532169005" sldId="264"/>
            <ac:picMk id="17" creationId="{B385F7E1-2739-A82A-1172-5DB9F7721C17}"/>
          </ac:picMkLst>
        </pc:picChg>
      </pc:sldChg>
      <pc:sldChg chg="addSp delSp modSp add mod">
        <pc:chgData name="P Sadhana" userId="73cbe3c2-e1dc-4ac5-b149-d06c08cadaae" providerId="ADAL" clId="{64E0E284-9074-4913-9D61-DD25A32175D6}" dt="2023-06-11T17:01:23.621" v="151" actId="20577"/>
        <pc:sldMkLst>
          <pc:docMk/>
          <pc:sldMk cId="391246409" sldId="265"/>
        </pc:sldMkLst>
        <pc:spChg chg="mod">
          <ac:chgData name="P Sadhana" userId="73cbe3c2-e1dc-4ac5-b149-d06c08cadaae" providerId="ADAL" clId="{64E0E284-9074-4913-9D61-DD25A32175D6}" dt="2023-06-11T17:01:23.621" v="151" actId="20577"/>
          <ac:spMkLst>
            <pc:docMk/>
            <pc:sldMk cId="391246409" sldId="265"/>
            <ac:spMk id="2" creationId="{FBEA3A07-6AF3-E7CF-427E-9EE58DF49642}"/>
          </ac:spMkLst>
        </pc:spChg>
        <pc:picChg chg="add mod">
          <ac:chgData name="P Sadhana" userId="73cbe3c2-e1dc-4ac5-b149-d06c08cadaae" providerId="ADAL" clId="{64E0E284-9074-4913-9D61-DD25A32175D6}" dt="2023-06-11T16:56:57.074" v="110" actId="14100"/>
          <ac:picMkLst>
            <pc:docMk/>
            <pc:sldMk cId="391246409" sldId="265"/>
            <ac:picMk id="4" creationId="{E4C7F028-4817-FCF3-5007-7EDC6EBB7F6A}"/>
          </ac:picMkLst>
        </pc:picChg>
        <pc:picChg chg="del">
          <ac:chgData name="P Sadhana" userId="73cbe3c2-e1dc-4ac5-b149-d06c08cadaae" providerId="ADAL" clId="{64E0E284-9074-4913-9D61-DD25A32175D6}" dt="2023-06-11T16:56:41.810" v="107" actId="478"/>
          <ac:picMkLst>
            <pc:docMk/>
            <pc:sldMk cId="391246409" sldId="265"/>
            <ac:picMk id="5" creationId="{8CFE2425-C7BD-D4C5-FE12-2F73A7EE4514}"/>
          </ac:picMkLst>
        </pc:picChg>
        <pc:picChg chg="add mod">
          <ac:chgData name="P Sadhana" userId="73cbe3c2-e1dc-4ac5-b149-d06c08cadaae" providerId="ADAL" clId="{64E0E284-9074-4913-9D61-DD25A32175D6}" dt="2023-06-11T16:58:19.034" v="123" actId="14100"/>
          <ac:picMkLst>
            <pc:docMk/>
            <pc:sldMk cId="391246409" sldId="265"/>
            <ac:picMk id="8" creationId="{3A3208B5-E754-7243-D297-31F3A9226059}"/>
          </ac:picMkLst>
        </pc:picChg>
        <pc:picChg chg="del">
          <ac:chgData name="P Sadhana" userId="73cbe3c2-e1dc-4ac5-b149-d06c08cadaae" providerId="ADAL" clId="{64E0E284-9074-4913-9D61-DD25A32175D6}" dt="2023-06-11T16:59:18.770" v="124" actId="478"/>
          <ac:picMkLst>
            <pc:docMk/>
            <pc:sldMk cId="391246409" sldId="265"/>
            <ac:picMk id="10" creationId="{9DE71D01-6F63-6B4E-5491-386C71D49AC8}"/>
          </ac:picMkLst>
        </pc:picChg>
        <pc:picChg chg="add mod">
          <ac:chgData name="P Sadhana" userId="73cbe3c2-e1dc-4ac5-b149-d06c08cadaae" providerId="ADAL" clId="{64E0E284-9074-4913-9D61-DD25A32175D6}" dt="2023-06-11T17:00:26.948" v="135" actId="14100"/>
          <ac:picMkLst>
            <pc:docMk/>
            <pc:sldMk cId="391246409" sldId="265"/>
            <ac:picMk id="11" creationId="{87CE5D55-43E1-F3A4-8763-26845C606512}"/>
          </ac:picMkLst>
        </pc:picChg>
        <pc:picChg chg="add mod">
          <ac:chgData name="P Sadhana" userId="73cbe3c2-e1dc-4ac5-b149-d06c08cadaae" providerId="ADAL" clId="{64E0E284-9074-4913-9D61-DD25A32175D6}" dt="2023-06-11T16:59:58.750" v="131" actId="14100"/>
          <ac:picMkLst>
            <pc:docMk/>
            <pc:sldMk cId="391246409" sldId="265"/>
            <ac:picMk id="14" creationId="{E8B8D945-FC49-93D7-94A4-5FC5A552EA42}"/>
          </ac:picMkLst>
        </pc:picChg>
        <pc:picChg chg="del">
          <ac:chgData name="P Sadhana" userId="73cbe3c2-e1dc-4ac5-b149-d06c08cadaae" providerId="ADAL" clId="{64E0E284-9074-4913-9D61-DD25A32175D6}" dt="2023-06-11T17:00:23.214" v="134" actId="478"/>
          <ac:picMkLst>
            <pc:docMk/>
            <pc:sldMk cId="391246409" sldId="265"/>
            <ac:picMk id="16" creationId="{CE19D969-11A5-EC0A-431A-4E25BB3FDCC5}"/>
          </ac:picMkLst>
        </pc:picChg>
        <pc:picChg chg="add mod">
          <ac:chgData name="P Sadhana" userId="73cbe3c2-e1dc-4ac5-b149-d06c08cadaae" providerId="ADAL" clId="{64E0E284-9074-4913-9D61-DD25A32175D6}" dt="2023-06-11T17:00:36.859" v="138" actId="1076"/>
          <ac:picMkLst>
            <pc:docMk/>
            <pc:sldMk cId="391246409" sldId="265"/>
            <ac:picMk id="17" creationId="{55F9A52F-E1B0-52BF-CFA6-245821C4A282}"/>
          </ac:picMkLst>
        </pc:picChg>
      </pc:sldChg>
      <pc:sldChg chg="addSp delSp modSp add mod">
        <pc:chgData name="P Sadhana" userId="73cbe3c2-e1dc-4ac5-b149-d06c08cadaae" providerId="ADAL" clId="{64E0E284-9074-4913-9D61-DD25A32175D6}" dt="2023-06-11T17:17:13.580" v="296" actId="1076"/>
        <pc:sldMkLst>
          <pc:docMk/>
          <pc:sldMk cId="1159154897" sldId="266"/>
        </pc:sldMkLst>
        <pc:spChg chg="mod">
          <ac:chgData name="P Sadhana" userId="73cbe3c2-e1dc-4ac5-b149-d06c08cadaae" providerId="ADAL" clId="{64E0E284-9074-4913-9D61-DD25A32175D6}" dt="2023-06-11T17:01:05.788" v="150" actId="20577"/>
          <ac:spMkLst>
            <pc:docMk/>
            <pc:sldMk cId="1159154897" sldId="266"/>
            <ac:spMk id="2" creationId="{FBEA3A07-6AF3-E7CF-427E-9EE58DF49642}"/>
          </ac:spMkLst>
        </pc:spChg>
        <pc:picChg chg="mod modCrop">
          <ac:chgData name="P Sadhana" userId="73cbe3c2-e1dc-4ac5-b149-d06c08cadaae" providerId="ADAL" clId="{64E0E284-9074-4913-9D61-DD25A32175D6}" dt="2023-06-11T17:17:10.679" v="295" actId="1076"/>
          <ac:picMkLst>
            <pc:docMk/>
            <pc:sldMk cId="1159154897" sldId="266"/>
            <ac:picMk id="4" creationId="{B637DA16-2B19-F4B3-DC58-B947E6588C7D}"/>
          </ac:picMkLst>
        </pc:picChg>
        <pc:picChg chg="del">
          <ac:chgData name="P Sadhana" userId="73cbe3c2-e1dc-4ac5-b149-d06c08cadaae" providerId="ADAL" clId="{64E0E284-9074-4913-9D61-DD25A32175D6}" dt="2023-06-11T17:01:39.858" v="152" actId="478"/>
          <ac:picMkLst>
            <pc:docMk/>
            <pc:sldMk cId="1159154897" sldId="266"/>
            <ac:picMk id="4" creationId="{E4C7F028-4817-FCF3-5007-7EDC6EBB7F6A}"/>
          </ac:picMkLst>
        </pc:picChg>
        <pc:picChg chg="add mod">
          <ac:chgData name="P Sadhana" userId="73cbe3c2-e1dc-4ac5-b149-d06c08cadaae" providerId="ADAL" clId="{64E0E284-9074-4913-9D61-DD25A32175D6}" dt="2023-06-11T17:17:13.580" v="296" actId="1076"/>
          <ac:picMkLst>
            <pc:docMk/>
            <pc:sldMk cId="1159154897" sldId="266"/>
            <ac:picMk id="5" creationId="{2EE6DD0C-3437-FB75-1834-7D2B93465BC0}"/>
          </ac:picMkLst>
        </pc:picChg>
        <pc:picChg chg="del">
          <ac:chgData name="P Sadhana" userId="73cbe3c2-e1dc-4ac5-b149-d06c08cadaae" providerId="ADAL" clId="{64E0E284-9074-4913-9D61-DD25A32175D6}" dt="2023-06-11T17:01:39.858" v="152" actId="478"/>
          <ac:picMkLst>
            <pc:docMk/>
            <pc:sldMk cId="1159154897" sldId="266"/>
            <ac:picMk id="7" creationId="{0A7A2E03-39A8-E81A-9687-C935D71756A6}"/>
          </ac:picMkLst>
        </pc:picChg>
        <pc:picChg chg="del">
          <ac:chgData name="P Sadhana" userId="73cbe3c2-e1dc-4ac5-b149-d06c08cadaae" providerId="ADAL" clId="{64E0E284-9074-4913-9D61-DD25A32175D6}" dt="2023-06-11T17:01:39.858" v="152" actId="478"/>
          <ac:picMkLst>
            <pc:docMk/>
            <pc:sldMk cId="1159154897" sldId="266"/>
            <ac:picMk id="8" creationId="{3A3208B5-E754-7243-D297-31F3A9226059}"/>
          </ac:picMkLst>
        </pc:picChg>
        <pc:picChg chg="add mod">
          <ac:chgData name="P Sadhana" userId="73cbe3c2-e1dc-4ac5-b149-d06c08cadaae" providerId="ADAL" clId="{64E0E284-9074-4913-9D61-DD25A32175D6}" dt="2023-06-11T17:03:49.956" v="182" actId="14100"/>
          <ac:picMkLst>
            <pc:docMk/>
            <pc:sldMk cId="1159154897" sldId="266"/>
            <ac:picMk id="9" creationId="{6CBD63DB-B5A4-C0BF-7405-38D8AE46029B}"/>
          </ac:picMkLst>
        </pc:picChg>
        <pc:picChg chg="del">
          <ac:chgData name="P Sadhana" userId="73cbe3c2-e1dc-4ac5-b149-d06c08cadaae" providerId="ADAL" clId="{64E0E284-9074-4913-9D61-DD25A32175D6}" dt="2023-06-11T17:01:39.858" v="152" actId="478"/>
          <ac:picMkLst>
            <pc:docMk/>
            <pc:sldMk cId="1159154897" sldId="266"/>
            <ac:picMk id="11" creationId="{87CE5D55-43E1-F3A4-8763-26845C606512}"/>
          </ac:picMkLst>
        </pc:picChg>
        <pc:picChg chg="add mod">
          <ac:chgData name="P Sadhana" userId="73cbe3c2-e1dc-4ac5-b149-d06c08cadaae" providerId="ADAL" clId="{64E0E284-9074-4913-9D61-DD25A32175D6}" dt="2023-06-11T17:03:18.839" v="176" actId="1076"/>
          <ac:picMkLst>
            <pc:docMk/>
            <pc:sldMk cId="1159154897" sldId="266"/>
            <ac:picMk id="12" creationId="{24EF04B3-951A-81ED-49AA-ECDA52E3C5E3}"/>
          </ac:picMkLst>
        </pc:picChg>
        <pc:picChg chg="del">
          <ac:chgData name="P Sadhana" userId="73cbe3c2-e1dc-4ac5-b149-d06c08cadaae" providerId="ADAL" clId="{64E0E284-9074-4913-9D61-DD25A32175D6}" dt="2023-06-11T17:01:39.858" v="152" actId="478"/>
          <ac:picMkLst>
            <pc:docMk/>
            <pc:sldMk cId="1159154897" sldId="266"/>
            <ac:picMk id="13" creationId="{FFC9A75D-D543-B8B2-3CFD-E546F2EBADD2}"/>
          </ac:picMkLst>
        </pc:picChg>
        <pc:picChg chg="del">
          <ac:chgData name="P Sadhana" userId="73cbe3c2-e1dc-4ac5-b149-d06c08cadaae" providerId="ADAL" clId="{64E0E284-9074-4913-9D61-DD25A32175D6}" dt="2023-06-11T17:01:39.858" v="152" actId="478"/>
          <ac:picMkLst>
            <pc:docMk/>
            <pc:sldMk cId="1159154897" sldId="266"/>
            <ac:picMk id="14" creationId="{E8B8D945-FC49-93D7-94A4-5FC5A552EA42}"/>
          </ac:picMkLst>
        </pc:picChg>
        <pc:picChg chg="add mod">
          <ac:chgData name="P Sadhana" userId="73cbe3c2-e1dc-4ac5-b149-d06c08cadaae" providerId="ADAL" clId="{64E0E284-9074-4913-9D61-DD25A32175D6}" dt="2023-06-11T17:03:43.870" v="180" actId="1076"/>
          <ac:picMkLst>
            <pc:docMk/>
            <pc:sldMk cId="1159154897" sldId="266"/>
            <ac:picMk id="16" creationId="{8807EB00-798F-D0C5-27D4-31E4FEE7F9DF}"/>
          </ac:picMkLst>
        </pc:picChg>
        <pc:picChg chg="del">
          <ac:chgData name="P Sadhana" userId="73cbe3c2-e1dc-4ac5-b149-d06c08cadaae" providerId="ADAL" clId="{64E0E284-9074-4913-9D61-DD25A32175D6}" dt="2023-06-11T17:01:39.858" v="152" actId="478"/>
          <ac:picMkLst>
            <pc:docMk/>
            <pc:sldMk cId="1159154897" sldId="266"/>
            <ac:picMk id="17" creationId="{55F9A52F-E1B0-52BF-CFA6-245821C4A282}"/>
          </ac:picMkLst>
        </pc:picChg>
      </pc:sldChg>
      <pc:sldChg chg="addSp delSp modSp add mod ord">
        <pc:chgData name="P Sadhana" userId="73cbe3c2-e1dc-4ac5-b149-d06c08cadaae" providerId="ADAL" clId="{64E0E284-9074-4913-9D61-DD25A32175D6}" dt="2023-06-11T17:09:38.372" v="214" actId="1076"/>
        <pc:sldMkLst>
          <pc:docMk/>
          <pc:sldMk cId="2726342310" sldId="267"/>
        </pc:sldMkLst>
        <pc:spChg chg="mod">
          <ac:chgData name="P Sadhana" userId="73cbe3c2-e1dc-4ac5-b149-d06c08cadaae" providerId="ADAL" clId="{64E0E284-9074-4913-9D61-DD25A32175D6}" dt="2023-06-11T17:01:54.162" v="165" actId="20577"/>
          <ac:spMkLst>
            <pc:docMk/>
            <pc:sldMk cId="2726342310" sldId="267"/>
            <ac:spMk id="2" creationId="{FBEA3A07-6AF3-E7CF-427E-9EE58DF49642}"/>
          </ac:spMkLst>
        </pc:spChg>
        <pc:picChg chg="del">
          <ac:chgData name="P Sadhana" userId="73cbe3c2-e1dc-4ac5-b149-d06c08cadaae" providerId="ADAL" clId="{64E0E284-9074-4913-9D61-DD25A32175D6}" dt="2023-06-11T17:07:57.990" v="194" actId="478"/>
          <ac:picMkLst>
            <pc:docMk/>
            <pc:sldMk cId="2726342310" sldId="267"/>
            <ac:picMk id="4" creationId="{E4C7F028-4817-FCF3-5007-7EDC6EBB7F6A}"/>
          </ac:picMkLst>
        </pc:picChg>
        <pc:picChg chg="add mod">
          <ac:chgData name="P Sadhana" userId="73cbe3c2-e1dc-4ac5-b149-d06c08cadaae" providerId="ADAL" clId="{64E0E284-9074-4913-9D61-DD25A32175D6}" dt="2023-06-11T17:07:52.350" v="189" actId="14100"/>
          <ac:picMkLst>
            <pc:docMk/>
            <pc:sldMk cId="2726342310" sldId="267"/>
            <ac:picMk id="5" creationId="{A3DACCEA-862F-71D0-651B-2FEC048B795F}"/>
          </ac:picMkLst>
        </pc:picChg>
        <pc:picChg chg="del">
          <ac:chgData name="P Sadhana" userId="73cbe3c2-e1dc-4ac5-b149-d06c08cadaae" providerId="ADAL" clId="{64E0E284-9074-4913-9D61-DD25A32175D6}" dt="2023-06-11T17:08:02.027" v="196" actId="478"/>
          <ac:picMkLst>
            <pc:docMk/>
            <pc:sldMk cId="2726342310" sldId="267"/>
            <ac:picMk id="7" creationId="{0A7A2E03-39A8-E81A-9687-C935D71756A6}"/>
          </ac:picMkLst>
        </pc:picChg>
        <pc:picChg chg="del">
          <ac:chgData name="P Sadhana" userId="73cbe3c2-e1dc-4ac5-b149-d06c08cadaae" providerId="ADAL" clId="{64E0E284-9074-4913-9D61-DD25A32175D6}" dt="2023-06-11T17:07:59.159" v="195" actId="478"/>
          <ac:picMkLst>
            <pc:docMk/>
            <pc:sldMk cId="2726342310" sldId="267"/>
            <ac:picMk id="8" creationId="{3A3208B5-E754-7243-D297-31F3A9226059}"/>
          </ac:picMkLst>
        </pc:picChg>
        <pc:picChg chg="add mod">
          <ac:chgData name="P Sadhana" userId="73cbe3c2-e1dc-4ac5-b149-d06c08cadaae" providerId="ADAL" clId="{64E0E284-9074-4913-9D61-DD25A32175D6}" dt="2023-06-11T17:08:31.124" v="200" actId="1076"/>
          <ac:picMkLst>
            <pc:docMk/>
            <pc:sldMk cId="2726342310" sldId="267"/>
            <ac:picMk id="9" creationId="{9A3BD439-6461-03EA-846B-F043AF6B35E1}"/>
          </ac:picMkLst>
        </pc:picChg>
        <pc:picChg chg="del">
          <ac:chgData name="P Sadhana" userId="73cbe3c2-e1dc-4ac5-b149-d06c08cadaae" providerId="ADAL" clId="{64E0E284-9074-4913-9D61-DD25A32175D6}" dt="2023-06-11T17:07:53.554" v="190" actId="478"/>
          <ac:picMkLst>
            <pc:docMk/>
            <pc:sldMk cId="2726342310" sldId="267"/>
            <ac:picMk id="11" creationId="{87CE5D55-43E1-F3A4-8763-26845C606512}"/>
          </ac:picMkLst>
        </pc:picChg>
        <pc:picChg chg="add mod">
          <ac:chgData name="P Sadhana" userId="73cbe3c2-e1dc-4ac5-b149-d06c08cadaae" providerId="ADAL" clId="{64E0E284-9074-4913-9D61-DD25A32175D6}" dt="2023-06-11T17:08:53.348" v="204" actId="14100"/>
          <ac:picMkLst>
            <pc:docMk/>
            <pc:sldMk cId="2726342310" sldId="267"/>
            <ac:picMk id="12" creationId="{AE03DF39-6AFA-65AF-8621-6FB38C953130}"/>
          </ac:picMkLst>
        </pc:picChg>
        <pc:picChg chg="del">
          <ac:chgData name="P Sadhana" userId="73cbe3c2-e1dc-4ac5-b149-d06c08cadaae" providerId="ADAL" clId="{64E0E284-9074-4913-9D61-DD25A32175D6}" dt="2023-06-11T17:07:56.894" v="193" actId="478"/>
          <ac:picMkLst>
            <pc:docMk/>
            <pc:sldMk cId="2726342310" sldId="267"/>
            <ac:picMk id="13" creationId="{FFC9A75D-D543-B8B2-3CFD-E546F2EBADD2}"/>
          </ac:picMkLst>
        </pc:picChg>
        <pc:picChg chg="del">
          <ac:chgData name="P Sadhana" userId="73cbe3c2-e1dc-4ac5-b149-d06c08cadaae" providerId="ADAL" clId="{64E0E284-9074-4913-9D61-DD25A32175D6}" dt="2023-06-11T17:07:56.201" v="192" actId="478"/>
          <ac:picMkLst>
            <pc:docMk/>
            <pc:sldMk cId="2726342310" sldId="267"/>
            <ac:picMk id="14" creationId="{E8B8D945-FC49-93D7-94A4-5FC5A552EA42}"/>
          </ac:picMkLst>
        </pc:picChg>
        <pc:picChg chg="add mod">
          <ac:chgData name="P Sadhana" userId="73cbe3c2-e1dc-4ac5-b149-d06c08cadaae" providerId="ADAL" clId="{64E0E284-9074-4913-9D61-DD25A32175D6}" dt="2023-06-11T17:09:38.372" v="214" actId="1076"/>
          <ac:picMkLst>
            <pc:docMk/>
            <pc:sldMk cId="2726342310" sldId="267"/>
            <ac:picMk id="16" creationId="{1139F547-83E5-5229-C046-A9F092FFF72C}"/>
          </ac:picMkLst>
        </pc:picChg>
        <pc:picChg chg="del">
          <ac:chgData name="P Sadhana" userId="73cbe3c2-e1dc-4ac5-b149-d06c08cadaae" providerId="ADAL" clId="{64E0E284-9074-4913-9D61-DD25A32175D6}" dt="2023-06-11T17:07:55.197" v="191" actId="478"/>
          <ac:picMkLst>
            <pc:docMk/>
            <pc:sldMk cId="2726342310" sldId="267"/>
            <ac:picMk id="17" creationId="{55F9A52F-E1B0-52BF-CFA6-245821C4A282}"/>
          </ac:picMkLst>
        </pc:picChg>
        <pc:picChg chg="add mod">
          <ac:chgData name="P Sadhana" userId="73cbe3c2-e1dc-4ac5-b149-d06c08cadaae" providerId="ADAL" clId="{64E0E284-9074-4913-9D61-DD25A32175D6}" dt="2023-06-11T17:09:29.625" v="211" actId="1076"/>
          <ac:picMkLst>
            <pc:docMk/>
            <pc:sldMk cId="2726342310" sldId="267"/>
            <ac:picMk id="20" creationId="{E7C78145-990C-5C79-EB3B-9226F11720C6}"/>
          </ac:picMkLst>
        </pc:picChg>
      </pc:sldChg>
      <pc:sldChg chg="addSp delSp modSp add mod">
        <pc:chgData name="P Sadhana" userId="73cbe3c2-e1dc-4ac5-b149-d06c08cadaae" providerId="ADAL" clId="{64E0E284-9074-4913-9D61-DD25A32175D6}" dt="2023-06-11T18:26:02.997" v="346" actId="14100"/>
        <pc:sldMkLst>
          <pc:docMk/>
          <pc:sldMk cId="974918300" sldId="268"/>
        </pc:sldMkLst>
        <pc:spChg chg="mod">
          <ac:chgData name="P Sadhana" userId="73cbe3c2-e1dc-4ac5-b149-d06c08cadaae" providerId="ADAL" clId="{64E0E284-9074-4913-9D61-DD25A32175D6}" dt="2023-06-11T18:24:10.570" v="322" actId="20577"/>
          <ac:spMkLst>
            <pc:docMk/>
            <pc:sldMk cId="974918300" sldId="268"/>
            <ac:spMk id="2" creationId="{FBEA3A07-6AF3-E7CF-427E-9EE58DF49642}"/>
          </ac:spMkLst>
        </pc:spChg>
        <pc:picChg chg="del">
          <ac:chgData name="P Sadhana" userId="73cbe3c2-e1dc-4ac5-b149-d06c08cadaae" providerId="ADAL" clId="{64E0E284-9074-4913-9D61-DD25A32175D6}" dt="2023-06-11T18:25:53.915" v="343" actId="478"/>
          <ac:picMkLst>
            <pc:docMk/>
            <pc:sldMk cId="974918300" sldId="268"/>
            <ac:picMk id="4" creationId="{BADBAF92-06CB-51F1-F864-A43029A076BB}"/>
          </ac:picMkLst>
        </pc:picChg>
        <pc:picChg chg="add mod">
          <ac:chgData name="P Sadhana" userId="73cbe3c2-e1dc-4ac5-b149-d06c08cadaae" providerId="ADAL" clId="{64E0E284-9074-4913-9D61-DD25A32175D6}" dt="2023-06-11T18:24:06.643" v="315" actId="14100"/>
          <ac:picMkLst>
            <pc:docMk/>
            <pc:sldMk cId="974918300" sldId="268"/>
            <ac:picMk id="5" creationId="{2EC788D0-F469-AA9D-CF5D-1DDC189893F7}"/>
          </ac:picMkLst>
        </pc:picChg>
        <pc:picChg chg="add mod">
          <ac:chgData name="P Sadhana" userId="73cbe3c2-e1dc-4ac5-b149-d06c08cadaae" providerId="ADAL" clId="{64E0E284-9074-4913-9D61-DD25A32175D6}" dt="2023-06-11T18:25:07.028" v="333" actId="14100"/>
          <ac:picMkLst>
            <pc:docMk/>
            <pc:sldMk cId="974918300" sldId="268"/>
            <ac:picMk id="7" creationId="{E2988865-AA80-723B-7AD5-04B2EB8B313C}"/>
          </ac:picMkLst>
        </pc:picChg>
        <pc:picChg chg="del">
          <ac:chgData name="P Sadhana" userId="73cbe3c2-e1dc-4ac5-b149-d06c08cadaae" providerId="ADAL" clId="{64E0E284-9074-4913-9D61-DD25A32175D6}" dt="2023-06-11T18:25:27.450" v="337" actId="478"/>
          <ac:picMkLst>
            <pc:docMk/>
            <pc:sldMk cId="974918300" sldId="268"/>
            <ac:picMk id="8" creationId="{53690EA6-F4C5-8CA8-5093-5EA4DBA58DFC}"/>
          </ac:picMkLst>
        </pc:picChg>
        <pc:picChg chg="add mod">
          <ac:chgData name="P Sadhana" userId="73cbe3c2-e1dc-4ac5-b149-d06c08cadaae" providerId="ADAL" clId="{64E0E284-9074-4913-9D61-DD25A32175D6}" dt="2023-06-11T18:25:14.254" v="336" actId="14100"/>
          <ac:picMkLst>
            <pc:docMk/>
            <pc:sldMk cId="974918300" sldId="268"/>
            <ac:picMk id="10" creationId="{4E397D64-1512-0B39-7055-2D9F0058359D}"/>
          </ac:picMkLst>
        </pc:picChg>
        <pc:picChg chg="del">
          <ac:chgData name="P Sadhana" userId="73cbe3c2-e1dc-4ac5-b149-d06c08cadaae" providerId="ADAL" clId="{64E0E284-9074-4913-9D61-DD25A32175D6}" dt="2023-06-11T18:24:51.513" v="328" actId="478"/>
          <ac:picMkLst>
            <pc:docMk/>
            <pc:sldMk cId="974918300" sldId="268"/>
            <ac:picMk id="12" creationId="{6EEC3698-45A7-C360-B0C8-E89B088BD43B}"/>
          </ac:picMkLst>
        </pc:picChg>
        <pc:picChg chg="add mod">
          <ac:chgData name="P Sadhana" userId="73cbe3c2-e1dc-4ac5-b149-d06c08cadaae" providerId="ADAL" clId="{64E0E284-9074-4913-9D61-DD25A32175D6}" dt="2023-06-11T18:25:44.757" v="342" actId="14100"/>
          <ac:picMkLst>
            <pc:docMk/>
            <pc:sldMk cId="974918300" sldId="268"/>
            <ac:picMk id="13" creationId="{A9D5FD37-1EB4-E552-EFB3-4A9DBA17643C}"/>
          </ac:picMkLst>
        </pc:picChg>
        <pc:picChg chg="del">
          <ac:chgData name="P Sadhana" userId="73cbe3c2-e1dc-4ac5-b149-d06c08cadaae" providerId="ADAL" clId="{64E0E284-9074-4913-9D61-DD25A32175D6}" dt="2023-06-11T18:23:54.182" v="312" actId="478"/>
          <ac:picMkLst>
            <pc:docMk/>
            <pc:sldMk cId="974918300" sldId="268"/>
            <ac:picMk id="15" creationId="{BC043D6B-2084-9FE5-8D90-19032E360742}"/>
          </ac:picMkLst>
        </pc:picChg>
        <pc:picChg chg="add mod">
          <ac:chgData name="P Sadhana" userId="73cbe3c2-e1dc-4ac5-b149-d06c08cadaae" providerId="ADAL" clId="{64E0E284-9074-4913-9D61-DD25A32175D6}" dt="2023-06-11T18:26:02.997" v="346" actId="14100"/>
          <ac:picMkLst>
            <pc:docMk/>
            <pc:sldMk cId="974918300" sldId="268"/>
            <ac:picMk id="16" creationId="{176548E1-3926-97FA-E36B-ED7A0B00EA9E}"/>
          </ac:picMkLst>
        </pc:picChg>
        <pc:picChg chg="del">
          <ac:chgData name="P Sadhana" userId="73cbe3c2-e1dc-4ac5-b149-d06c08cadaae" providerId="ADAL" clId="{64E0E284-9074-4913-9D61-DD25A32175D6}" dt="2023-06-11T18:24:26.857" v="324" actId="478"/>
          <ac:picMkLst>
            <pc:docMk/>
            <pc:sldMk cId="974918300" sldId="268"/>
            <ac:picMk id="17" creationId="{B385F7E1-2739-A82A-1172-5DB9F7721C17}"/>
          </ac:picMkLst>
        </pc:picChg>
      </pc:sldChg>
      <pc:sldChg chg="addSp delSp modSp add mod">
        <pc:chgData name="P Sadhana" userId="73cbe3c2-e1dc-4ac5-b149-d06c08cadaae" providerId="ADAL" clId="{64E0E284-9074-4913-9D61-DD25A32175D6}" dt="2023-06-11T18:28:43.868" v="386" actId="14100"/>
        <pc:sldMkLst>
          <pc:docMk/>
          <pc:sldMk cId="971490062" sldId="269"/>
        </pc:sldMkLst>
        <pc:spChg chg="mod">
          <ac:chgData name="P Sadhana" userId="73cbe3c2-e1dc-4ac5-b149-d06c08cadaae" providerId="ADAL" clId="{64E0E284-9074-4913-9D61-DD25A32175D6}" dt="2023-06-11T18:27:10.558" v="359" actId="20577"/>
          <ac:spMkLst>
            <pc:docMk/>
            <pc:sldMk cId="971490062" sldId="269"/>
            <ac:spMk id="2" creationId="{FBEA3A07-6AF3-E7CF-427E-9EE58DF49642}"/>
          </ac:spMkLst>
        </pc:spChg>
        <pc:picChg chg="add mod">
          <ac:chgData name="P Sadhana" userId="73cbe3c2-e1dc-4ac5-b149-d06c08cadaae" providerId="ADAL" clId="{64E0E284-9074-4913-9D61-DD25A32175D6}" dt="2023-06-11T18:27:18.948" v="363" actId="14100"/>
          <ac:picMkLst>
            <pc:docMk/>
            <pc:sldMk cId="971490062" sldId="269"/>
            <ac:picMk id="4" creationId="{C1BADFF2-F695-54F9-7F3F-BD427191EA06}"/>
          </ac:picMkLst>
        </pc:picChg>
        <pc:picChg chg="del">
          <ac:chgData name="P Sadhana" userId="73cbe3c2-e1dc-4ac5-b149-d06c08cadaae" providerId="ADAL" clId="{64E0E284-9074-4913-9D61-DD25A32175D6}" dt="2023-06-11T18:27:54.573" v="370" actId="478"/>
          <ac:picMkLst>
            <pc:docMk/>
            <pc:sldMk cId="971490062" sldId="269"/>
            <ac:picMk id="5" creationId="{A3DACCEA-862F-71D0-651B-2FEC048B795F}"/>
          </ac:picMkLst>
        </pc:picChg>
        <pc:picChg chg="add mod">
          <ac:chgData name="P Sadhana" userId="73cbe3c2-e1dc-4ac5-b149-d06c08cadaae" providerId="ADAL" clId="{64E0E284-9074-4913-9D61-DD25A32175D6}" dt="2023-06-11T18:27:42.644" v="369" actId="14100"/>
          <ac:picMkLst>
            <pc:docMk/>
            <pc:sldMk cId="971490062" sldId="269"/>
            <ac:picMk id="7" creationId="{B9DD3028-A8B4-AA51-DDD7-DBB6B7CD3070}"/>
          </ac:picMkLst>
        </pc:picChg>
        <pc:picChg chg="del">
          <ac:chgData name="P Sadhana" userId="73cbe3c2-e1dc-4ac5-b149-d06c08cadaae" providerId="ADAL" clId="{64E0E284-9074-4913-9D61-DD25A32175D6}" dt="2023-06-11T18:27:12.382" v="360" actId="478"/>
          <ac:picMkLst>
            <pc:docMk/>
            <pc:sldMk cId="971490062" sldId="269"/>
            <ac:picMk id="9" creationId="{9A3BD439-6461-03EA-846B-F043AF6B35E1}"/>
          </ac:picMkLst>
        </pc:picChg>
        <pc:picChg chg="add mod">
          <ac:chgData name="P Sadhana" userId="73cbe3c2-e1dc-4ac5-b149-d06c08cadaae" providerId="ADAL" clId="{64E0E284-9074-4913-9D61-DD25A32175D6}" dt="2023-06-11T18:28:07.641" v="376" actId="14100"/>
          <ac:picMkLst>
            <pc:docMk/>
            <pc:sldMk cId="971490062" sldId="269"/>
            <ac:picMk id="10" creationId="{FB640F98-2EA7-1825-37B1-94A7C428FAB3}"/>
          </ac:picMkLst>
        </pc:picChg>
        <pc:picChg chg="del">
          <ac:chgData name="P Sadhana" userId="73cbe3c2-e1dc-4ac5-b149-d06c08cadaae" providerId="ADAL" clId="{64E0E284-9074-4913-9D61-DD25A32175D6}" dt="2023-06-11T18:27:32.070" v="364" actId="478"/>
          <ac:picMkLst>
            <pc:docMk/>
            <pc:sldMk cId="971490062" sldId="269"/>
            <ac:picMk id="12" creationId="{AE03DF39-6AFA-65AF-8621-6FB38C953130}"/>
          </ac:picMkLst>
        </pc:picChg>
        <pc:picChg chg="add mod">
          <ac:chgData name="P Sadhana" userId="73cbe3c2-e1dc-4ac5-b149-d06c08cadaae" providerId="ADAL" clId="{64E0E284-9074-4913-9D61-DD25A32175D6}" dt="2023-06-11T18:28:22.519" v="380" actId="1076"/>
          <ac:picMkLst>
            <pc:docMk/>
            <pc:sldMk cId="971490062" sldId="269"/>
            <ac:picMk id="13" creationId="{06DD433A-3BA2-1078-1ECB-DC81DA1C6A75}"/>
          </ac:picMkLst>
        </pc:picChg>
        <pc:picChg chg="add mod">
          <ac:chgData name="P Sadhana" userId="73cbe3c2-e1dc-4ac5-b149-d06c08cadaae" providerId="ADAL" clId="{64E0E284-9074-4913-9D61-DD25A32175D6}" dt="2023-06-11T18:28:43.868" v="386" actId="14100"/>
          <ac:picMkLst>
            <pc:docMk/>
            <pc:sldMk cId="971490062" sldId="269"/>
            <ac:picMk id="15" creationId="{6C0A4CF1-9D95-E4AC-0059-DFBD56F872FD}"/>
          </ac:picMkLst>
        </pc:picChg>
        <pc:picChg chg="del">
          <ac:chgData name="P Sadhana" userId="73cbe3c2-e1dc-4ac5-b149-d06c08cadaae" providerId="ADAL" clId="{64E0E284-9074-4913-9D61-DD25A32175D6}" dt="2023-06-11T18:28:34.105" v="381" actId="478"/>
          <ac:picMkLst>
            <pc:docMk/>
            <pc:sldMk cId="971490062" sldId="269"/>
            <ac:picMk id="16" creationId="{1139F547-83E5-5229-C046-A9F092FFF72C}"/>
          </ac:picMkLst>
        </pc:picChg>
        <pc:picChg chg="del">
          <ac:chgData name="P Sadhana" userId="73cbe3c2-e1dc-4ac5-b149-d06c08cadaae" providerId="ADAL" clId="{64E0E284-9074-4913-9D61-DD25A32175D6}" dt="2023-06-11T18:28:08.754" v="377" actId="478"/>
          <ac:picMkLst>
            <pc:docMk/>
            <pc:sldMk cId="971490062" sldId="269"/>
            <ac:picMk id="20" creationId="{E7C78145-990C-5C79-EB3B-9226F11720C6}"/>
          </ac:picMkLst>
        </pc:picChg>
      </pc:sldChg>
      <pc:sldChg chg="modSp new mod">
        <pc:chgData name="P Sadhana" userId="73cbe3c2-e1dc-4ac5-b149-d06c08cadaae" providerId="ADAL" clId="{64E0E284-9074-4913-9D61-DD25A32175D6}" dt="2023-06-12T07:01:25.638" v="418" actId="20577"/>
        <pc:sldMkLst>
          <pc:docMk/>
          <pc:sldMk cId="525108583" sldId="270"/>
        </pc:sldMkLst>
        <pc:spChg chg="mod">
          <ac:chgData name="P Sadhana" userId="73cbe3c2-e1dc-4ac5-b149-d06c08cadaae" providerId="ADAL" clId="{64E0E284-9074-4913-9D61-DD25A32175D6}" dt="2023-06-11T18:48:23.776" v="408" actId="2711"/>
          <ac:spMkLst>
            <pc:docMk/>
            <pc:sldMk cId="525108583" sldId="270"/>
            <ac:spMk id="2" creationId="{C9067C0E-B5F0-295B-DA25-2943395538CE}"/>
          </ac:spMkLst>
        </pc:spChg>
        <pc:spChg chg="mod">
          <ac:chgData name="P Sadhana" userId="73cbe3c2-e1dc-4ac5-b149-d06c08cadaae" providerId="ADAL" clId="{64E0E284-9074-4913-9D61-DD25A32175D6}" dt="2023-06-12T07:01:25.638" v="418" actId="20577"/>
          <ac:spMkLst>
            <pc:docMk/>
            <pc:sldMk cId="525108583" sldId="270"/>
            <ac:spMk id="3" creationId="{FDD5842B-3CFE-5563-85DE-C2DC09A0A210}"/>
          </ac:spMkLst>
        </pc:spChg>
      </pc:sldChg>
      <pc:sldChg chg="modSp mod">
        <pc:chgData name="P Sadhana" userId="73cbe3c2-e1dc-4ac5-b149-d06c08cadaae" providerId="ADAL" clId="{64E0E284-9074-4913-9D61-DD25A32175D6}" dt="2023-06-12T07:01:51.023" v="430" actId="20577"/>
        <pc:sldMkLst>
          <pc:docMk/>
          <pc:sldMk cId="3057047941" sldId="272"/>
        </pc:sldMkLst>
        <pc:spChg chg="mod">
          <ac:chgData name="P Sadhana" userId="73cbe3c2-e1dc-4ac5-b149-d06c08cadaae" providerId="ADAL" clId="{64E0E284-9074-4913-9D61-DD25A32175D6}" dt="2023-06-12T07:01:51.023" v="430" actId="20577"/>
          <ac:spMkLst>
            <pc:docMk/>
            <pc:sldMk cId="3057047941" sldId="272"/>
            <ac:spMk id="3" creationId="{282572F2-52ED-28F8-EDA1-87BD06D00C35}"/>
          </ac:spMkLst>
        </pc:spChg>
      </pc:sldChg>
      <pc:sldChg chg="modSp mod">
        <pc:chgData name="P Sadhana" userId="73cbe3c2-e1dc-4ac5-b149-d06c08cadaae" providerId="ADAL" clId="{64E0E284-9074-4913-9D61-DD25A32175D6}" dt="2023-06-12T07:01:57.516" v="433" actId="20577"/>
        <pc:sldMkLst>
          <pc:docMk/>
          <pc:sldMk cId="1591271177" sldId="273"/>
        </pc:sldMkLst>
        <pc:spChg chg="mod">
          <ac:chgData name="P Sadhana" userId="73cbe3c2-e1dc-4ac5-b149-d06c08cadaae" providerId="ADAL" clId="{64E0E284-9074-4913-9D61-DD25A32175D6}" dt="2023-06-12T07:01:57.516" v="433" actId="20577"/>
          <ac:spMkLst>
            <pc:docMk/>
            <pc:sldMk cId="1591271177" sldId="273"/>
            <ac:spMk id="3" creationId="{C355EF1C-C9B2-873C-2E4A-8B732F5275C3}"/>
          </ac:spMkLst>
        </pc:spChg>
      </pc:sldChg>
      <pc:sldChg chg="modSp mod">
        <pc:chgData name="P Sadhana" userId="73cbe3c2-e1dc-4ac5-b149-d06c08cadaae" providerId="ADAL" clId="{64E0E284-9074-4913-9D61-DD25A32175D6}" dt="2023-06-12T07:02:06.912" v="438" actId="20577"/>
        <pc:sldMkLst>
          <pc:docMk/>
          <pc:sldMk cId="2755269227" sldId="274"/>
        </pc:sldMkLst>
        <pc:spChg chg="mod">
          <ac:chgData name="P Sadhana" userId="73cbe3c2-e1dc-4ac5-b149-d06c08cadaae" providerId="ADAL" clId="{64E0E284-9074-4913-9D61-DD25A32175D6}" dt="2023-06-12T07:02:06.912" v="438" actId="20577"/>
          <ac:spMkLst>
            <pc:docMk/>
            <pc:sldMk cId="2755269227" sldId="274"/>
            <ac:spMk id="3" creationId="{F3C0225E-91D8-3A00-AA87-9F183B1003A5}"/>
          </ac:spMkLst>
        </pc:spChg>
      </pc:sldChg>
    </pc:docChg>
  </pc:docChgLst>
  <pc:docChgLst>
    <pc:chgData name="P Sadhana" userId="73cbe3c2-e1dc-4ac5-b149-d06c08cadaae" providerId="ADAL" clId="{98F454C0-7F07-4B4B-9CDF-F8CA44231A97}"/>
    <pc:docChg chg="custSel modSld">
      <pc:chgData name="P Sadhana" userId="73cbe3c2-e1dc-4ac5-b149-d06c08cadaae" providerId="ADAL" clId="{98F454C0-7F07-4B4B-9CDF-F8CA44231A97}" dt="2023-09-01T04:20:54.721" v="13" actId="1035"/>
      <pc:docMkLst>
        <pc:docMk/>
      </pc:docMkLst>
      <pc:sldChg chg="addSp delSp modSp mod">
        <pc:chgData name="P Sadhana" userId="73cbe3c2-e1dc-4ac5-b149-d06c08cadaae" providerId="ADAL" clId="{98F454C0-7F07-4B4B-9CDF-F8CA44231A97}" dt="2023-09-01T04:20:54.721" v="13" actId="1035"/>
        <pc:sldMkLst>
          <pc:docMk/>
          <pc:sldMk cId="2726342310" sldId="267"/>
        </pc:sldMkLst>
        <pc:picChg chg="add del mod">
          <ac:chgData name="P Sadhana" userId="73cbe3c2-e1dc-4ac5-b149-d06c08cadaae" providerId="ADAL" clId="{98F454C0-7F07-4B4B-9CDF-F8CA44231A97}" dt="2023-09-01T04:20:39.014" v="12" actId="21"/>
          <ac:picMkLst>
            <pc:docMk/>
            <pc:sldMk cId="2726342310" sldId="267"/>
            <ac:picMk id="4" creationId="{02E589CD-536D-C44C-F44A-56DC6F7A2EBC}"/>
          </ac:picMkLst>
        </pc:picChg>
        <pc:picChg chg="add del mod">
          <ac:chgData name="P Sadhana" userId="73cbe3c2-e1dc-4ac5-b149-d06c08cadaae" providerId="ADAL" clId="{98F454C0-7F07-4B4B-9CDF-F8CA44231A97}" dt="2023-09-01T04:20:39.014" v="12" actId="21"/>
          <ac:picMkLst>
            <pc:docMk/>
            <pc:sldMk cId="2726342310" sldId="267"/>
            <ac:picMk id="6" creationId="{77357F97-B140-89D0-4B7A-C96C8C25785B}"/>
          </ac:picMkLst>
        </pc:picChg>
        <pc:picChg chg="mod">
          <ac:chgData name="P Sadhana" userId="73cbe3c2-e1dc-4ac5-b149-d06c08cadaae" providerId="ADAL" clId="{98F454C0-7F07-4B4B-9CDF-F8CA44231A97}" dt="2023-09-01T04:20:54.721" v="13" actId="1035"/>
          <ac:picMkLst>
            <pc:docMk/>
            <pc:sldMk cId="2726342310" sldId="267"/>
            <ac:picMk id="16" creationId="{1139F547-83E5-5229-C046-A9F092FFF72C}"/>
          </ac:picMkLst>
        </pc:picChg>
        <pc:picChg chg="mod">
          <ac:chgData name="P Sadhana" userId="73cbe3c2-e1dc-4ac5-b149-d06c08cadaae" providerId="ADAL" clId="{98F454C0-7F07-4B4B-9CDF-F8CA44231A97}" dt="2023-09-01T04:20:54.721" v="13" actId="1035"/>
          <ac:picMkLst>
            <pc:docMk/>
            <pc:sldMk cId="2726342310" sldId="267"/>
            <ac:picMk id="20" creationId="{E7C78145-990C-5C79-EB3B-9226F11720C6}"/>
          </ac:picMkLst>
        </pc:picChg>
      </pc:sldChg>
      <pc:sldChg chg="addSp delSp modSp mod">
        <pc:chgData name="P Sadhana" userId="73cbe3c2-e1dc-4ac5-b149-d06c08cadaae" providerId="ADAL" clId="{98F454C0-7F07-4B4B-9CDF-F8CA44231A97}" dt="2023-06-17T05:01:56.743" v="10"/>
        <pc:sldMkLst>
          <pc:docMk/>
          <pc:sldMk cId="1591271177" sldId="273"/>
        </pc:sldMkLst>
        <pc:spChg chg="mod">
          <ac:chgData name="P Sadhana" userId="73cbe3c2-e1dc-4ac5-b149-d06c08cadaae" providerId="ADAL" clId="{98F454C0-7F07-4B4B-9CDF-F8CA44231A97}" dt="2023-06-17T05:01:56.743" v="10"/>
          <ac:spMkLst>
            <pc:docMk/>
            <pc:sldMk cId="1591271177" sldId="273"/>
            <ac:spMk id="3" creationId="{C355EF1C-C9B2-873C-2E4A-8B732F5275C3}"/>
          </ac:spMkLst>
        </pc:spChg>
        <pc:picChg chg="del">
          <ac:chgData name="P Sadhana" userId="73cbe3c2-e1dc-4ac5-b149-d06c08cadaae" providerId="ADAL" clId="{98F454C0-7F07-4B4B-9CDF-F8CA44231A97}" dt="2023-06-17T04:54:14.407" v="0" actId="478"/>
          <ac:picMkLst>
            <pc:docMk/>
            <pc:sldMk cId="1591271177" sldId="273"/>
            <ac:picMk id="4" creationId="{76727E4A-903B-CE4F-3963-E9B88B6C79F7}"/>
          </ac:picMkLst>
        </pc:picChg>
        <pc:picChg chg="del">
          <ac:chgData name="P Sadhana" userId="73cbe3c2-e1dc-4ac5-b149-d06c08cadaae" providerId="ADAL" clId="{98F454C0-7F07-4B4B-9CDF-F8CA44231A97}" dt="2023-06-17T04:54:14.407" v="0" actId="478"/>
          <ac:picMkLst>
            <pc:docMk/>
            <pc:sldMk cId="1591271177" sldId="273"/>
            <ac:picMk id="5" creationId="{196C2A65-2584-AE30-3770-37F25D472034}"/>
          </ac:picMkLst>
        </pc:picChg>
        <pc:picChg chg="add mod">
          <ac:chgData name="P Sadhana" userId="73cbe3c2-e1dc-4ac5-b149-d06c08cadaae" providerId="ADAL" clId="{98F454C0-7F07-4B4B-9CDF-F8CA44231A97}" dt="2023-06-17T04:54:22.689" v="4" actId="1076"/>
          <ac:picMkLst>
            <pc:docMk/>
            <pc:sldMk cId="1591271177" sldId="273"/>
            <ac:picMk id="8" creationId="{4EDA82F7-24E6-AA46-11FF-E098852A5A42}"/>
          </ac:picMkLst>
        </pc:picChg>
      </pc:sldChg>
    </pc:docChg>
  </pc:docChgLst>
  <pc:docChgLst>
    <pc:chgData name="Nandhitha Ravishankar" userId="6ab05a47-d676-4892-9f99-933162177c70" providerId="ADAL" clId="{E0284E1A-2E28-4AB7-87B1-A69C17246BB1}"/>
    <pc:docChg chg="undo custSel addSld delSld modSld sldOrd">
      <pc:chgData name="Nandhitha Ravishankar" userId="6ab05a47-d676-4892-9f99-933162177c70" providerId="ADAL" clId="{E0284E1A-2E28-4AB7-87B1-A69C17246BB1}" dt="2023-06-12T04:33:02.773" v="541" actId="20577"/>
      <pc:docMkLst>
        <pc:docMk/>
      </pc:docMkLst>
      <pc:sldChg chg="modSp del mod">
        <pc:chgData name="Nandhitha Ravishankar" userId="6ab05a47-d676-4892-9f99-933162177c70" providerId="ADAL" clId="{E0284E1A-2E28-4AB7-87B1-A69C17246BB1}" dt="2023-06-11T13:03:29.693" v="5" actId="47"/>
        <pc:sldMkLst>
          <pc:docMk/>
          <pc:sldMk cId="109857222" sldId="256"/>
        </pc:sldMkLst>
        <pc:spChg chg="mod">
          <ac:chgData name="Nandhitha Ravishankar" userId="6ab05a47-d676-4892-9f99-933162177c70" providerId="ADAL" clId="{E0284E1A-2E28-4AB7-87B1-A69C17246BB1}" dt="2023-06-11T12:59:11.982" v="3" actId="21"/>
          <ac:spMkLst>
            <pc:docMk/>
            <pc:sldMk cId="109857222" sldId="256"/>
            <ac:spMk id="2" creationId="{00000000-0000-0000-0000-000000000000}"/>
          </ac:spMkLst>
        </pc:spChg>
      </pc:sldChg>
      <pc:sldChg chg="addSp modSp new mod">
        <pc:chgData name="Nandhitha Ravishankar" userId="6ab05a47-d676-4892-9f99-933162177c70" providerId="ADAL" clId="{E0284E1A-2E28-4AB7-87B1-A69C17246BB1}" dt="2023-06-11T13:33:07.098" v="259" actId="1076"/>
        <pc:sldMkLst>
          <pc:docMk/>
          <pc:sldMk cId="801052800" sldId="257"/>
        </pc:sldMkLst>
        <pc:spChg chg="mod">
          <ac:chgData name="Nandhitha Ravishankar" userId="6ab05a47-d676-4892-9f99-933162177c70" providerId="ADAL" clId="{E0284E1A-2E28-4AB7-87B1-A69C17246BB1}" dt="2023-06-11T13:11:05.519" v="119" actId="1076"/>
          <ac:spMkLst>
            <pc:docMk/>
            <pc:sldMk cId="801052800" sldId="257"/>
            <ac:spMk id="2" creationId="{41AC3C21-2E44-16F5-4BB9-4326C9B803EE}"/>
          </ac:spMkLst>
        </pc:spChg>
        <pc:spChg chg="mod">
          <ac:chgData name="Nandhitha Ravishankar" userId="6ab05a47-d676-4892-9f99-933162177c70" providerId="ADAL" clId="{E0284E1A-2E28-4AB7-87B1-A69C17246BB1}" dt="2023-06-11T13:11:01.017" v="118" actId="1076"/>
          <ac:spMkLst>
            <pc:docMk/>
            <pc:sldMk cId="801052800" sldId="257"/>
            <ac:spMk id="3" creationId="{AE2DB52E-F522-F0A8-1D70-36CB0399DD59}"/>
          </ac:spMkLst>
        </pc:spChg>
        <pc:picChg chg="add mod">
          <ac:chgData name="Nandhitha Ravishankar" userId="6ab05a47-d676-4892-9f99-933162177c70" providerId="ADAL" clId="{E0284E1A-2E28-4AB7-87B1-A69C17246BB1}" dt="2023-06-11T13:33:07.098" v="259" actId="1076"/>
          <ac:picMkLst>
            <pc:docMk/>
            <pc:sldMk cId="801052800" sldId="257"/>
            <ac:picMk id="4" creationId="{25BDBE87-3210-C593-81D3-D5EDA1B9BB33}"/>
          </ac:picMkLst>
        </pc:picChg>
      </pc:sldChg>
      <pc:sldChg chg="addSp delSp modSp new mod">
        <pc:chgData name="Nandhitha Ravishankar" userId="6ab05a47-d676-4892-9f99-933162177c70" providerId="ADAL" clId="{E0284E1A-2E28-4AB7-87B1-A69C17246BB1}" dt="2023-06-12T04:31:41.755" v="519"/>
        <pc:sldMkLst>
          <pc:docMk/>
          <pc:sldMk cId="3869579390" sldId="258"/>
        </pc:sldMkLst>
        <pc:spChg chg="mod">
          <ac:chgData name="Nandhitha Ravishankar" userId="6ab05a47-d676-4892-9f99-933162177c70" providerId="ADAL" clId="{E0284E1A-2E28-4AB7-87B1-A69C17246BB1}" dt="2023-06-11T13:20:06.920" v="154" actId="2711"/>
          <ac:spMkLst>
            <pc:docMk/>
            <pc:sldMk cId="3869579390" sldId="258"/>
            <ac:spMk id="2" creationId="{582A747E-8EA4-72FC-5EA2-DD21D5ACF643}"/>
          </ac:spMkLst>
        </pc:spChg>
        <pc:spChg chg="del mod">
          <ac:chgData name="Nandhitha Ravishankar" userId="6ab05a47-d676-4892-9f99-933162177c70" providerId="ADAL" clId="{E0284E1A-2E28-4AB7-87B1-A69C17246BB1}" dt="2023-06-11T13:21:22.214" v="189"/>
          <ac:spMkLst>
            <pc:docMk/>
            <pc:sldMk cId="3869579390" sldId="258"/>
            <ac:spMk id="3" creationId="{BAD5FF99-67B6-1041-EEAA-8B2388B9D15A}"/>
          </ac:spMkLst>
        </pc:spChg>
        <pc:spChg chg="add mod">
          <ac:chgData name="Nandhitha Ravishankar" userId="6ab05a47-d676-4892-9f99-933162177c70" providerId="ADAL" clId="{E0284E1A-2E28-4AB7-87B1-A69C17246BB1}" dt="2023-06-12T04:20:51.919" v="432" actId="123"/>
          <ac:spMkLst>
            <pc:docMk/>
            <pc:sldMk cId="3869579390" sldId="258"/>
            <ac:spMk id="10" creationId="{02E66CC3-C376-A4ED-A9C4-5588F6046FE6}"/>
          </ac:spMkLst>
        </pc:spChg>
        <pc:picChg chg="add mod">
          <ac:chgData name="Nandhitha Ravishankar" userId="6ab05a47-d676-4892-9f99-933162177c70" providerId="ADAL" clId="{E0284E1A-2E28-4AB7-87B1-A69C17246BB1}" dt="2023-06-12T04:19:28.295" v="427" actId="1076"/>
          <ac:picMkLst>
            <pc:docMk/>
            <pc:sldMk cId="3869579390" sldId="258"/>
            <ac:picMk id="4" creationId="{D06B916B-1F5E-611C-0FDA-B95EB5DECB9D}"/>
          </ac:picMkLst>
        </pc:picChg>
        <pc:picChg chg="add mod">
          <ac:chgData name="Nandhitha Ravishankar" userId="6ab05a47-d676-4892-9f99-933162177c70" providerId="ADAL" clId="{E0284E1A-2E28-4AB7-87B1-A69C17246BB1}" dt="2023-06-12T04:19:29.703" v="428" actId="1076"/>
          <ac:picMkLst>
            <pc:docMk/>
            <pc:sldMk cId="3869579390" sldId="258"/>
            <ac:picMk id="5" creationId="{9E6E6949-19F9-5D71-3024-09D56F5269D7}"/>
          </ac:picMkLst>
        </pc:picChg>
        <pc:picChg chg="add mod">
          <ac:chgData name="Nandhitha Ravishankar" userId="6ab05a47-d676-4892-9f99-933162177c70" providerId="ADAL" clId="{E0284E1A-2E28-4AB7-87B1-A69C17246BB1}" dt="2023-06-12T04:19:31.705" v="429" actId="1076"/>
          <ac:picMkLst>
            <pc:docMk/>
            <pc:sldMk cId="3869579390" sldId="258"/>
            <ac:picMk id="6" creationId="{26D94B45-D0DE-DEEC-E148-53B6353EDC99}"/>
          </ac:picMkLst>
        </pc:picChg>
        <pc:picChg chg="add mod">
          <ac:chgData name="Nandhitha Ravishankar" userId="6ab05a47-d676-4892-9f99-933162177c70" providerId="ADAL" clId="{E0284E1A-2E28-4AB7-87B1-A69C17246BB1}" dt="2023-06-12T04:19:36.846" v="431" actId="1076"/>
          <ac:picMkLst>
            <pc:docMk/>
            <pc:sldMk cId="3869579390" sldId="258"/>
            <ac:picMk id="7" creationId="{2375DA96-7C6D-94C7-0943-ECC95C3C4353}"/>
          </ac:picMkLst>
        </pc:picChg>
        <pc:picChg chg="add del mod">
          <ac:chgData name="Nandhitha Ravishankar" userId="6ab05a47-d676-4892-9f99-933162177c70" providerId="ADAL" clId="{E0284E1A-2E28-4AB7-87B1-A69C17246BB1}" dt="2023-06-11T13:24:29.401" v="226" actId="478"/>
          <ac:picMkLst>
            <pc:docMk/>
            <pc:sldMk cId="3869579390" sldId="258"/>
            <ac:picMk id="8" creationId="{E89ED878-FFEA-2404-B9F8-28C16D11BF35}"/>
          </ac:picMkLst>
        </pc:picChg>
        <pc:picChg chg="add mod">
          <ac:chgData name="Nandhitha Ravishankar" userId="6ab05a47-d676-4892-9f99-933162177c70" providerId="ADAL" clId="{E0284E1A-2E28-4AB7-87B1-A69C17246BB1}" dt="2023-06-12T04:19:33.918" v="430" actId="1076"/>
          <ac:picMkLst>
            <pc:docMk/>
            <pc:sldMk cId="3869579390" sldId="258"/>
            <ac:picMk id="9" creationId="{5CD85C9F-8E00-7755-5D28-0118F8DFABB6}"/>
          </ac:picMkLst>
        </pc:picChg>
        <pc:picChg chg="add mod">
          <ac:chgData name="Nandhitha Ravishankar" userId="6ab05a47-d676-4892-9f99-933162177c70" providerId="ADAL" clId="{E0284E1A-2E28-4AB7-87B1-A69C17246BB1}" dt="2023-06-12T04:31:41.755" v="519"/>
          <ac:picMkLst>
            <pc:docMk/>
            <pc:sldMk cId="3869579390" sldId="258"/>
            <ac:picMk id="11" creationId="{1B673AF1-08DD-6E81-B084-23255086668B}"/>
          </ac:picMkLst>
        </pc:picChg>
      </pc:sldChg>
      <pc:sldChg chg="addSp delSp modSp new mod">
        <pc:chgData name="Nandhitha Ravishankar" userId="6ab05a47-d676-4892-9f99-933162177c70" providerId="ADAL" clId="{E0284E1A-2E28-4AB7-87B1-A69C17246BB1}" dt="2023-06-12T04:31:43.648" v="520"/>
        <pc:sldMkLst>
          <pc:docMk/>
          <pc:sldMk cId="1227987148" sldId="259"/>
        </pc:sldMkLst>
        <pc:spChg chg="mod">
          <ac:chgData name="Nandhitha Ravishankar" userId="6ab05a47-d676-4892-9f99-933162177c70" providerId="ADAL" clId="{E0284E1A-2E28-4AB7-87B1-A69C17246BB1}" dt="2023-06-11T13:21:00.768" v="188" actId="2711"/>
          <ac:spMkLst>
            <pc:docMk/>
            <pc:sldMk cId="1227987148" sldId="259"/>
            <ac:spMk id="2" creationId="{2135DF9F-C999-A997-54DC-792BA7205446}"/>
          </ac:spMkLst>
        </pc:spChg>
        <pc:spChg chg="del">
          <ac:chgData name="Nandhitha Ravishankar" userId="6ab05a47-d676-4892-9f99-933162177c70" providerId="ADAL" clId="{E0284E1A-2E28-4AB7-87B1-A69C17246BB1}" dt="2023-06-11T13:24:50.149" v="231"/>
          <ac:spMkLst>
            <pc:docMk/>
            <pc:sldMk cId="1227987148" sldId="259"/>
            <ac:spMk id="3" creationId="{83853EF3-622F-1EB2-E4C6-DBF6C8D75DB6}"/>
          </ac:spMkLst>
        </pc:spChg>
        <pc:spChg chg="add mod">
          <ac:chgData name="Nandhitha Ravishankar" userId="6ab05a47-d676-4892-9f99-933162177c70" providerId="ADAL" clId="{E0284E1A-2E28-4AB7-87B1-A69C17246BB1}" dt="2023-06-12T04:24:13.749" v="485" actId="123"/>
          <ac:spMkLst>
            <pc:docMk/>
            <pc:sldMk cId="1227987148" sldId="259"/>
            <ac:spMk id="5" creationId="{745DE96F-2603-A98B-8E9C-4C33031FD396}"/>
          </ac:spMkLst>
        </pc:spChg>
        <pc:spChg chg="add del mod">
          <ac:chgData name="Nandhitha Ravishankar" userId="6ab05a47-d676-4892-9f99-933162177c70" providerId="ADAL" clId="{E0284E1A-2E28-4AB7-87B1-A69C17246BB1}" dt="2023-06-12T04:24:00.848" v="480" actId="478"/>
          <ac:spMkLst>
            <pc:docMk/>
            <pc:sldMk cId="1227987148" sldId="259"/>
            <ac:spMk id="7" creationId="{47B761C4-9112-90E7-EE76-2A6DCC8A42A9}"/>
          </ac:spMkLst>
        </pc:spChg>
        <pc:picChg chg="add del mod">
          <ac:chgData name="Nandhitha Ravishankar" userId="6ab05a47-d676-4892-9f99-933162177c70" providerId="ADAL" clId="{E0284E1A-2E28-4AB7-87B1-A69C17246BB1}" dt="2023-06-12T04:23:46.782" v="476" actId="478"/>
          <ac:picMkLst>
            <pc:docMk/>
            <pc:sldMk cId="1227987148" sldId="259"/>
            <ac:picMk id="4" creationId="{FBCB9294-368E-6D95-9769-53EE82E08174}"/>
          </ac:picMkLst>
        </pc:picChg>
        <pc:picChg chg="add mod">
          <ac:chgData name="Nandhitha Ravishankar" userId="6ab05a47-d676-4892-9f99-933162177c70" providerId="ADAL" clId="{E0284E1A-2E28-4AB7-87B1-A69C17246BB1}" dt="2023-06-12T04:24:06.320" v="483" actId="1076"/>
          <ac:picMkLst>
            <pc:docMk/>
            <pc:sldMk cId="1227987148" sldId="259"/>
            <ac:picMk id="8" creationId="{59828AF1-EA8C-159B-E0E2-FFED7678DAE2}"/>
          </ac:picMkLst>
        </pc:picChg>
        <pc:picChg chg="add mod">
          <ac:chgData name="Nandhitha Ravishankar" userId="6ab05a47-d676-4892-9f99-933162177c70" providerId="ADAL" clId="{E0284E1A-2E28-4AB7-87B1-A69C17246BB1}" dt="2023-06-12T04:31:43.648" v="520"/>
          <ac:picMkLst>
            <pc:docMk/>
            <pc:sldMk cId="1227987148" sldId="259"/>
            <ac:picMk id="9" creationId="{AC713E82-A7F5-8736-8EE7-07C230E1F4F3}"/>
          </ac:picMkLst>
        </pc:picChg>
      </pc:sldChg>
      <pc:sldChg chg="addSp delSp modSp new mod">
        <pc:chgData name="Nandhitha Ravishankar" userId="6ab05a47-d676-4892-9f99-933162177c70" providerId="ADAL" clId="{E0284E1A-2E28-4AB7-87B1-A69C17246BB1}" dt="2023-06-12T04:31:46.752" v="521"/>
        <pc:sldMkLst>
          <pc:docMk/>
          <pc:sldMk cId="927232711" sldId="260"/>
        </pc:sldMkLst>
        <pc:spChg chg="mod">
          <ac:chgData name="Nandhitha Ravishankar" userId="6ab05a47-d676-4892-9f99-933162177c70" providerId="ADAL" clId="{E0284E1A-2E28-4AB7-87B1-A69C17246BB1}" dt="2023-06-11T13:20:54.793" v="187" actId="2711"/>
          <ac:spMkLst>
            <pc:docMk/>
            <pc:sldMk cId="927232711" sldId="260"/>
            <ac:spMk id="2" creationId="{2A571E40-7585-C23A-207A-B51285273287}"/>
          </ac:spMkLst>
        </pc:spChg>
        <pc:spChg chg="del">
          <ac:chgData name="Nandhitha Ravishankar" userId="6ab05a47-d676-4892-9f99-933162177c70" providerId="ADAL" clId="{E0284E1A-2E28-4AB7-87B1-A69C17246BB1}" dt="2023-06-11T13:25:22.871" v="235"/>
          <ac:spMkLst>
            <pc:docMk/>
            <pc:sldMk cId="927232711" sldId="260"/>
            <ac:spMk id="3" creationId="{B9336890-5394-5AD3-D797-884BF32C9F7E}"/>
          </ac:spMkLst>
        </pc:spChg>
        <pc:graphicFrameChg chg="add mod modGraphic">
          <ac:chgData name="Nandhitha Ravishankar" userId="6ab05a47-d676-4892-9f99-933162177c70" providerId="ADAL" clId="{E0284E1A-2E28-4AB7-87B1-A69C17246BB1}" dt="2023-06-11T13:27:07.034" v="249" actId="2711"/>
          <ac:graphicFrameMkLst>
            <pc:docMk/>
            <pc:sldMk cId="927232711" sldId="260"/>
            <ac:graphicFrameMk id="4" creationId="{43297983-249F-A2E2-D871-C63DE3D04ED0}"/>
          </ac:graphicFrameMkLst>
        </pc:graphicFrameChg>
        <pc:picChg chg="add mod">
          <ac:chgData name="Nandhitha Ravishankar" userId="6ab05a47-d676-4892-9f99-933162177c70" providerId="ADAL" clId="{E0284E1A-2E28-4AB7-87B1-A69C17246BB1}" dt="2023-06-12T04:31:46.752" v="521"/>
          <ac:picMkLst>
            <pc:docMk/>
            <pc:sldMk cId="927232711" sldId="260"/>
            <ac:picMk id="5" creationId="{A3A51E06-EE17-02C2-17B4-1595681037C6}"/>
          </ac:picMkLst>
        </pc:picChg>
      </pc:sldChg>
      <pc:sldChg chg="addSp modSp new mod">
        <pc:chgData name="Nandhitha Ravishankar" userId="6ab05a47-d676-4892-9f99-933162177c70" providerId="ADAL" clId="{E0284E1A-2E28-4AB7-87B1-A69C17246BB1}" dt="2023-06-12T04:31:48.539" v="522"/>
        <pc:sldMkLst>
          <pc:docMk/>
          <pc:sldMk cId="1048589205" sldId="261"/>
        </pc:sldMkLst>
        <pc:spChg chg="mod">
          <ac:chgData name="Nandhitha Ravishankar" userId="6ab05a47-d676-4892-9f99-933162177c70" providerId="ADAL" clId="{E0284E1A-2E28-4AB7-87B1-A69C17246BB1}" dt="2023-06-11T13:32:37.162" v="257"/>
          <ac:spMkLst>
            <pc:docMk/>
            <pc:sldMk cId="1048589205" sldId="261"/>
            <ac:spMk id="2" creationId="{FBEA3A07-6AF3-E7CF-427E-9EE58DF49642}"/>
          </ac:spMkLst>
        </pc:spChg>
        <pc:picChg chg="add mod">
          <ac:chgData name="Nandhitha Ravishankar" userId="6ab05a47-d676-4892-9f99-933162177c70" providerId="ADAL" clId="{E0284E1A-2E28-4AB7-87B1-A69C17246BB1}" dt="2023-06-12T04:31:48.539" v="522"/>
          <ac:picMkLst>
            <pc:docMk/>
            <pc:sldMk cId="1048589205" sldId="261"/>
            <ac:picMk id="4" creationId="{49DDAE7B-96CB-3251-9F61-F48A30495C4E}"/>
          </ac:picMkLst>
        </pc:picChg>
      </pc:sldChg>
      <pc:sldChg chg="addSp modSp new mod">
        <pc:chgData name="Nandhitha Ravishankar" userId="6ab05a47-d676-4892-9f99-933162177c70" providerId="ADAL" clId="{E0284E1A-2E28-4AB7-87B1-A69C17246BB1}" dt="2023-06-12T04:31:35.666" v="517" actId="1076"/>
        <pc:sldMkLst>
          <pc:docMk/>
          <pc:sldMk cId="3596193160" sldId="262"/>
        </pc:sldMkLst>
        <pc:spChg chg="mod">
          <ac:chgData name="Nandhitha Ravishankar" userId="6ab05a47-d676-4892-9f99-933162177c70" providerId="ADAL" clId="{E0284E1A-2E28-4AB7-87B1-A69C17246BB1}" dt="2023-06-11T13:20:20.174" v="168" actId="2711"/>
          <ac:spMkLst>
            <pc:docMk/>
            <pc:sldMk cId="3596193160" sldId="262"/>
            <ac:spMk id="2" creationId="{9710B6F8-BF0F-66D5-B4B3-FAA37559EBA2}"/>
          </ac:spMkLst>
        </pc:spChg>
        <pc:spChg chg="mod">
          <ac:chgData name="Nandhitha Ravishankar" userId="6ab05a47-d676-4892-9f99-933162177c70" providerId="ADAL" clId="{E0284E1A-2E28-4AB7-87B1-A69C17246BB1}" dt="2023-06-12T04:28:14.163" v="511" actId="123"/>
          <ac:spMkLst>
            <pc:docMk/>
            <pc:sldMk cId="3596193160" sldId="262"/>
            <ac:spMk id="3" creationId="{8A95B764-5AB4-B732-5746-1DF1FEF4B3DE}"/>
          </ac:spMkLst>
        </pc:spChg>
        <pc:picChg chg="add mod">
          <ac:chgData name="Nandhitha Ravishankar" userId="6ab05a47-d676-4892-9f99-933162177c70" providerId="ADAL" clId="{E0284E1A-2E28-4AB7-87B1-A69C17246BB1}" dt="2023-06-12T04:31:35.666" v="517" actId="1076"/>
          <ac:picMkLst>
            <pc:docMk/>
            <pc:sldMk cId="3596193160" sldId="262"/>
            <ac:picMk id="5" creationId="{F55482DF-59CA-DBBA-E496-B7EAA7CC6F0D}"/>
          </ac:picMkLst>
        </pc:picChg>
      </pc:sldChg>
      <pc:sldChg chg="new del">
        <pc:chgData name="Nandhitha Ravishankar" userId="6ab05a47-d676-4892-9f99-933162177c70" providerId="ADAL" clId="{E0284E1A-2E28-4AB7-87B1-A69C17246BB1}" dt="2023-06-11T13:24:43.758" v="230" actId="47"/>
        <pc:sldMkLst>
          <pc:docMk/>
          <pc:sldMk cId="603778008" sldId="263"/>
        </pc:sldMkLst>
      </pc:sldChg>
      <pc:sldChg chg="addSp modSp">
        <pc:chgData name="Nandhitha Ravishankar" userId="6ab05a47-d676-4892-9f99-933162177c70" providerId="ADAL" clId="{E0284E1A-2E28-4AB7-87B1-A69C17246BB1}" dt="2023-06-12T04:31:50.353" v="523"/>
        <pc:sldMkLst>
          <pc:docMk/>
          <pc:sldMk cId="3497562330" sldId="263"/>
        </pc:sldMkLst>
        <pc:picChg chg="add mod">
          <ac:chgData name="Nandhitha Ravishankar" userId="6ab05a47-d676-4892-9f99-933162177c70" providerId="ADAL" clId="{E0284E1A-2E28-4AB7-87B1-A69C17246BB1}" dt="2023-06-12T04:31:50.353" v="523"/>
          <ac:picMkLst>
            <pc:docMk/>
            <pc:sldMk cId="3497562330" sldId="263"/>
            <ac:picMk id="3" creationId="{9EDDBD92-9814-EC8D-8042-DFB5832534E2}"/>
          </ac:picMkLst>
        </pc:picChg>
      </pc:sldChg>
      <pc:sldChg chg="addSp modSp">
        <pc:chgData name="Nandhitha Ravishankar" userId="6ab05a47-d676-4892-9f99-933162177c70" providerId="ADAL" clId="{E0284E1A-2E28-4AB7-87B1-A69C17246BB1}" dt="2023-06-12T04:31:54.435" v="525"/>
        <pc:sldMkLst>
          <pc:docMk/>
          <pc:sldMk cId="532169005" sldId="264"/>
        </pc:sldMkLst>
        <pc:picChg chg="add mod">
          <ac:chgData name="Nandhitha Ravishankar" userId="6ab05a47-d676-4892-9f99-933162177c70" providerId="ADAL" clId="{E0284E1A-2E28-4AB7-87B1-A69C17246BB1}" dt="2023-06-12T04:31:54.435" v="525"/>
          <ac:picMkLst>
            <pc:docMk/>
            <pc:sldMk cId="532169005" sldId="264"/>
            <ac:picMk id="3" creationId="{AD18FC1F-F559-4BF8-17F9-ACB69983A463}"/>
          </ac:picMkLst>
        </pc:picChg>
      </pc:sldChg>
      <pc:sldChg chg="addSp delSp modSp new del mod">
        <pc:chgData name="Nandhitha Ravishankar" userId="6ab05a47-d676-4892-9f99-933162177c70" providerId="ADAL" clId="{E0284E1A-2E28-4AB7-87B1-A69C17246BB1}" dt="2023-06-11T13:23:16.011" v="211" actId="47"/>
        <pc:sldMkLst>
          <pc:docMk/>
          <pc:sldMk cId="3716866201" sldId="264"/>
        </pc:sldMkLst>
        <pc:spChg chg="del">
          <ac:chgData name="Nandhitha Ravishankar" userId="6ab05a47-d676-4892-9f99-933162177c70" providerId="ADAL" clId="{E0284E1A-2E28-4AB7-87B1-A69C17246BB1}" dt="2023-06-11T13:22:41.128" v="204" actId="478"/>
          <ac:spMkLst>
            <pc:docMk/>
            <pc:sldMk cId="3716866201" sldId="264"/>
            <ac:spMk id="2" creationId="{D36CAF7C-F23A-E259-38E7-9154B1C57125}"/>
          </ac:spMkLst>
        </pc:spChg>
        <pc:spChg chg="add del">
          <ac:chgData name="Nandhitha Ravishankar" userId="6ab05a47-d676-4892-9f99-933162177c70" providerId="ADAL" clId="{E0284E1A-2E28-4AB7-87B1-A69C17246BB1}" dt="2023-06-11T13:22:36.165" v="203"/>
          <ac:spMkLst>
            <pc:docMk/>
            <pc:sldMk cId="3716866201" sldId="264"/>
            <ac:spMk id="3" creationId="{99F9E51C-7DAF-F914-8666-E7C62352979E}"/>
          </ac:spMkLst>
        </pc:spChg>
        <pc:spChg chg="add mod">
          <ac:chgData name="Nandhitha Ravishankar" userId="6ab05a47-d676-4892-9f99-933162177c70" providerId="ADAL" clId="{E0284E1A-2E28-4AB7-87B1-A69C17246BB1}" dt="2023-06-11T13:23:11.740" v="210" actId="21"/>
          <ac:spMkLst>
            <pc:docMk/>
            <pc:sldMk cId="3716866201" sldId="264"/>
            <ac:spMk id="7" creationId="{A504994E-77FF-AED9-AD5A-A50CA01F5615}"/>
          </ac:spMkLst>
        </pc:spChg>
        <pc:graphicFrameChg chg="add del mod">
          <ac:chgData name="Nandhitha Ravishankar" userId="6ab05a47-d676-4892-9f99-933162177c70" providerId="ADAL" clId="{E0284E1A-2E28-4AB7-87B1-A69C17246BB1}" dt="2023-06-11T13:22:26.130" v="202"/>
          <ac:graphicFrameMkLst>
            <pc:docMk/>
            <pc:sldMk cId="3716866201" sldId="264"/>
            <ac:graphicFrameMk id="4" creationId="{34B54529-1190-1CD3-C99D-8EC5826844AC}"/>
          </ac:graphicFrameMkLst>
        </pc:graphicFrameChg>
        <pc:graphicFrameChg chg="add del mod modGraphic">
          <ac:chgData name="Nandhitha Ravishankar" userId="6ab05a47-d676-4892-9f99-933162177c70" providerId="ADAL" clId="{E0284E1A-2E28-4AB7-87B1-A69C17246BB1}" dt="2023-06-11T13:23:11.740" v="210" actId="21"/>
          <ac:graphicFrameMkLst>
            <pc:docMk/>
            <pc:sldMk cId="3716866201" sldId="264"/>
            <ac:graphicFrameMk id="5" creationId="{D0AA2BB8-C41F-6A7F-43DC-9A9FFEC0668A}"/>
          </ac:graphicFrameMkLst>
        </pc:graphicFrameChg>
        <pc:picChg chg="add del mod">
          <ac:chgData name="Nandhitha Ravishankar" userId="6ab05a47-d676-4892-9f99-933162177c70" providerId="ADAL" clId="{E0284E1A-2E28-4AB7-87B1-A69C17246BB1}" dt="2023-06-11T13:22:26.130" v="202"/>
          <ac:picMkLst>
            <pc:docMk/>
            <pc:sldMk cId="3716866201" sldId="264"/>
            <ac:picMk id="1025" creationId="{EA53D1AE-7A5A-8B67-07AF-6216C6DDA2D6}"/>
          </ac:picMkLst>
        </pc:picChg>
        <pc:picChg chg="add del mod">
          <ac:chgData name="Nandhitha Ravishankar" userId="6ab05a47-d676-4892-9f99-933162177c70" providerId="ADAL" clId="{E0284E1A-2E28-4AB7-87B1-A69C17246BB1}" dt="2023-06-11T13:22:26.130" v="202"/>
          <ac:picMkLst>
            <pc:docMk/>
            <pc:sldMk cId="3716866201" sldId="264"/>
            <ac:picMk id="1026" creationId="{358CB2B8-FCCA-0245-86EB-26135E72E751}"/>
          </ac:picMkLst>
        </pc:picChg>
        <pc:picChg chg="add del mod">
          <ac:chgData name="Nandhitha Ravishankar" userId="6ab05a47-d676-4892-9f99-933162177c70" providerId="ADAL" clId="{E0284E1A-2E28-4AB7-87B1-A69C17246BB1}" dt="2023-06-11T13:22:26.130" v="202"/>
          <ac:picMkLst>
            <pc:docMk/>
            <pc:sldMk cId="3716866201" sldId="264"/>
            <ac:picMk id="1027" creationId="{2BD5DC7B-EDCB-B540-6899-182B65674EC7}"/>
          </ac:picMkLst>
        </pc:picChg>
        <pc:picChg chg="add del mod">
          <ac:chgData name="Nandhitha Ravishankar" userId="6ab05a47-d676-4892-9f99-933162177c70" providerId="ADAL" clId="{E0284E1A-2E28-4AB7-87B1-A69C17246BB1}" dt="2023-06-11T13:22:26.130" v="202"/>
          <ac:picMkLst>
            <pc:docMk/>
            <pc:sldMk cId="3716866201" sldId="264"/>
            <ac:picMk id="1028" creationId="{5E34EC1F-56F6-C413-3C0B-7A6CF2CDF96A}"/>
          </ac:picMkLst>
        </pc:picChg>
        <pc:picChg chg="add del mod">
          <ac:chgData name="Nandhitha Ravishankar" userId="6ab05a47-d676-4892-9f99-933162177c70" providerId="ADAL" clId="{E0284E1A-2E28-4AB7-87B1-A69C17246BB1}" dt="2023-06-11T13:22:26.130" v="202"/>
          <ac:picMkLst>
            <pc:docMk/>
            <pc:sldMk cId="3716866201" sldId="264"/>
            <ac:picMk id="1029" creationId="{559EA85A-A0BA-9A13-3F70-2C75CCAB1109}"/>
          </ac:picMkLst>
        </pc:picChg>
        <pc:picChg chg="add del mod">
          <ac:chgData name="Nandhitha Ravishankar" userId="6ab05a47-d676-4892-9f99-933162177c70" providerId="ADAL" clId="{E0284E1A-2E28-4AB7-87B1-A69C17246BB1}" dt="2023-06-11T13:22:26.130" v="202"/>
          <ac:picMkLst>
            <pc:docMk/>
            <pc:sldMk cId="3716866201" sldId="264"/>
            <ac:picMk id="1030" creationId="{D95A506D-96D9-D1F8-ED06-137E59FB14B7}"/>
          </ac:picMkLst>
        </pc:picChg>
        <pc:picChg chg="add del mod">
          <ac:chgData name="Nandhitha Ravishankar" userId="6ab05a47-d676-4892-9f99-933162177c70" providerId="ADAL" clId="{E0284E1A-2E28-4AB7-87B1-A69C17246BB1}" dt="2023-06-11T13:22:26.130" v="202"/>
          <ac:picMkLst>
            <pc:docMk/>
            <pc:sldMk cId="3716866201" sldId="264"/>
            <ac:picMk id="1031" creationId="{A2D5B4C1-74B5-56D1-BC52-974E24F9DD19}"/>
          </ac:picMkLst>
        </pc:picChg>
        <pc:picChg chg="add del mod">
          <ac:chgData name="Nandhitha Ravishankar" userId="6ab05a47-d676-4892-9f99-933162177c70" providerId="ADAL" clId="{E0284E1A-2E28-4AB7-87B1-A69C17246BB1}" dt="2023-06-11T13:22:26.130" v="202"/>
          <ac:picMkLst>
            <pc:docMk/>
            <pc:sldMk cId="3716866201" sldId="264"/>
            <ac:picMk id="1032" creationId="{F5934C28-A71B-FF9C-AEFF-D38E67D6FB5A}"/>
          </ac:picMkLst>
        </pc:picChg>
        <pc:picChg chg="add del mod">
          <ac:chgData name="Nandhitha Ravishankar" userId="6ab05a47-d676-4892-9f99-933162177c70" providerId="ADAL" clId="{E0284E1A-2E28-4AB7-87B1-A69C17246BB1}" dt="2023-06-11T13:22:26.130" v="202"/>
          <ac:picMkLst>
            <pc:docMk/>
            <pc:sldMk cId="3716866201" sldId="264"/>
            <ac:picMk id="1033" creationId="{4CAF21D9-7EAB-32BD-1D40-E777FDAB75CC}"/>
          </ac:picMkLst>
        </pc:picChg>
        <pc:picChg chg="add del mod">
          <ac:chgData name="Nandhitha Ravishankar" userId="6ab05a47-d676-4892-9f99-933162177c70" providerId="ADAL" clId="{E0284E1A-2E28-4AB7-87B1-A69C17246BB1}" dt="2023-06-11T13:22:26.130" v="202"/>
          <ac:picMkLst>
            <pc:docMk/>
            <pc:sldMk cId="3716866201" sldId="264"/>
            <ac:picMk id="1034" creationId="{A640942D-15E2-12E6-9F7B-455CE9231E6C}"/>
          </ac:picMkLst>
        </pc:picChg>
        <pc:picChg chg="add del mod">
          <ac:chgData name="Nandhitha Ravishankar" userId="6ab05a47-d676-4892-9f99-933162177c70" providerId="ADAL" clId="{E0284E1A-2E28-4AB7-87B1-A69C17246BB1}" dt="2023-06-11T13:22:26.130" v="202"/>
          <ac:picMkLst>
            <pc:docMk/>
            <pc:sldMk cId="3716866201" sldId="264"/>
            <ac:picMk id="1035" creationId="{EA898FE0-FB9A-B0CA-2320-18BB6E00AF6A}"/>
          </ac:picMkLst>
        </pc:picChg>
        <pc:picChg chg="add del mod">
          <ac:chgData name="Nandhitha Ravishankar" userId="6ab05a47-d676-4892-9f99-933162177c70" providerId="ADAL" clId="{E0284E1A-2E28-4AB7-87B1-A69C17246BB1}" dt="2023-06-11T13:22:26.130" v="202"/>
          <ac:picMkLst>
            <pc:docMk/>
            <pc:sldMk cId="3716866201" sldId="264"/>
            <ac:picMk id="1036" creationId="{3720BC88-8455-AA52-0BE2-DB9C7E78D8B0}"/>
          </ac:picMkLst>
        </pc:picChg>
        <pc:picChg chg="add del mod">
          <ac:chgData name="Nandhitha Ravishankar" userId="6ab05a47-d676-4892-9f99-933162177c70" providerId="ADAL" clId="{E0284E1A-2E28-4AB7-87B1-A69C17246BB1}" dt="2023-06-11T13:22:26.130" v="202"/>
          <ac:picMkLst>
            <pc:docMk/>
            <pc:sldMk cId="3716866201" sldId="264"/>
            <ac:picMk id="1037" creationId="{BE8B31F2-96BE-9A86-6559-84FB44234266}"/>
          </ac:picMkLst>
        </pc:picChg>
        <pc:picChg chg="add del mod">
          <ac:chgData name="Nandhitha Ravishankar" userId="6ab05a47-d676-4892-9f99-933162177c70" providerId="ADAL" clId="{E0284E1A-2E28-4AB7-87B1-A69C17246BB1}" dt="2023-06-11T13:22:26.130" v="202"/>
          <ac:picMkLst>
            <pc:docMk/>
            <pc:sldMk cId="3716866201" sldId="264"/>
            <ac:picMk id="1038" creationId="{78A12C58-93FF-DC0A-D7B7-CD1CE3854461}"/>
          </ac:picMkLst>
        </pc:picChg>
        <pc:picChg chg="add del mod">
          <ac:chgData name="Nandhitha Ravishankar" userId="6ab05a47-d676-4892-9f99-933162177c70" providerId="ADAL" clId="{E0284E1A-2E28-4AB7-87B1-A69C17246BB1}" dt="2023-06-11T13:22:26.130" v="202"/>
          <ac:picMkLst>
            <pc:docMk/>
            <pc:sldMk cId="3716866201" sldId="264"/>
            <ac:picMk id="1039" creationId="{536C08B6-0C7E-2E6B-B052-BE3798BC565C}"/>
          </ac:picMkLst>
        </pc:picChg>
        <pc:picChg chg="add del mod">
          <ac:chgData name="Nandhitha Ravishankar" userId="6ab05a47-d676-4892-9f99-933162177c70" providerId="ADAL" clId="{E0284E1A-2E28-4AB7-87B1-A69C17246BB1}" dt="2023-06-11T13:22:26.130" v="202"/>
          <ac:picMkLst>
            <pc:docMk/>
            <pc:sldMk cId="3716866201" sldId="264"/>
            <ac:picMk id="1040" creationId="{297EE25A-51E9-87A2-1A77-6B8BF874364F}"/>
          </ac:picMkLst>
        </pc:picChg>
        <pc:picChg chg="add del mod">
          <ac:chgData name="Nandhitha Ravishankar" userId="6ab05a47-d676-4892-9f99-933162177c70" providerId="ADAL" clId="{E0284E1A-2E28-4AB7-87B1-A69C17246BB1}" dt="2023-06-11T13:22:26.130" v="202"/>
          <ac:picMkLst>
            <pc:docMk/>
            <pc:sldMk cId="3716866201" sldId="264"/>
            <ac:picMk id="1041" creationId="{B44F9E6C-DE0D-F906-F0CE-D496C72C302A}"/>
          </ac:picMkLst>
        </pc:picChg>
        <pc:picChg chg="add del mod">
          <ac:chgData name="Nandhitha Ravishankar" userId="6ab05a47-d676-4892-9f99-933162177c70" providerId="ADAL" clId="{E0284E1A-2E28-4AB7-87B1-A69C17246BB1}" dt="2023-06-11T13:22:26.130" v="202"/>
          <ac:picMkLst>
            <pc:docMk/>
            <pc:sldMk cId="3716866201" sldId="264"/>
            <ac:picMk id="1042" creationId="{740CA0AE-6844-1D0C-92CC-4880FE886974}"/>
          </ac:picMkLst>
        </pc:picChg>
        <pc:picChg chg="add del mod">
          <ac:chgData name="Nandhitha Ravishankar" userId="6ab05a47-d676-4892-9f99-933162177c70" providerId="ADAL" clId="{E0284E1A-2E28-4AB7-87B1-A69C17246BB1}" dt="2023-06-11T13:22:26.130" v="202"/>
          <ac:picMkLst>
            <pc:docMk/>
            <pc:sldMk cId="3716866201" sldId="264"/>
            <ac:picMk id="1043" creationId="{A27EA6A4-E9B6-D235-D30D-2F0912BDAF73}"/>
          </ac:picMkLst>
        </pc:picChg>
        <pc:picChg chg="add del mod">
          <ac:chgData name="Nandhitha Ravishankar" userId="6ab05a47-d676-4892-9f99-933162177c70" providerId="ADAL" clId="{E0284E1A-2E28-4AB7-87B1-A69C17246BB1}" dt="2023-06-11T13:22:26.130" v="202"/>
          <ac:picMkLst>
            <pc:docMk/>
            <pc:sldMk cId="3716866201" sldId="264"/>
            <ac:picMk id="1044" creationId="{5B970187-3B39-5BDD-50E6-23F0D5513835}"/>
          </ac:picMkLst>
        </pc:picChg>
        <pc:picChg chg="add mod">
          <ac:chgData name="Nandhitha Ravishankar" userId="6ab05a47-d676-4892-9f99-933162177c70" providerId="ADAL" clId="{E0284E1A-2E28-4AB7-87B1-A69C17246BB1}" dt="2023-06-11T13:22:54.748" v="207" actId="1076"/>
          <ac:picMkLst>
            <pc:docMk/>
            <pc:sldMk cId="3716866201" sldId="264"/>
            <ac:picMk id="1045" creationId="{2BFF38BA-1A4D-777B-16CD-555F93F9FF7C}"/>
          </ac:picMkLst>
        </pc:picChg>
        <pc:picChg chg="add mod">
          <ac:chgData name="Nandhitha Ravishankar" userId="6ab05a47-d676-4892-9f99-933162177c70" providerId="ADAL" clId="{E0284E1A-2E28-4AB7-87B1-A69C17246BB1}" dt="2023-06-11T13:22:36.165" v="203"/>
          <ac:picMkLst>
            <pc:docMk/>
            <pc:sldMk cId="3716866201" sldId="264"/>
            <ac:picMk id="1046" creationId="{7667E4C3-9064-DF9A-7F4A-EE0BB8098DCA}"/>
          </ac:picMkLst>
        </pc:picChg>
        <pc:picChg chg="add mod">
          <ac:chgData name="Nandhitha Ravishankar" userId="6ab05a47-d676-4892-9f99-933162177c70" providerId="ADAL" clId="{E0284E1A-2E28-4AB7-87B1-A69C17246BB1}" dt="2023-06-11T13:22:36.165" v="203"/>
          <ac:picMkLst>
            <pc:docMk/>
            <pc:sldMk cId="3716866201" sldId="264"/>
            <ac:picMk id="1047" creationId="{462D770F-741C-C770-B73A-9986C30E0B04}"/>
          </ac:picMkLst>
        </pc:picChg>
        <pc:picChg chg="add mod">
          <ac:chgData name="Nandhitha Ravishankar" userId="6ab05a47-d676-4892-9f99-933162177c70" providerId="ADAL" clId="{E0284E1A-2E28-4AB7-87B1-A69C17246BB1}" dt="2023-06-11T13:22:36.165" v="203"/>
          <ac:picMkLst>
            <pc:docMk/>
            <pc:sldMk cId="3716866201" sldId="264"/>
            <ac:picMk id="1048" creationId="{EF039F37-0270-979F-E3F8-12D6B149D38A}"/>
          </ac:picMkLst>
        </pc:picChg>
        <pc:picChg chg="add mod">
          <ac:chgData name="Nandhitha Ravishankar" userId="6ab05a47-d676-4892-9f99-933162177c70" providerId="ADAL" clId="{E0284E1A-2E28-4AB7-87B1-A69C17246BB1}" dt="2023-06-11T13:22:36.165" v="203"/>
          <ac:picMkLst>
            <pc:docMk/>
            <pc:sldMk cId="3716866201" sldId="264"/>
            <ac:picMk id="1049" creationId="{DB36CE9A-0CEF-AEEE-232A-F2DD5DA798E4}"/>
          </ac:picMkLst>
        </pc:picChg>
        <pc:picChg chg="add mod">
          <ac:chgData name="Nandhitha Ravishankar" userId="6ab05a47-d676-4892-9f99-933162177c70" providerId="ADAL" clId="{E0284E1A-2E28-4AB7-87B1-A69C17246BB1}" dt="2023-06-11T13:22:36.165" v="203"/>
          <ac:picMkLst>
            <pc:docMk/>
            <pc:sldMk cId="3716866201" sldId="264"/>
            <ac:picMk id="1050" creationId="{3B8C1904-F6CD-218B-92BB-1F75E9BD88C0}"/>
          </ac:picMkLst>
        </pc:picChg>
        <pc:picChg chg="add mod">
          <ac:chgData name="Nandhitha Ravishankar" userId="6ab05a47-d676-4892-9f99-933162177c70" providerId="ADAL" clId="{E0284E1A-2E28-4AB7-87B1-A69C17246BB1}" dt="2023-06-11T13:22:36.165" v="203"/>
          <ac:picMkLst>
            <pc:docMk/>
            <pc:sldMk cId="3716866201" sldId="264"/>
            <ac:picMk id="1051" creationId="{975BA819-E4C3-8456-452A-28BEA86B124F}"/>
          </ac:picMkLst>
        </pc:picChg>
        <pc:picChg chg="add mod">
          <ac:chgData name="Nandhitha Ravishankar" userId="6ab05a47-d676-4892-9f99-933162177c70" providerId="ADAL" clId="{E0284E1A-2E28-4AB7-87B1-A69C17246BB1}" dt="2023-06-11T13:22:36.165" v="203"/>
          <ac:picMkLst>
            <pc:docMk/>
            <pc:sldMk cId="3716866201" sldId="264"/>
            <ac:picMk id="1052" creationId="{C46F75CF-9008-8A67-9F7E-12A40105F3B2}"/>
          </ac:picMkLst>
        </pc:picChg>
        <pc:picChg chg="add mod">
          <ac:chgData name="Nandhitha Ravishankar" userId="6ab05a47-d676-4892-9f99-933162177c70" providerId="ADAL" clId="{E0284E1A-2E28-4AB7-87B1-A69C17246BB1}" dt="2023-06-11T13:22:36.165" v="203"/>
          <ac:picMkLst>
            <pc:docMk/>
            <pc:sldMk cId="3716866201" sldId="264"/>
            <ac:picMk id="1053" creationId="{253560B9-C346-9178-CC64-22EFF4402087}"/>
          </ac:picMkLst>
        </pc:picChg>
        <pc:picChg chg="add mod">
          <ac:chgData name="Nandhitha Ravishankar" userId="6ab05a47-d676-4892-9f99-933162177c70" providerId="ADAL" clId="{E0284E1A-2E28-4AB7-87B1-A69C17246BB1}" dt="2023-06-11T13:22:36.165" v="203"/>
          <ac:picMkLst>
            <pc:docMk/>
            <pc:sldMk cId="3716866201" sldId="264"/>
            <ac:picMk id="1054" creationId="{F2AD1408-EC29-95E5-ACED-1616B4C5E913}"/>
          </ac:picMkLst>
        </pc:picChg>
        <pc:picChg chg="add mod">
          <ac:chgData name="Nandhitha Ravishankar" userId="6ab05a47-d676-4892-9f99-933162177c70" providerId="ADAL" clId="{E0284E1A-2E28-4AB7-87B1-A69C17246BB1}" dt="2023-06-11T13:22:36.165" v="203"/>
          <ac:picMkLst>
            <pc:docMk/>
            <pc:sldMk cId="3716866201" sldId="264"/>
            <ac:picMk id="1055" creationId="{8357662E-8476-7960-50B6-2DFD892446FB}"/>
          </ac:picMkLst>
        </pc:picChg>
        <pc:picChg chg="add mod">
          <ac:chgData name="Nandhitha Ravishankar" userId="6ab05a47-d676-4892-9f99-933162177c70" providerId="ADAL" clId="{E0284E1A-2E28-4AB7-87B1-A69C17246BB1}" dt="2023-06-11T13:22:36.165" v="203"/>
          <ac:picMkLst>
            <pc:docMk/>
            <pc:sldMk cId="3716866201" sldId="264"/>
            <ac:picMk id="1056" creationId="{0E0A9CAC-D064-A21F-934C-3876DA8FFF9D}"/>
          </ac:picMkLst>
        </pc:picChg>
        <pc:picChg chg="add mod">
          <ac:chgData name="Nandhitha Ravishankar" userId="6ab05a47-d676-4892-9f99-933162177c70" providerId="ADAL" clId="{E0284E1A-2E28-4AB7-87B1-A69C17246BB1}" dt="2023-06-11T13:22:36.165" v="203"/>
          <ac:picMkLst>
            <pc:docMk/>
            <pc:sldMk cId="3716866201" sldId="264"/>
            <ac:picMk id="1057" creationId="{F5A437EC-47AE-E5EF-7F02-4C6EC56906EC}"/>
          </ac:picMkLst>
        </pc:picChg>
        <pc:picChg chg="add mod">
          <ac:chgData name="Nandhitha Ravishankar" userId="6ab05a47-d676-4892-9f99-933162177c70" providerId="ADAL" clId="{E0284E1A-2E28-4AB7-87B1-A69C17246BB1}" dt="2023-06-11T13:22:36.165" v="203"/>
          <ac:picMkLst>
            <pc:docMk/>
            <pc:sldMk cId="3716866201" sldId="264"/>
            <ac:picMk id="1058" creationId="{CDCCDB63-CB65-BD21-1DE8-AC8C0CA65389}"/>
          </ac:picMkLst>
        </pc:picChg>
        <pc:picChg chg="add mod">
          <ac:chgData name="Nandhitha Ravishankar" userId="6ab05a47-d676-4892-9f99-933162177c70" providerId="ADAL" clId="{E0284E1A-2E28-4AB7-87B1-A69C17246BB1}" dt="2023-06-11T13:22:36.165" v="203"/>
          <ac:picMkLst>
            <pc:docMk/>
            <pc:sldMk cId="3716866201" sldId="264"/>
            <ac:picMk id="1059" creationId="{A7B39751-FBCB-CB30-DC8D-308BE9AF19DB}"/>
          </ac:picMkLst>
        </pc:picChg>
        <pc:picChg chg="add mod">
          <ac:chgData name="Nandhitha Ravishankar" userId="6ab05a47-d676-4892-9f99-933162177c70" providerId="ADAL" clId="{E0284E1A-2E28-4AB7-87B1-A69C17246BB1}" dt="2023-06-11T13:22:36.165" v="203"/>
          <ac:picMkLst>
            <pc:docMk/>
            <pc:sldMk cId="3716866201" sldId="264"/>
            <ac:picMk id="1060" creationId="{28203354-D0B5-0629-447B-335D0DD4BAFE}"/>
          </ac:picMkLst>
        </pc:picChg>
        <pc:picChg chg="add mod">
          <ac:chgData name="Nandhitha Ravishankar" userId="6ab05a47-d676-4892-9f99-933162177c70" providerId="ADAL" clId="{E0284E1A-2E28-4AB7-87B1-A69C17246BB1}" dt="2023-06-11T13:22:36.165" v="203"/>
          <ac:picMkLst>
            <pc:docMk/>
            <pc:sldMk cId="3716866201" sldId="264"/>
            <ac:picMk id="1061" creationId="{886FCDB9-0C44-100B-E554-2C108A90DD75}"/>
          </ac:picMkLst>
        </pc:picChg>
        <pc:picChg chg="add mod">
          <ac:chgData name="Nandhitha Ravishankar" userId="6ab05a47-d676-4892-9f99-933162177c70" providerId="ADAL" clId="{E0284E1A-2E28-4AB7-87B1-A69C17246BB1}" dt="2023-06-11T13:22:36.165" v="203"/>
          <ac:picMkLst>
            <pc:docMk/>
            <pc:sldMk cId="3716866201" sldId="264"/>
            <ac:picMk id="1062" creationId="{997ACCA5-56A4-FBC0-7E05-A1B7F18EC65E}"/>
          </ac:picMkLst>
        </pc:picChg>
        <pc:picChg chg="add mod">
          <ac:chgData name="Nandhitha Ravishankar" userId="6ab05a47-d676-4892-9f99-933162177c70" providerId="ADAL" clId="{E0284E1A-2E28-4AB7-87B1-A69C17246BB1}" dt="2023-06-11T13:22:36.165" v="203"/>
          <ac:picMkLst>
            <pc:docMk/>
            <pc:sldMk cId="3716866201" sldId="264"/>
            <ac:picMk id="1063" creationId="{233FF3AE-AE0E-F887-8B98-257EC056EDE1}"/>
          </ac:picMkLst>
        </pc:picChg>
        <pc:picChg chg="add mod">
          <ac:chgData name="Nandhitha Ravishankar" userId="6ab05a47-d676-4892-9f99-933162177c70" providerId="ADAL" clId="{E0284E1A-2E28-4AB7-87B1-A69C17246BB1}" dt="2023-06-11T13:22:36.165" v="203"/>
          <ac:picMkLst>
            <pc:docMk/>
            <pc:sldMk cId="3716866201" sldId="264"/>
            <ac:picMk id="1064" creationId="{AE2C1CC3-31FE-E164-EEB8-165430E4EE4C}"/>
          </ac:picMkLst>
        </pc:picChg>
      </pc:sldChg>
      <pc:sldChg chg="addSp modSp">
        <pc:chgData name="Nandhitha Ravishankar" userId="6ab05a47-d676-4892-9f99-933162177c70" providerId="ADAL" clId="{E0284E1A-2E28-4AB7-87B1-A69C17246BB1}" dt="2023-06-12T04:31:56.239" v="526"/>
        <pc:sldMkLst>
          <pc:docMk/>
          <pc:sldMk cId="391246409" sldId="265"/>
        </pc:sldMkLst>
        <pc:picChg chg="add mod">
          <ac:chgData name="Nandhitha Ravishankar" userId="6ab05a47-d676-4892-9f99-933162177c70" providerId="ADAL" clId="{E0284E1A-2E28-4AB7-87B1-A69C17246BB1}" dt="2023-06-12T04:31:56.239" v="526"/>
          <ac:picMkLst>
            <pc:docMk/>
            <pc:sldMk cId="391246409" sldId="265"/>
            <ac:picMk id="3" creationId="{69AB86A3-14C4-B7CE-0DF8-AF69EDFF4D7D}"/>
          </ac:picMkLst>
        </pc:picChg>
      </pc:sldChg>
      <pc:sldChg chg="addSp modSp mod">
        <pc:chgData name="Nandhitha Ravishankar" userId="6ab05a47-d676-4892-9f99-933162177c70" providerId="ADAL" clId="{E0284E1A-2E28-4AB7-87B1-A69C17246BB1}" dt="2023-06-12T04:31:59.543" v="527"/>
        <pc:sldMkLst>
          <pc:docMk/>
          <pc:sldMk cId="1159154897" sldId="266"/>
        </pc:sldMkLst>
        <pc:picChg chg="add mod modCrop">
          <ac:chgData name="Nandhitha Ravishankar" userId="6ab05a47-d676-4892-9f99-933162177c70" providerId="ADAL" clId="{E0284E1A-2E28-4AB7-87B1-A69C17246BB1}" dt="2023-06-11T17:10:57.443" v="277" actId="1076"/>
          <ac:picMkLst>
            <pc:docMk/>
            <pc:sldMk cId="1159154897" sldId="266"/>
            <ac:picMk id="4" creationId="{B637DA16-2B19-F4B3-DC58-B947E6588C7D}"/>
          </ac:picMkLst>
        </pc:picChg>
        <pc:picChg chg="add mod">
          <ac:chgData name="Nandhitha Ravishankar" userId="6ab05a47-d676-4892-9f99-933162177c70" providerId="ADAL" clId="{E0284E1A-2E28-4AB7-87B1-A69C17246BB1}" dt="2023-06-12T04:31:59.543" v="527"/>
          <ac:picMkLst>
            <pc:docMk/>
            <pc:sldMk cId="1159154897" sldId="266"/>
            <ac:picMk id="6" creationId="{954937A8-1BC3-AC63-032B-5C35AF8D3B54}"/>
          </ac:picMkLst>
        </pc:picChg>
      </pc:sldChg>
      <pc:sldChg chg="addSp modSp mod">
        <pc:chgData name="Nandhitha Ravishankar" userId="6ab05a47-d676-4892-9f99-933162177c70" providerId="ADAL" clId="{E0284E1A-2E28-4AB7-87B1-A69C17246BB1}" dt="2023-06-12T04:32:04.317" v="529"/>
        <pc:sldMkLst>
          <pc:docMk/>
          <pc:sldMk cId="2726342310" sldId="267"/>
        </pc:sldMkLst>
        <pc:picChg chg="add mod">
          <ac:chgData name="Nandhitha Ravishankar" userId="6ab05a47-d676-4892-9f99-933162177c70" providerId="ADAL" clId="{E0284E1A-2E28-4AB7-87B1-A69C17246BB1}" dt="2023-06-12T04:32:04.317" v="529"/>
          <ac:picMkLst>
            <pc:docMk/>
            <pc:sldMk cId="2726342310" sldId="267"/>
            <ac:picMk id="3" creationId="{7B6C0362-9E0B-75E7-0550-AC4E712E4208}"/>
          </ac:picMkLst>
        </pc:picChg>
        <pc:picChg chg="mod">
          <ac:chgData name="Nandhitha Ravishankar" userId="6ab05a47-d676-4892-9f99-933162177c70" providerId="ADAL" clId="{E0284E1A-2E28-4AB7-87B1-A69C17246BB1}" dt="2023-06-11T17:25:39.487" v="278" actId="1076"/>
          <ac:picMkLst>
            <pc:docMk/>
            <pc:sldMk cId="2726342310" sldId="267"/>
            <ac:picMk id="16" creationId="{1139F547-83E5-5229-C046-A9F092FFF72C}"/>
          </ac:picMkLst>
        </pc:picChg>
      </pc:sldChg>
      <pc:sldChg chg="addSp modSp">
        <pc:chgData name="Nandhitha Ravishankar" userId="6ab05a47-d676-4892-9f99-933162177c70" providerId="ADAL" clId="{E0284E1A-2E28-4AB7-87B1-A69C17246BB1}" dt="2023-06-12T04:31:52.530" v="524"/>
        <pc:sldMkLst>
          <pc:docMk/>
          <pc:sldMk cId="974918300" sldId="268"/>
        </pc:sldMkLst>
        <pc:picChg chg="add mod">
          <ac:chgData name="Nandhitha Ravishankar" userId="6ab05a47-d676-4892-9f99-933162177c70" providerId="ADAL" clId="{E0284E1A-2E28-4AB7-87B1-A69C17246BB1}" dt="2023-06-12T04:31:52.530" v="524"/>
          <ac:picMkLst>
            <pc:docMk/>
            <pc:sldMk cId="974918300" sldId="268"/>
            <ac:picMk id="3" creationId="{ECD236CA-FCFC-8BFD-1F71-F3D73638B933}"/>
          </ac:picMkLst>
        </pc:picChg>
      </pc:sldChg>
      <pc:sldChg chg="addSp modSp ord">
        <pc:chgData name="Nandhitha Ravishankar" userId="6ab05a47-d676-4892-9f99-933162177c70" providerId="ADAL" clId="{E0284E1A-2E28-4AB7-87B1-A69C17246BB1}" dt="2023-06-12T04:32:02.626" v="528"/>
        <pc:sldMkLst>
          <pc:docMk/>
          <pc:sldMk cId="971490062" sldId="269"/>
        </pc:sldMkLst>
        <pc:picChg chg="add mod">
          <ac:chgData name="Nandhitha Ravishankar" userId="6ab05a47-d676-4892-9f99-933162177c70" providerId="ADAL" clId="{E0284E1A-2E28-4AB7-87B1-A69C17246BB1}" dt="2023-06-12T04:32:02.626" v="528"/>
          <ac:picMkLst>
            <pc:docMk/>
            <pc:sldMk cId="971490062" sldId="269"/>
            <ac:picMk id="3" creationId="{6406CC81-DEF2-BE6B-A3CB-C46489360858}"/>
          </ac:picMkLst>
        </pc:picChg>
      </pc:sldChg>
      <pc:sldChg chg="addSp modSp mod ord">
        <pc:chgData name="Nandhitha Ravishankar" userId="6ab05a47-d676-4892-9f99-933162177c70" providerId="ADAL" clId="{E0284E1A-2E28-4AB7-87B1-A69C17246BB1}" dt="2023-06-12T04:31:39.618" v="518"/>
        <pc:sldMkLst>
          <pc:docMk/>
          <pc:sldMk cId="525108583" sldId="270"/>
        </pc:sldMkLst>
        <pc:spChg chg="mod">
          <ac:chgData name="Nandhitha Ravishankar" userId="6ab05a47-d676-4892-9f99-933162177c70" providerId="ADAL" clId="{E0284E1A-2E28-4AB7-87B1-A69C17246BB1}" dt="2023-06-12T02:46:49.699" v="307" actId="123"/>
          <ac:spMkLst>
            <pc:docMk/>
            <pc:sldMk cId="525108583" sldId="270"/>
            <ac:spMk id="3" creationId="{FDD5842B-3CFE-5563-85DE-C2DC09A0A210}"/>
          </ac:spMkLst>
        </pc:spChg>
        <pc:picChg chg="add mod">
          <ac:chgData name="Nandhitha Ravishankar" userId="6ab05a47-d676-4892-9f99-933162177c70" providerId="ADAL" clId="{E0284E1A-2E28-4AB7-87B1-A69C17246BB1}" dt="2023-06-12T04:31:39.618" v="518"/>
          <ac:picMkLst>
            <pc:docMk/>
            <pc:sldMk cId="525108583" sldId="270"/>
            <ac:picMk id="4" creationId="{68180DB3-1081-F599-584B-57ED67B9ADF7}"/>
          </ac:picMkLst>
        </pc:picChg>
      </pc:sldChg>
      <pc:sldChg chg="addSp delSp modSp new mod">
        <pc:chgData name="Nandhitha Ravishankar" userId="6ab05a47-d676-4892-9f99-933162177c70" providerId="ADAL" clId="{E0284E1A-2E28-4AB7-87B1-A69C17246BB1}" dt="2023-06-12T04:32:17.611" v="535" actId="1035"/>
        <pc:sldMkLst>
          <pc:docMk/>
          <pc:sldMk cId="1306275679" sldId="271"/>
        </pc:sldMkLst>
        <pc:spChg chg="mod">
          <ac:chgData name="Nandhitha Ravishankar" userId="6ab05a47-d676-4892-9f99-933162177c70" providerId="ADAL" clId="{E0284E1A-2E28-4AB7-87B1-A69C17246BB1}" dt="2023-06-11T19:08:53.097" v="292" actId="2711"/>
          <ac:spMkLst>
            <pc:docMk/>
            <pc:sldMk cId="1306275679" sldId="271"/>
            <ac:spMk id="2" creationId="{C7DD438C-5722-31EB-1F40-5081294F9498}"/>
          </ac:spMkLst>
        </pc:spChg>
        <pc:spChg chg="del">
          <ac:chgData name="Nandhitha Ravishankar" userId="6ab05a47-d676-4892-9f99-933162177c70" providerId="ADAL" clId="{E0284E1A-2E28-4AB7-87B1-A69C17246BB1}" dt="2023-06-11T19:08:40.810" v="280" actId="478"/>
          <ac:spMkLst>
            <pc:docMk/>
            <pc:sldMk cId="1306275679" sldId="271"/>
            <ac:spMk id="3" creationId="{1F775B6D-765A-0FCB-9B42-E91FB939F092}"/>
          </ac:spMkLst>
        </pc:spChg>
        <pc:picChg chg="add mod">
          <ac:chgData name="Nandhitha Ravishankar" userId="6ab05a47-d676-4892-9f99-933162177c70" providerId="ADAL" clId="{E0284E1A-2E28-4AB7-87B1-A69C17246BB1}" dt="2023-06-12T04:32:17.611" v="535" actId="1035"/>
          <ac:picMkLst>
            <pc:docMk/>
            <pc:sldMk cId="1306275679" sldId="271"/>
            <ac:picMk id="4" creationId="{1B675021-E904-F968-E0C0-1E7615527A27}"/>
          </ac:picMkLst>
        </pc:picChg>
      </pc:sldChg>
      <pc:sldChg chg="addSp modSp new mod">
        <pc:chgData name="Nandhitha Ravishankar" userId="6ab05a47-d676-4892-9f99-933162177c70" providerId="ADAL" clId="{E0284E1A-2E28-4AB7-87B1-A69C17246BB1}" dt="2023-06-12T04:32:07.029" v="530"/>
        <pc:sldMkLst>
          <pc:docMk/>
          <pc:sldMk cId="3057047941" sldId="272"/>
        </pc:sldMkLst>
        <pc:spChg chg="mod">
          <ac:chgData name="Nandhitha Ravishankar" userId="6ab05a47-d676-4892-9f99-933162177c70" providerId="ADAL" clId="{E0284E1A-2E28-4AB7-87B1-A69C17246BB1}" dt="2023-06-12T04:06:16.327" v="313" actId="2711"/>
          <ac:spMkLst>
            <pc:docMk/>
            <pc:sldMk cId="3057047941" sldId="272"/>
            <ac:spMk id="2" creationId="{6B3E86CC-FBCE-5369-2F56-7C1DDC0D3BB4}"/>
          </ac:spMkLst>
        </pc:spChg>
        <pc:spChg chg="mod">
          <ac:chgData name="Nandhitha Ravishankar" userId="6ab05a47-d676-4892-9f99-933162177c70" providerId="ADAL" clId="{E0284E1A-2E28-4AB7-87B1-A69C17246BB1}" dt="2023-06-12T04:07:27.722" v="324" actId="123"/>
          <ac:spMkLst>
            <pc:docMk/>
            <pc:sldMk cId="3057047941" sldId="272"/>
            <ac:spMk id="3" creationId="{282572F2-52ED-28F8-EDA1-87BD06D00C35}"/>
          </ac:spMkLst>
        </pc:spChg>
        <pc:picChg chg="add mod">
          <ac:chgData name="Nandhitha Ravishankar" userId="6ab05a47-d676-4892-9f99-933162177c70" providerId="ADAL" clId="{E0284E1A-2E28-4AB7-87B1-A69C17246BB1}" dt="2023-06-12T04:32:07.029" v="530"/>
          <ac:picMkLst>
            <pc:docMk/>
            <pc:sldMk cId="3057047941" sldId="272"/>
            <ac:picMk id="4" creationId="{08B054E3-92A2-7295-9786-A8DFD5150C8A}"/>
          </ac:picMkLst>
        </pc:picChg>
      </pc:sldChg>
      <pc:sldChg chg="addSp modSp new mod">
        <pc:chgData name="Nandhitha Ravishankar" userId="6ab05a47-d676-4892-9f99-933162177c70" providerId="ADAL" clId="{E0284E1A-2E28-4AB7-87B1-A69C17246BB1}" dt="2023-06-12T04:33:02.773" v="541" actId="20577"/>
        <pc:sldMkLst>
          <pc:docMk/>
          <pc:sldMk cId="1591271177" sldId="273"/>
        </pc:sldMkLst>
        <pc:spChg chg="mod">
          <ac:chgData name="Nandhitha Ravishankar" userId="6ab05a47-d676-4892-9f99-933162177c70" providerId="ADAL" clId="{E0284E1A-2E28-4AB7-87B1-A69C17246BB1}" dt="2023-06-12T04:10:46.013" v="359" actId="2711"/>
          <ac:spMkLst>
            <pc:docMk/>
            <pc:sldMk cId="1591271177" sldId="273"/>
            <ac:spMk id="2" creationId="{C15C8876-A645-711B-EFCD-680F12A23DE3}"/>
          </ac:spMkLst>
        </pc:spChg>
        <pc:spChg chg="mod">
          <ac:chgData name="Nandhitha Ravishankar" userId="6ab05a47-d676-4892-9f99-933162177c70" providerId="ADAL" clId="{E0284E1A-2E28-4AB7-87B1-A69C17246BB1}" dt="2023-06-12T04:33:02.773" v="541" actId="20577"/>
          <ac:spMkLst>
            <pc:docMk/>
            <pc:sldMk cId="1591271177" sldId="273"/>
            <ac:spMk id="3" creationId="{C355EF1C-C9B2-873C-2E4A-8B732F5275C3}"/>
          </ac:spMkLst>
        </pc:spChg>
        <pc:picChg chg="add mod">
          <ac:chgData name="Nandhitha Ravishankar" userId="6ab05a47-d676-4892-9f99-933162177c70" providerId="ADAL" clId="{E0284E1A-2E28-4AB7-87B1-A69C17246BB1}" dt="2023-06-12T04:11:17.252" v="363" actId="1076"/>
          <ac:picMkLst>
            <pc:docMk/>
            <pc:sldMk cId="1591271177" sldId="273"/>
            <ac:picMk id="4" creationId="{76727E4A-903B-CE4F-3963-E9B88B6C79F7}"/>
          </ac:picMkLst>
        </pc:picChg>
        <pc:picChg chg="add mod">
          <ac:chgData name="Nandhitha Ravishankar" userId="6ab05a47-d676-4892-9f99-933162177c70" providerId="ADAL" clId="{E0284E1A-2E28-4AB7-87B1-A69C17246BB1}" dt="2023-06-12T04:11:19.284" v="365" actId="14100"/>
          <ac:picMkLst>
            <pc:docMk/>
            <pc:sldMk cId="1591271177" sldId="273"/>
            <ac:picMk id="5" creationId="{196C2A65-2584-AE30-3770-37F25D472034}"/>
          </ac:picMkLst>
        </pc:picChg>
        <pc:picChg chg="add mod">
          <ac:chgData name="Nandhitha Ravishankar" userId="6ab05a47-d676-4892-9f99-933162177c70" providerId="ADAL" clId="{E0284E1A-2E28-4AB7-87B1-A69C17246BB1}" dt="2023-06-12T04:32:08.806" v="531"/>
          <ac:picMkLst>
            <pc:docMk/>
            <pc:sldMk cId="1591271177" sldId="273"/>
            <ac:picMk id="6" creationId="{09F31E4C-7BBE-8113-92A3-55FADDB5AE39}"/>
          </ac:picMkLst>
        </pc:picChg>
      </pc:sldChg>
      <pc:sldChg chg="addSp delSp modSp new del mod">
        <pc:chgData name="Nandhitha Ravishankar" userId="6ab05a47-d676-4892-9f99-933162177c70" providerId="ADAL" clId="{E0284E1A-2E28-4AB7-87B1-A69C17246BB1}" dt="2023-06-12T04:08:19.218" v="328" actId="47"/>
        <pc:sldMkLst>
          <pc:docMk/>
          <pc:sldMk cId="1904762896" sldId="273"/>
        </pc:sldMkLst>
        <pc:spChg chg="del">
          <ac:chgData name="Nandhitha Ravishankar" userId="6ab05a47-d676-4892-9f99-933162177c70" providerId="ADAL" clId="{E0284E1A-2E28-4AB7-87B1-A69C17246BB1}" dt="2023-06-12T04:08:12.663" v="326"/>
          <ac:spMkLst>
            <pc:docMk/>
            <pc:sldMk cId="1904762896" sldId="273"/>
            <ac:spMk id="3" creationId="{DBD422B1-2B9F-C846-127C-E2784123BB42}"/>
          </ac:spMkLst>
        </pc:spChg>
        <pc:picChg chg="add mod">
          <ac:chgData name="Nandhitha Ravishankar" userId="6ab05a47-d676-4892-9f99-933162177c70" providerId="ADAL" clId="{E0284E1A-2E28-4AB7-87B1-A69C17246BB1}" dt="2023-06-12T04:08:15.965" v="327" actId="1076"/>
          <ac:picMkLst>
            <pc:docMk/>
            <pc:sldMk cId="1904762896" sldId="273"/>
            <ac:picMk id="4" creationId="{95F68DED-F94D-A91E-4C0E-A529A34690A7}"/>
          </ac:picMkLst>
        </pc:picChg>
      </pc:sldChg>
      <pc:sldChg chg="addSp modSp new mod">
        <pc:chgData name="Nandhitha Ravishankar" userId="6ab05a47-d676-4892-9f99-933162177c70" providerId="ADAL" clId="{E0284E1A-2E28-4AB7-87B1-A69C17246BB1}" dt="2023-06-12T04:32:10.911" v="532"/>
        <pc:sldMkLst>
          <pc:docMk/>
          <pc:sldMk cId="2755269227" sldId="274"/>
        </pc:sldMkLst>
        <pc:spChg chg="mod">
          <ac:chgData name="Nandhitha Ravishankar" userId="6ab05a47-d676-4892-9f99-933162177c70" providerId="ADAL" clId="{E0284E1A-2E28-4AB7-87B1-A69C17246BB1}" dt="2023-06-12T04:26:22.373" v="499" actId="2711"/>
          <ac:spMkLst>
            <pc:docMk/>
            <pc:sldMk cId="2755269227" sldId="274"/>
            <ac:spMk id="2" creationId="{7396A0D5-0FBC-DC3C-BE34-8A28F2D59187}"/>
          </ac:spMkLst>
        </pc:spChg>
        <pc:spChg chg="mod">
          <ac:chgData name="Nandhitha Ravishankar" userId="6ab05a47-d676-4892-9f99-933162177c70" providerId="ADAL" clId="{E0284E1A-2E28-4AB7-87B1-A69C17246BB1}" dt="2023-06-12T04:26:49.802" v="504" actId="123"/>
          <ac:spMkLst>
            <pc:docMk/>
            <pc:sldMk cId="2755269227" sldId="274"/>
            <ac:spMk id="3" creationId="{F3C0225E-91D8-3A00-AA87-9F183B1003A5}"/>
          </ac:spMkLst>
        </pc:spChg>
        <pc:picChg chg="add mod">
          <ac:chgData name="Nandhitha Ravishankar" userId="6ab05a47-d676-4892-9f99-933162177c70" providerId="ADAL" clId="{E0284E1A-2E28-4AB7-87B1-A69C17246BB1}" dt="2023-06-12T04:32:10.911" v="532"/>
          <ac:picMkLst>
            <pc:docMk/>
            <pc:sldMk cId="2755269227" sldId="274"/>
            <ac:picMk id="4" creationId="{ECE01EB7-E4B7-C906-72AD-6FB40D6A744F}"/>
          </ac:picMkLst>
        </pc:picChg>
      </pc:sldChg>
    </pc:docChg>
  </pc:docChgLst>
  <pc:docChgLst>
    <pc:chgData name="Nandhitha Ravishankar" userId="S::bl.en.u4aie20041@bl.students.amrita.edu::6ab05a47-d676-4892-9f99-933162177c70" providerId="AD" clId="Web-{2D57D4D3-AC31-BBC9-6424-4C34629D48E8}"/>
    <pc:docChg chg="modSld">
      <pc:chgData name="Nandhitha Ravishankar" userId="S::bl.en.u4aie20041@bl.students.amrita.edu::6ab05a47-d676-4892-9f99-933162177c70" providerId="AD" clId="Web-{2D57D4D3-AC31-BBC9-6424-4C34629D48E8}" dt="2023-06-11T13:33:58.669" v="2"/>
      <pc:docMkLst>
        <pc:docMk/>
      </pc:docMkLst>
      <pc:sldChg chg="addSp modSp mod setBg addAnim">
        <pc:chgData name="Nandhitha Ravishankar" userId="S::bl.en.u4aie20041@bl.students.amrita.edu::6ab05a47-d676-4892-9f99-933162177c70" providerId="AD" clId="Web-{2D57D4D3-AC31-BBC9-6424-4C34629D48E8}" dt="2023-06-11T13:33:58.669" v="2"/>
        <pc:sldMkLst>
          <pc:docMk/>
          <pc:sldMk cId="801052800" sldId="257"/>
        </pc:sldMkLst>
        <pc:spChg chg="mod">
          <ac:chgData name="Nandhitha Ravishankar" userId="S::bl.en.u4aie20041@bl.students.amrita.edu::6ab05a47-d676-4892-9f99-933162177c70" providerId="AD" clId="Web-{2D57D4D3-AC31-BBC9-6424-4C34629D48E8}" dt="2023-06-11T13:33:58.654" v="0"/>
          <ac:spMkLst>
            <pc:docMk/>
            <pc:sldMk cId="801052800" sldId="257"/>
            <ac:spMk id="2" creationId="{41AC3C21-2E44-16F5-4BB9-4326C9B803EE}"/>
          </ac:spMkLst>
        </pc:spChg>
        <pc:spChg chg="mod">
          <ac:chgData name="Nandhitha Ravishankar" userId="S::bl.en.u4aie20041@bl.students.amrita.edu::6ab05a47-d676-4892-9f99-933162177c70" providerId="AD" clId="Web-{2D57D4D3-AC31-BBC9-6424-4C34629D48E8}" dt="2023-06-11T13:33:58.654" v="0"/>
          <ac:spMkLst>
            <pc:docMk/>
            <pc:sldMk cId="801052800" sldId="257"/>
            <ac:spMk id="3" creationId="{AE2DB52E-F522-F0A8-1D70-36CB0399DD59}"/>
          </ac:spMkLst>
        </pc:spChg>
        <pc:spChg chg="add">
          <ac:chgData name="Nandhitha Ravishankar" userId="S::bl.en.u4aie20041@bl.students.amrita.edu::6ab05a47-d676-4892-9f99-933162177c70" providerId="AD" clId="Web-{2D57D4D3-AC31-BBC9-6424-4C34629D48E8}" dt="2023-06-11T13:33:58.654" v="0"/>
          <ac:spMkLst>
            <pc:docMk/>
            <pc:sldMk cId="801052800" sldId="257"/>
            <ac:spMk id="9" creationId="{5964CBE2-084A-47DF-A704-CF5F6217B569}"/>
          </ac:spMkLst>
        </pc:spChg>
        <pc:spChg chg="add">
          <ac:chgData name="Nandhitha Ravishankar" userId="S::bl.en.u4aie20041@bl.students.amrita.edu::6ab05a47-d676-4892-9f99-933162177c70" providerId="AD" clId="Web-{2D57D4D3-AC31-BBC9-6424-4C34629D48E8}" dt="2023-06-11T13:33:58.654" v="0"/>
          <ac:spMkLst>
            <pc:docMk/>
            <pc:sldMk cId="801052800" sldId="257"/>
            <ac:spMk id="11" creationId="{686A5CBB-E03B-4019-8BCD-78975D39E48C}"/>
          </ac:spMkLst>
        </pc:spChg>
        <pc:spChg chg="add">
          <ac:chgData name="Nandhitha Ravishankar" userId="S::bl.en.u4aie20041@bl.students.amrita.edu::6ab05a47-d676-4892-9f99-933162177c70" providerId="AD" clId="Web-{2D57D4D3-AC31-BBC9-6424-4C34629D48E8}" dt="2023-06-11T13:33:58.654" v="0"/>
          <ac:spMkLst>
            <pc:docMk/>
            <pc:sldMk cId="801052800" sldId="257"/>
            <ac:spMk id="13" creationId="{94993204-9792-4E61-A83C-73D4379E2B1C}"/>
          </ac:spMkLst>
        </pc:spChg>
        <pc:picChg chg="mod">
          <ac:chgData name="Nandhitha Ravishankar" userId="S::bl.en.u4aie20041@bl.students.amrita.edu::6ab05a47-d676-4892-9f99-933162177c70" providerId="AD" clId="Web-{2D57D4D3-AC31-BBC9-6424-4C34629D48E8}" dt="2023-06-11T13:33:58.654" v="0"/>
          <ac:picMkLst>
            <pc:docMk/>
            <pc:sldMk cId="801052800" sldId="257"/>
            <ac:picMk id="4" creationId="{25BDBE87-3210-C593-81D3-D5EDA1B9BB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C3C21-2E44-16F5-4BB9-4326C9B803EE}"/>
              </a:ext>
            </a:extLst>
          </p:cNvPr>
          <p:cNvSpPr>
            <a:spLocks noGrp="1"/>
          </p:cNvSpPr>
          <p:nvPr>
            <p:ph type="ctrTitle"/>
          </p:nvPr>
        </p:nvSpPr>
        <p:spPr>
          <a:xfrm>
            <a:off x="838199" y="1174819"/>
            <a:ext cx="4826795" cy="2858363"/>
          </a:xfrm>
        </p:spPr>
        <p:txBody>
          <a:bodyPr>
            <a:normAutofit/>
          </a:bodyPr>
          <a:lstStyle/>
          <a:p>
            <a:pPr algn="l"/>
            <a:r>
              <a:rPr lang="en-AU" sz="3400">
                <a:solidFill>
                  <a:schemeClr val="bg1"/>
                </a:solidFill>
                <a:effectLst/>
                <a:latin typeface="Times New Roman" panose="02020603050405020304" pitchFamily="18" charset="0"/>
                <a:ea typeface="SimSun" panose="02010600030101010101" pitchFamily="2" charset="-122"/>
              </a:rPr>
              <a:t>Character Recognition from Tamil Palm Leaves:</a:t>
            </a:r>
            <a:br>
              <a:rPr lang="en-IN" sz="3400">
                <a:solidFill>
                  <a:schemeClr val="bg1"/>
                </a:solidFill>
                <a:effectLst/>
                <a:latin typeface="Times New Roman" panose="02020603050405020304" pitchFamily="18" charset="0"/>
                <a:ea typeface="SimSun" panose="02010600030101010101" pitchFamily="2" charset="-122"/>
              </a:rPr>
            </a:br>
            <a:r>
              <a:rPr lang="en-AU" sz="3400">
                <a:solidFill>
                  <a:schemeClr val="bg1"/>
                </a:solidFill>
                <a:effectLst/>
                <a:latin typeface="Times New Roman" panose="02020603050405020304" pitchFamily="18" charset="0"/>
                <a:ea typeface="SimSun" panose="02010600030101010101" pitchFamily="2" charset="-122"/>
              </a:rPr>
              <a:t>A Comparative Analysis of Different Classification      </a:t>
            </a:r>
            <a:br>
              <a:rPr lang="en-IN" sz="3400">
                <a:solidFill>
                  <a:schemeClr val="bg1"/>
                </a:solidFill>
                <a:effectLst/>
                <a:latin typeface="Times New Roman" panose="02020603050405020304" pitchFamily="18" charset="0"/>
                <a:ea typeface="SimSun" panose="02010600030101010101" pitchFamily="2" charset="-122"/>
              </a:rPr>
            </a:br>
            <a:r>
              <a:rPr lang="en-AU" sz="3400">
                <a:solidFill>
                  <a:schemeClr val="bg1"/>
                </a:solidFill>
                <a:effectLst/>
                <a:latin typeface="Times New Roman" panose="02020603050405020304" pitchFamily="18" charset="0"/>
                <a:ea typeface="SimSun" panose="02010600030101010101" pitchFamily="2" charset="-122"/>
              </a:rPr>
              <a:t>Models</a:t>
            </a:r>
            <a:endParaRPr lang="en-IN" sz="3400">
              <a:solidFill>
                <a:schemeClr val="bg1"/>
              </a:solidFill>
            </a:endParaRPr>
          </a:p>
        </p:txBody>
      </p:sp>
      <p:sp>
        <p:nvSpPr>
          <p:cNvPr id="3" name="Subtitle 2">
            <a:extLst>
              <a:ext uri="{FF2B5EF4-FFF2-40B4-BE49-F238E27FC236}">
                <a16:creationId xmlns:a16="http://schemas.microsoft.com/office/drawing/2014/main" id="{AE2DB52E-F522-F0A8-1D70-36CB0399DD59}"/>
              </a:ext>
            </a:extLst>
          </p:cNvPr>
          <p:cNvSpPr>
            <a:spLocks noGrp="1"/>
          </p:cNvSpPr>
          <p:nvPr>
            <p:ph type="subTitle" idx="1"/>
          </p:nvPr>
        </p:nvSpPr>
        <p:spPr>
          <a:xfrm>
            <a:off x="914400" y="4784351"/>
            <a:ext cx="5090160" cy="1269001"/>
          </a:xfrm>
        </p:spPr>
        <p:txBody>
          <a:bodyPr>
            <a:normAutofit/>
          </a:bodyPr>
          <a:lstStyle/>
          <a:p>
            <a:pPr algn="l"/>
            <a:r>
              <a:rPr lang="en-IN" sz="2000">
                <a:solidFill>
                  <a:schemeClr val="bg1"/>
                </a:solidFill>
                <a:latin typeface="Times New Roman" panose="02020603050405020304" pitchFamily="18" charset="0"/>
                <a:cs typeface="Times New Roman" panose="02020603050405020304" pitchFamily="18" charset="0"/>
              </a:rPr>
              <a:t>Submitted By: </a:t>
            </a:r>
          </a:p>
          <a:p>
            <a:pPr algn="l"/>
            <a:r>
              <a:rPr lang="en-IN" sz="2000">
                <a:solidFill>
                  <a:schemeClr val="bg1"/>
                </a:solidFill>
                <a:latin typeface="Times New Roman" panose="02020603050405020304" pitchFamily="18" charset="0"/>
                <a:cs typeface="Times New Roman" panose="02020603050405020304" pitchFamily="18" charset="0"/>
              </a:rPr>
              <a:t>Nandhitha Ravishankar – BL.EN.U4AIE20041</a:t>
            </a:r>
          </a:p>
          <a:p>
            <a:pPr algn="l"/>
            <a:r>
              <a:rPr lang="en-IN" sz="2000">
                <a:solidFill>
                  <a:schemeClr val="bg1"/>
                </a:solidFill>
                <a:latin typeface="Times New Roman" panose="02020603050405020304" pitchFamily="18" charset="0"/>
                <a:cs typeface="Times New Roman" panose="02020603050405020304" pitchFamily="18" charset="0"/>
              </a:rPr>
              <a:t>P Sadhana – BL.EN.U4AIE20047</a:t>
            </a:r>
          </a:p>
        </p:txBody>
      </p:sp>
      <p:pic>
        <p:nvPicPr>
          <p:cNvPr id="4" name="Picture 3">
            <a:extLst>
              <a:ext uri="{FF2B5EF4-FFF2-40B4-BE49-F238E27FC236}">
                <a16:creationId xmlns:a16="http://schemas.microsoft.com/office/drawing/2014/main" id="{25BDBE87-3210-C593-81D3-D5EDA1B9BB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103" r="23652" b="1"/>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p:spPr>
      </p:pic>
      <p:sp>
        <p:nvSpPr>
          <p:cNvPr id="11" name="Freeform: Shape 10">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105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par>
                                <p:cTn id="16" presetID="10" presetClass="entr" presetSubtype="0" fill="hold" grpId="0" nodeType="withEffect">
                                  <p:stCondLst>
                                    <p:cond delay="1000"/>
                                  </p:stCondLst>
                                  <p:iterate type="lt">
                                    <p:tmPct val="10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err="1">
                <a:solidFill>
                  <a:schemeClr val="tx1"/>
                </a:solidFill>
                <a:latin typeface="Times New Roman" panose="02020603050405020304" pitchFamily="18" charset="0"/>
                <a:cs typeface="Times New Roman" panose="02020603050405020304" pitchFamily="18" charset="0"/>
              </a:rPr>
              <a:t>LeNet</a:t>
            </a:r>
            <a:r>
              <a:rPr lang="en-US" sz="5200" kern="1200">
                <a:solidFill>
                  <a:schemeClr val="tx1"/>
                </a:solidFill>
                <a:latin typeface="Times New Roman" panose="02020603050405020304" pitchFamily="18" charset="0"/>
                <a:cs typeface="Times New Roman" panose="02020603050405020304" pitchFamily="18" charset="0"/>
              </a:rPr>
              <a:t> - 5</a:t>
            </a:r>
          </a:p>
        </p:txBody>
      </p:sp>
      <p:pic>
        <p:nvPicPr>
          <p:cNvPr id="5" name="Picture 4">
            <a:extLst>
              <a:ext uri="{FF2B5EF4-FFF2-40B4-BE49-F238E27FC236}">
                <a16:creationId xmlns:a16="http://schemas.microsoft.com/office/drawing/2014/main" id="{8CFE2425-C7BD-D4C5-FE12-2F73A7EE4514}"/>
              </a:ext>
            </a:extLst>
          </p:cNvPr>
          <p:cNvPicPr>
            <a:picLocks noChangeAspect="1"/>
          </p:cNvPicPr>
          <p:nvPr/>
        </p:nvPicPr>
        <p:blipFill>
          <a:blip r:embed="rId2"/>
          <a:stretch>
            <a:fillRect/>
          </a:stretch>
        </p:blipFill>
        <p:spPr>
          <a:xfrm>
            <a:off x="1186968" y="1828619"/>
            <a:ext cx="3955104" cy="1878194"/>
          </a:xfrm>
          <a:prstGeom prst="rect">
            <a:avLst/>
          </a:prstGeom>
        </p:spPr>
      </p:pic>
      <p:pic>
        <p:nvPicPr>
          <p:cNvPr id="7" name="Picture 6">
            <a:extLst>
              <a:ext uri="{FF2B5EF4-FFF2-40B4-BE49-F238E27FC236}">
                <a16:creationId xmlns:a16="http://schemas.microsoft.com/office/drawing/2014/main" id="{0A7A2E03-39A8-E81A-9687-C935D71756A6}"/>
              </a:ext>
            </a:extLst>
          </p:cNvPr>
          <p:cNvPicPr>
            <a:picLocks noChangeAspect="1"/>
          </p:cNvPicPr>
          <p:nvPr/>
        </p:nvPicPr>
        <p:blipFill>
          <a:blip r:embed="rId3"/>
          <a:stretch>
            <a:fillRect/>
          </a:stretch>
        </p:blipFill>
        <p:spPr>
          <a:xfrm>
            <a:off x="7903818" y="1842364"/>
            <a:ext cx="2857777" cy="4363556"/>
          </a:xfrm>
          <a:prstGeom prst="rect">
            <a:avLst/>
          </a:prstGeom>
        </p:spPr>
      </p:pic>
      <p:pic>
        <p:nvPicPr>
          <p:cNvPr id="10" name="Picture 9">
            <a:extLst>
              <a:ext uri="{FF2B5EF4-FFF2-40B4-BE49-F238E27FC236}">
                <a16:creationId xmlns:a16="http://schemas.microsoft.com/office/drawing/2014/main" id="{9DE71D01-6F63-6B4E-5491-386C71D49AC8}"/>
              </a:ext>
            </a:extLst>
          </p:cNvPr>
          <p:cNvPicPr>
            <a:picLocks noChangeAspect="1"/>
          </p:cNvPicPr>
          <p:nvPr/>
        </p:nvPicPr>
        <p:blipFill>
          <a:blip r:embed="rId4"/>
          <a:stretch>
            <a:fillRect/>
          </a:stretch>
        </p:blipFill>
        <p:spPr>
          <a:xfrm>
            <a:off x="5330639" y="1828619"/>
            <a:ext cx="2384612" cy="2624093"/>
          </a:xfrm>
          <a:prstGeom prst="rect">
            <a:avLst/>
          </a:prstGeom>
        </p:spPr>
      </p:pic>
      <p:pic>
        <p:nvPicPr>
          <p:cNvPr id="13" name="Picture 12">
            <a:extLst>
              <a:ext uri="{FF2B5EF4-FFF2-40B4-BE49-F238E27FC236}">
                <a16:creationId xmlns:a16="http://schemas.microsoft.com/office/drawing/2014/main" id="{FFC9A75D-D543-B8B2-3CFD-E546F2EBADD2}"/>
              </a:ext>
            </a:extLst>
          </p:cNvPr>
          <p:cNvPicPr>
            <a:picLocks noChangeAspect="1"/>
          </p:cNvPicPr>
          <p:nvPr/>
        </p:nvPicPr>
        <p:blipFill>
          <a:blip r:embed="rId5"/>
          <a:stretch>
            <a:fillRect/>
          </a:stretch>
        </p:blipFill>
        <p:spPr>
          <a:xfrm>
            <a:off x="1186968" y="3818484"/>
            <a:ext cx="3547592" cy="2819326"/>
          </a:xfrm>
          <a:prstGeom prst="rect">
            <a:avLst/>
          </a:prstGeom>
        </p:spPr>
      </p:pic>
      <p:pic>
        <p:nvPicPr>
          <p:cNvPr id="16" name="Picture 15">
            <a:extLst>
              <a:ext uri="{FF2B5EF4-FFF2-40B4-BE49-F238E27FC236}">
                <a16:creationId xmlns:a16="http://schemas.microsoft.com/office/drawing/2014/main" id="{CE19D969-11A5-EC0A-431A-4E25BB3FDCC5}"/>
              </a:ext>
            </a:extLst>
          </p:cNvPr>
          <p:cNvPicPr>
            <a:picLocks noChangeAspect="1"/>
          </p:cNvPicPr>
          <p:nvPr/>
        </p:nvPicPr>
        <p:blipFill>
          <a:blip r:embed="rId6"/>
          <a:stretch>
            <a:fillRect/>
          </a:stretch>
        </p:blipFill>
        <p:spPr>
          <a:xfrm>
            <a:off x="4857474" y="4509907"/>
            <a:ext cx="2857777" cy="2290897"/>
          </a:xfrm>
          <a:prstGeom prst="rect">
            <a:avLst/>
          </a:prstGeom>
        </p:spPr>
      </p:pic>
      <p:pic>
        <p:nvPicPr>
          <p:cNvPr id="3" name="Picture 2">
            <a:extLst>
              <a:ext uri="{FF2B5EF4-FFF2-40B4-BE49-F238E27FC236}">
                <a16:creationId xmlns:a16="http://schemas.microsoft.com/office/drawing/2014/main" id="{AD18FC1F-F559-4BF8-17F9-ACB69983A463}"/>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53216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err="1">
                <a:solidFill>
                  <a:schemeClr val="tx1"/>
                </a:solidFill>
                <a:latin typeface="Times New Roman" panose="02020603050405020304" pitchFamily="18" charset="0"/>
                <a:cs typeface="Times New Roman" panose="02020603050405020304" pitchFamily="18" charset="0"/>
              </a:rPr>
              <a:t>MobileNet</a:t>
            </a:r>
            <a:endParaRPr lang="en-US" sz="5200" kern="120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7A2E03-39A8-E81A-9687-C935D71756A6}"/>
              </a:ext>
            </a:extLst>
          </p:cNvPr>
          <p:cNvPicPr>
            <a:picLocks noChangeAspect="1"/>
          </p:cNvPicPr>
          <p:nvPr/>
        </p:nvPicPr>
        <p:blipFill>
          <a:blip r:embed="rId2"/>
          <a:stretch>
            <a:fillRect/>
          </a:stretch>
        </p:blipFill>
        <p:spPr>
          <a:xfrm>
            <a:off x="7903818" y="1842364"/>
            <a:ext cx="2857777" cy="4363556"/>
          </a:xfrm>
          <a:prstGeom prst="rect">
            <a:avLst/>
          </a:prstGeom>
        </p:spPr>
      </p:pic>
      <p:pic>
        <p:nvPicPr>
          <p:cNvPr id="13" name="Picture 12">
            <a:extLst>
              <a:ext uri="{FF2B5EF4-FFF2-40B4-BE49-F238E27FC236}">
                <a16:creationId xmlns:a16="http://schemas.microsoft.com/office/drawing/2014/main" id="{FFC9A75D-D543-B8B2-3CFD-E546F2EBADD2}"/>
              </a:ext>
            </a:extLst>
          </p:cNvPr>
          <p:cNvPicPr>
            <a:picLocks noChangeAspect="1"/>
          </p:cNvPicPr>
          <p:nvPr/>
        </p:nvPicPr>
        <p:blipFill>
          <a:blip r:embed="rId3"/>
          <a:stretch>
            <a:fillRect/>
          </a:stretch>
        </p:blipFill>
        <p:spPr>
          <a:xfrm>
            <a:off x="1186968" y="3818484"/>
            <a:ext cx="3547592" cy="2819326"/>
          </a:xfrm>
          <a:prstGeom prst="rect">
            <a:avLst/>
          </a:prstGeom>
        </p:spPr>
      </p:pic>
      <p:pic>
        <p:nvPicPr>
          <p:cNvPr id="4" name="Picture 3">
            <a:extLst>
              <a:ext uri="{FF2B5EF4-FFF2-40B4-BE49-F238E27FC236}">
                <a16:creationId xmlns:a16="http://schemas.microsoft.com/office/drawing/2014/main" id="{E4C7F028-4817-FCF3-5007-7EDC6EBB7F6A}"/>
              </a:ext>
            </a:extLst>
          </p:cNvPr>
          <p:cNvPicPr>
            <a:picLocks noChangeAspect="1"/>
          </p:cNvPicPr>
          <p:nvPr/>
        </p:nvPicPr>
        <p:blipFill>
          <a:blip r:embed="rId4"/>
          <a:stretch>
            <a:fillRect/>
          </a:stretch>
        </p:blipFill>
        <p:spPr>
          <a:xfrm>
            <a:off x="1186968" y="1828619"/>
            <a:ext cx="3890775" cy="1769675"/>
          </a:xfrm>
          <a:prstGeom prst="rect">
            <a:avLst/>
          </a:prstGeom>
        </p:spPr>
      </p:pic>
      <p:pic>
        <p:nvPicPr>
          <p:cNvPr id="8" name="Picture 7">
            <a:extLst>
              <a:ext uri="{FF2B5EF4-FFF2-40B4-BE49-F238E27FC236}">
                <a16:creationId xmlns:a16="http://schemas.microsoft.com/office/drawing/2014/main" id="{3A3208B5-E754-7243-D297-31F3A9226059}"/>
              </a:ext>
            </a:extLst>
          </p:cNvPr>
          <p:cNvPicPr>
            <a:picLocks noChangeAspect="1"/>
          </p:cNvPicPr>
          <p:nvPr/>
        </p:nvPicPr>
        <p:blipFill>
          <a:blip r:embed="rId5"/>
          <a:stretch>
            <a:fillRect/>
          </a:stretch>
        </p:blipFill>
        <p:spPr>
          <a:xfrm>
            <a:off x="7913999" y="1849620"/>
            <a:ext cx="2847596" cy="4356299"/>
          </a:xfrm>
          <a:prstGeom prst="rect">
            <a:avLst/>
          </a:prstGeom>
        </p:spPr>
      </p:pic>
      <p:pic>
        <p:nvPicPr>
          <p:cNvPr id="11" name="Picture 10">
            <a:extLst>
              <a:ext uri="{FF2B5EF4-FFF2-40B4-BE49-F238E27FC236}">
                <a16:creationId xmlns:a16="http://schemas.microsoft.com/office/drawing/2014/main" id="{87CE5D55-43E1-F3A4-8763-26845C606512}"/>
              </a:ext>
            </a:extLst>
          </p:cNvPr>
          <p:cNvPicPr>
            <a:picLocks noChangeAspect="1"/>
          </p:cNvPicPr>
          <p:nvPr/>
        </p:nvPicPr>
        <p:blipFill>
          <a:blip r:embed="rId6"/>
          <a:stretch>
            <a:fillRect/>
          </a:stretch>
        </p:blipFill>
        <p:spPr>
          <a:xfrm>
            <a:off x="5233045" y="1823482"/>
            <a:ext cx="2224398" cy="2686425"/>
          </a:xfrm>
          <a:prstGeom prst="rect">
            <a:avLst/>
          </a:prstGeom>
        </p:spPr>
      </p:pic>
      <p:pic>
        <p:nvPicPr>
          <p:cNvPr id="14" name="Picture 13">
            <a:extLst>
              <a:ext uri="{FF2B5EF4-FFF2-40B4-BE49-F238E27FC236}">
                <a16:creationId xmlns:a16="http://schemas.microsoft.com/office/drawing/2014/main" id="{E8B8D945-FC49-93D7-94A4-5FC5A552EA42}"/>
              </a:ext>
            </a:extLst>
          </p:cNvPr>
          <p:cNvPicPr>
            <a:picLocks noChangeAspect="1"/>
          </p:cNvPicPr>
          <p:nvPr/>
        </p:nvPicPr>
        <p:blipFill>
          <a:blip r:embed="rId7"/>
          <a:stretch>
            <a:fillRect/>
          </a:stretch>
        </p:blipFill>
        <p:spPr>
          <a:xfrm>
            <a:off x="1186968" y="3736226"/>
            <a:ext cx="3547592" cy="2840958"/>
          </a:xfrm>
          <a:prstGeom prst="rect">
            <a:avLst/>
          </a:prstGeom>
        </p:spPr>
      </p:pic>
      <p:pic>
        <p:nvPicPr>
          <p:cNvPr id="17" name="Picture 16">
            <a:extLst>
              <a:ext uri="{FF2B5EF4-FFF2-40B4-BE49-F238E27FC236}">
                <a16:creationId xmlns:a16="http://schemas.microsoft.com/office/drawing/2014/main" id="{55F9A52F-E1B0-52BF-CFA6-245821C4A282}"/>
              </a:ext>
            </a:extLst>
          </p:cNvPr>
          <p:cNvPicPr>
            <a:picLocks noChangeAspect="1"/>
          </p:cNvPicPr>
          <p:nvPr/>
        </p:nvPicPr>
        <p:blipFill>
          <a:blip r:embed="rId8"/>
          <a:stretch>
            <a:fillRect/>
          </a:stretch>
        </p:blipFill>
        <p:spPr>
          <a:xfrm>
            <a:off x="5233045" y="4642701"/>
            <a:ext cx="2224399" cy="1781346"/>
          </a:xfrm>
          <a:prstGeom prst="rect">
            <a:avLst/>
          </a:prstGeom>
        </p:spPr>
      </p:pic>
      <p:pic>
        <p:nvPicPr>
          <p:cNvPr id="3" name="Picture 2">
            <a:extLst>
              <a:ext uri="{FF2B5EF4-FFF2-40B4-BE49-F238E27FC236}">
                <a16:creationId xmlns:a16="http://schemas.microsoft.com/office/drawing/2014/main" id="{69AB86A3-14C4-B7CE-0DF8-AF69EDFF4D7D}"/>
              </a:ext>
            </a:extLst>
          </p:cNvPr>
          <p:cNvPicPr>
            <a:picLocks noChangeAspect="1"/>
          </p:cNvPicPr>
          <p:nvPr/>
        </p:nvPicPr>
        <p:blipFill>
          <a:blip r:embed="rId9"/>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39124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err="1">
                <a:solidFill>
                  <a:schemeClr val="tx1"/>
                </a:solidFill>
                <a:latin typeface="Times New Roman" panose="02020603050405020304" pitchFamily="18" charset="0"/>
                <a:cs typeface="Times New Roman" panose="02020603050405020304" pitchFamily="18" charset="0"/>
              </a:rPr>
              <a:t>ResNet</a:t>
            </a:r>
            <a:r>
              <a:rPr lang="en-US" sz="5200" kern="1200">
                <a:solidFill>
                  <a:schemeClr val="tx1"/>
                </a:solidFill>
                <a:latin typeface="Times New Roman" panose="02020603050405020304" pitchFamily="18" charset="0"/>
                <a:cs typeface="Times New Roman" panose="02020603050405020304" pitchFamily="18" charset="0"/>
              </a:rPr>
              <a:t> - 50</a:t>
            </a:r>
          </a:p>
        </p:txBody>
      </p:sp>
      <p:pic>
        <p:nvPicPr>
          <p:cNvPr id="5" name="Picture 4">
            <a:extLst>
              <a:ext uri="{FF2B5EF4-FFF2-40B4-BE49-F238E27FC236}">
                <a16:creationId xmlns:a16="http://schemas.microsoft.com/office/drawing/2014/main" id="{2EE6DD0C-3437-FB75-1834-7D2B93465BC0}"/>
              </a:ext>
            </a:extLst>
          </p:cNvPr>
          <p:cNvPicPr>
            <a:picLocks noChangeAspect="1"/>
          </p:cNvPicPr>
          <p:nvPr/>
        </p:nvPicPr>
        <p:blipFill>
          <a:blip r:embed="rId2"/>
          <a:stretch>
            <a:fillRect/>
          </a:stretch>
        </p:blipFill>
        <p:spPr>
          <a:xfrm>
            <a:off x="535235" y="3938830"/>
            <a:ext cx="3388688" cy="2638622"/>
          </a:xfrm>
          <a:prstGeom prst="rect">
            <a:avLst/>
          </a:prstGeom>
        </p:spPr>
      </p:pic>
      <p:pic>
        <p:nvPicPr>
          <p:cNvPr id="9" name="Picture 8">
            <a:extLst>
              <a:ext uri="{FF2B5EF4-FFF2-40B4-BE49-F238E27FC236}">
                <a16:creationId xmlns:a16="http://schemas.microsoft.com/office/drawing/2014/main" id="{6CBD63DB-B5A4-C0BF-7405-38D8AE46029B}"/>
              </a:ext>
            </a:extLst>
          </p:cNvPr>
          <p:cNvPicPr>
            <a:picLocks noChangeAspect="1"/>
          </p:cNvPicPr>
          <p:nvPr/>
        </p:nvPicPr>
        <p:blipFill>
          <a:blip r:embed="rId3"/>
          <a:stretch>
            <a:fillRect/>
          </a:stretch>
        </p:blipFill>
        <p:spPr>
          <a:xfrm>
            <a:off x="5155723" y="3906650"/>
            <a:ext cx="3262313" cy="2675370"/>
          </a:xfrm>
          <a:prstGeom prst="rect">
            <a:avLst/>
          </a:prstGeom>
        </p:spPr>
      </p:pic>
      <p:pic>
        <p:nvPicPr>
          <p:cNvPr id="12" name="Picture 11">
            <a:extLst>
              <a:ext uri="{FF2B5EF4-FFF2-40B4-BE49-F238E27FC236}">
                <a16:creationId xmlns:a16="http://schemas.microsoft.com/office/drawing/2014/main" id="{24EF04B3-951A-81ED-49AA-ECDA52E3C5E3}"/>
              </a:ext>
            </a:extLst>
          </p:cNvPr>
          <p:cNvPicPr>
            <a:picLocks noChangeAspect="1"/>
          </p:cNvPicPr>
          <p:nvPr/>
        </p:nvPicPr>
        <p:blipFill>
          <a:blip r:embed="rId4"/>
          <a:stretch>
            <a:fillRect/>
          </a:stretch>
        </p:blipFill>
        <p:spPr>
          <a:xfrm>
            <a:off x="5155723" y="1690688"/>
            <a:ext cx="3262313" cy="2177150"/>
          </a:xfrm>
          <a:prstGeom prst="rect">
            <a:avLst/>
          </a:prstGeom>
        </p:spPr>
      </p:pic>
      <p:pic>
        <p:nvPicPr>
          <p:cNvPr id="16" name="Picture 15">
            <a:extLst>
              <a:ext uri="{FF2B5EF4-FFF2-40B4-BE49-F238E27FC236}">
                <a16:creationId xmlns:a16="http://schemas.microsoft.com/office/drawing/2014/main" id="{8807EB00-798F-D0C5-27D4-31E4FEE7F9DF}"/>
              </a:ext>
            </a:extLst>
          </p:cNvPr>
          <p:cNvPicPr>
            <a:picLocks noChangeAspect="1"/>
          </p:cNvPicPr>
          <p:nvPr/>
        </p:nvPicPr>
        <p:blipFill>
          <a:blip r:embed="rId5"/>
          <a:stretch>
            <a:fillRect/>
          </a:stretch>
        </p:blipFill>
        <p:spPr>
          <a:xfrm>
            <a:off x="8548034" y="1690688"/>
            <a:ext cx="3223342" cy="4886764"/>
          </a:xfrm>
          <a:prstGeom prst="rect">
            <a:avLst/>
          </a:prstGeom>
        </p:spPr>
      </p:pic>
      <p:pic>
        <p:nvPicPr>
          <p:cNvPr id="4" name="Picture 3">
            <a:extLst>
              <a:ext uri="{FF2B5EF4-FFF2-40B4-BE49-F238E27FC236}">
                <a16:creationId xmlns:a16="http://schemas.microsoft.com/office/drawing/2014/main" id="{B637DA16-2B19-F4B3-DC58-B947E6588C7D}"/>
              </a:ext>
            </a:extLst>
          </p:cNvPr>
          <p:cNvPicPr>
            <a:picLocks noChangeAspect="1"/>
          </p:cNvPicPr>
          <p:nvPr/>
        </p:nvPicPr>
        <p:blipFill rotWithShape="1">
          <a:blip r:embed="rId6">
            <a:extLst>
              <a:ext uri="{28A0092B-C50C-407E-A947-70E740481C1C}">
                <a14:useLocalDpi xmlns:a14="http://schemas.microsoft.com/office/drawing/2010/main" val="0"/>
              </a:ext>
            </a:extLst>
          </a:blip>
          <a:srcRect l="4123" t="22438" r="26217"/>
          <a:stretch/>
        </p:blipFill>
        <p:spPr>
          <a:xfrm>
            <a:off x="535235" y="1710094"/>
            <a:ext cx="4555489" cy="2177150"/>
          </a:xfrm>
          <a:prstGeom prst="rect">
            <a:avLst/>
          </a:prstGeom>
        </p:spPr>
      </p:pic>
      <p:pic>
        <p:nvPicPr>
          <p:cNvPr id="6" name="Picture 5">
            <a:extLst>
              <a:ext uri="{FF2B5EF4-FFF2-40B4-BE49-F238E27FC236}">
                <a16:creationId xmlns:a16="http://schemas.microsoft.com/office/drawing/2014/main" id="{954937A8-1BC3-AC63-032B-5C35AF8D3B54}"/>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115915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Times New Roman" panose="02020603050405020304" pitchFamily="18" charset="0"/>
                <a:cs typeface="Times New Roman" panose="02020603050405020304" pitchFamily="18" charset="0"/>
              </a:rPr>
              <a:t>Custom CNN</a:t>
            </a:r>
          </a:p>
        </p:txBody>
      </p:sp>
      <p:pic>
        <p:nvPicPr>
          <p:cNvPr id="4" name="Picture 3">
            <a:extLst>
              <a:ext uri="{FF2B5EF4-FFF2-40B4-BE49-F238E27FC236}">
                <a16:creationId xmlns:a16="http://schemas.microsoft.com/office/drawing/2014/main" id="{C1BADFF2-F695-54F9-7F3F-BD427191EA06}"/>
              </a:ext>
            </a:extLst>
          </p:cNvPr>
          <p:cNvPicPr>
            <a:picLocks noChangeAspect="1"/>
          </p:cNvPicPr>
          <p:nvPr/>
        </p:nvPicPr>
        <p:blipFill>
          <a:blip r:embed="rId2"/>
          <a:stretch>
            <a:fillRect/>
          </a:stretch>
        </p:blipFill>
        <p:spPr>
          <a:xfrm>
            <a:off x="787304" y="1829800"/>
            <a:ext cx="4348495" cy="1988684"/>
          </a:xfrm>
          <a:prstGeom prst="rect">
            <a:avLst/>
          </a:prstGeom>
        </p:spPr>
      </p:pic>
      <p:pic>
        <p:nvPicPr>
          <p:cNvPr id="7" name="Picture 6">
            <a:extLst>
              <a:ext uri="{FF2B5EF4-FFF2-40B4-BE49-F238E27FC236}">
                <a16:creationId xmlns:a16="http://schemas.microsoft.com/office/drawing/2014/main" id="{B9DD3028-A8B4-AA51-DDD7-DBB6B7CD3070}"/>
              </a:ext>
            </a:extLst>
          </p:cNvPr>
          <p:cNvPicPr>
            <a:picLocks noChangeAspect="1"/>
          </p:cNvPicPr>
          <p:nvPr/>
        </p:nvPicPr>
        <p:blipFill>
          <a:blip r:embed="rId3"/>
          <a:stretch>
            <a:fillRect/>
          </a:stretch>
        </p:blipFill>
        <p:spPr>
          <a:xfrm>
            <a:off x="7859759" y="1829800"/>
            <a:ext cx="2923230" cy="4499880"/>
          </a:xfrm>
          <a:prstGeom prst="rect">
            <a:avLst/>
          </a:prstGeom>
        </p:spPr>
      </p:pic>
      <p:pic>
        <p:nvPicPr>
          <p:cNvPr id="10" name="Picture 9">
            <a:extLst>
              <a:ext uri="{FF2B5EF4-FFF2-40B4-BE49-F238E27FC236}">
                <a16:creationId xmlns:a16="http://schemas.microsoft.com/office/drawing/2014/main" id="{FB640F98-2EA7-1825-37B1-94A7C428FAB3}"/>
              </a:ext>
            </a:extLst>
          </p:cNvPr>
          <p:cNvPicPr>
            <a:picLocks noChangeAspect="1"/>
          </p:cNvPicPr>
          <p:nvPr/>
        </p:nvPicPr>
        <p:blipFill>
          <a:blip r:embed="rId4"/>
          <a:stretch>
            <a:fillRect/>
          </a:stretch>
        </p:blipFill>
        <p:spPr>
          <a:xfrm>
            <a:off x="5344160" y="1829800"/>
            <a:ext cx="2349428" cy="2899184"/>
          </a:xfrm>
          <a:prstGeom prst="rect">
            <a:avLst/>
          </a:prstGeom>
        </p:spPr>
      </p:pic>
      <p:pic>
        <p:nvPicPr>
          <p:cNvPr id="13" name="Picture 12">
            <a:extLst>
              <a:ext uri="{FF2B5EF4-FFF2-40B4-BE49-F238E27FC236}">
                <a16:creationId xmlns:a16="http://schemas.microsoft.com/office/drawing/2014/main" id="{06DD433A-3BA2-1078-1ECB-DC81DA1C6A75}"/>
              </a:ext>
            </a:extLst>
          </p:cNvPr>
          <p:cNvPicPr>
            <a:picLocks noChangeAspect="1"/>
          </p:cNvPicPr>
          <p:nvPr/>
        </p:nvPicPr>
        <p:blipFill>
          <a:blip r:embed="rId5"/>
          <a:stretch>
            <a:fillRect/>
          </a:stretch>
        </p:blipFill>
        <p:spPr>
          <a:xfrm>
            <a:off x="5313243" y="4744124"/>
            <a:ext cx="2380345" cy="1929071"/>
          </a:xfrm>
          <a:prstGeom prst="rect">
            <a:avLst/>
          </a:prstGeom>
        </p:spPr>
      </p:pic>
      <p:pic>
        <p:nvPicPr>
          <p:cNvPr id="15" name="Picture 14">
            <a:extLst>
              <a:ext uri="{FF2B5EF4-FFF2-40B4-BE49-F238E27FC236}">
                <a16:creationId xmlns:a16="http://schemas.microsoft.com/office/drawing/2014/main" id="{6C0A4CF1-9D95-E4AC-0059-DFBD56F872FD}"/>
              </a:ext>
            </a:extLst>
          </p:cNvPr>
          <p:cNvPicPr>
            <a:picLocks noChangeAspect="1"/>
          </p:cNvPicPr>
          <p:nvPr/>
        </p:nvPicPr>
        <p:blipFill>
          <a:blip r:embed="rId6"/>
          <a:stretch>
            <a:fillRect/>
          </a:stretch>
        </p:blipFill>
        <p:spPr>
          <a:xfrm>
            <a:off x="838201" y="3957596"/>
            <a:ext cx="3215640" cy="2514631"/>
          </a:xfrm>
          <a:prstGeom prst="rect">
            <a:avLst/>
          </a:prstGeom>
        </p:spPr>
      </p:pic>
      <p:pic>
        <p:nvPicPr>
          <p:cNvPr id="3" name="Picture 2">
            <a:extLst>
              <a:ext uri="{FF2B5EF4-FFF2-40B4-BE49-F238E27FC236}">
                <a16:creationId xmlns:a16="http://schemas.microsoft.com/office/drawing/2014/main" id="{6406CC81-DEF2-BE6B-A3CB-C46489360858}"/>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9714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err="1">
                <a:solidFill>
                  <a:schemeClr val="tx1"/>
                </a:solidFill>
                <a:latin typeface="Times New Roman" panose="02020603050405020304" pitchFamily="18" charset="0"/>
                <a:cs typeface="Times New Roman" panose="02020603050405020304" pitchFamily="18" charset="0"/>
              </a:rPr>
              <a:t>DenseNet</a:t>
            </a:r>
            <a:endParaRPr lang="en-US" sz="5200" kern="120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DACCEA-862F-71D0-651B-2FEC048B795F}"/>
              </a:ext>
            </a:extLst>
          </p:cNvPr>
          <p:cNvPicPr>
            <a:picLocks noChangeAspect="1"/>
          </p:cNvPicPr>
          <p:nvPr/>
        </p:nvPicPr>
        <p:blipFill>
          <a:blip r:embed="rId2"/>
          <a:stretch>
            <a:fillRect/>
          </a:stretch>
        </p:blipFill>
        <p:spPr>
          <a:xfrm>
            <a:off x="5233046" y="1829800"/>
            <a:ext cx="2529466" cy="1988684"/>
          </a:xfrm>
          <a:prstGeom prst="rect">
            <a:avLst/>
          </a:prstGeom>
        </p:spPr>
      </p:pic>
      <p:pic>
        <p:nvPicPr>
          <p:cNvPr id="9" name="Picture 8">
            <a:extLst>
              <a:ext uri="{FF2B5EF4-FFF2-40B4-BE49-F238E27FC236}">
                <a16:creationId xmlns:a16="http://schemas.microsoft.com/office/drawing/2014/main" id="{9A3BD439-6461-03EA-846B-F043AF6B35E1}"/>
              </a:ext>
            </a:extLst>
          </p:cNvPr>
          <p:cNvPicPr>
            <a:picLocks noChangeAspect="1"/>
          </p:cNvPicPr>
          <p:nvPr/>
        </p:nvPicPr>
        <p:blipFill>
          <a:blip r:embed="rId3"/>
          <a:stretch>
            <a:fillRect/>
          </a:stretch>
        </p:blipFill>
        <p:spPr>
          <a:xfrm>
            <a:off x="806606" y="1829800"/>
            <a:ext cx="4228498" cy="1988684"/>
          </a:xfrm>
          <a:prstGeom prst="rect">
            <a:avLst/>
          </a:prstGeom>
        </p:spPr>
      </p:pic>
      <p:pic>
        <p:nvPicPr>
          <p:cNvPr id="12" name="Picture 11">
            <a:extLst>
              <a:ext uri="{FF2B5EF4-FFF2-40B4-BE49-F238E27FC236}">
                <a16:creationId xmlns:a16="http://schemas.microsoft.com/office/drawing/2014/main" id="{AE03DF39-6AFA-65AF-8621-6FB38C953130}"/>
              </a:ext>
            </a:extLst>
          </p:cNvPr>
          <p:cNvPicPr>
            <a:picLocks noChangeAspect="1"/>
          </p:cNvPicPr>
          <p:nvPr/>
        </p:nvPicPr>
        <p:blipFill>
          <a:blip r:embed="rId4"/>
          <a:stretch>
            <a:fillRect/>
          </a:stretch>
        </p:blipFill>
        <p:spPr>
          <a:xfrm>
            <a:off x="7891438" y="1829800"/>
            <a:ext cx="3122002" cy="4331864"/>
          </a:xfrm>
          <a:prstGeom prst="rect">
            <a:avLst/>
          </a:prstGeom>
        </p:spPr>
      </p:pic>
      <p:pic>
        <p:nvPicPr>
          <p:cNvPr id="16" name="Picture 15">
            <a:extLst>
              <a:ext uri="{FF2B5EF4-FFF2-40B4-BE49-F238E27FC236}">
                <a16:creationId xmlns:a16="http://schemas.microsoft.com/office/drawing/2014/main" id="{1139F547-83E5-5229-C046-A9F092FFF72C}"/>
              </a:ext>
            </a:extLst>
          </p:cNvPr>
          <p:cNvPicPr>
            <a:picLocks noChangeAspect="1"/>
          </p:cNvPicPr>
          <p:nvPr/>
        </p:nvPicPr>
        <p:blipFill>
          <a:blip r:embed="rId5"/>
          <a:stretch>
            <a:fillRect/>
          </a:stretch>
        </p:blipFill>
        <p:spPr>
          <a:xfrm>
            <a:off x="806606" y="3885595"/>
            <a:ext cx="3334742" cy="2655569"/>
          </a:xfrm>
          <a:prstGeom prst="rect">
            <a:avLst/>
          </a:prstGeom>
        </p:spPr>
      </p:pic>
      <p:pic>
        <p:nvPicPr>
          <p:cNvPr id="20" name="Picture 19">
            <a:extLst>
              <a:ext uri="{FF2B5EF4-FFF2-40B4-BE49-F238E27FC236}">
                <a16:creationId xmlns:a16="http://schemas.microsoft.com/office/drawing/2014/main" id="{E7C78145-990C-5C79-EB3B-9226F11720C6}"/>
              </a:ext>
            </a:extLst>
          </p:cNvPr>
          <p:cNvPicPr>
            <a:picLocks noChangeAspect="1"/>
          </p:cNvPicPr>
          <p:nvPr/>
        </p:nvPicPr>
        <p:blipFill>
          <a:blip r:embed="rId6"/>
          <a:stretch>
            <a:fillRect/>
          </a:stretch>
        </p:blipFill>
        <p:spPr>
          <a:xfrm>
            <a:off x="4640509" y="3885595"/>
            <a:ext cx="3122003" cy="2560304"/>
          </a:xfrm>
          <a:prstGeom prst="rect">
            <a:avLst/>
          </a:prstGeom>
        </p:spPr>
      </p:pic>
      <p:pic>
        <p:nvPicPr>
          <p:cNvPr id="3" name="Picture 2">
            <a:extLst>
              <a:ext uri="{FF2B5EF4-FFF2-40B4-BE49-F238E27FC236}">
                <a16:creationId xmlns:a16="http://schemas.microsoft.com/office/drawing/2014/main" id="{7B6C0362-9E0B-75E7-0550-AC4E712E4208}"/>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272634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86CC-FBCE-5369-2F56-7C1DDC0D3B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Lime</a:t>
            </a:r>
          </a:p>
        </p:txBody>
      </p:sp>
      <p:sp>
        <p:nvSpPr>
          <p:cNvPr id="3" name="Content Placeholder 2">
            <a:extLst>
              <a:ext uri="{FF2B5EF4-FFF2-40B4-BE49-F238E27FC236}">
                <a16:creationId xmlns:a16="http://schemas.microsoft.com/office/drawing/2014/main" id="{282572F2-52ED-28F8-EDA1-87BD06D00C35}"/>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LIME stands for “Local Interpretable Model-Agnostic Explanations”</a:t>
            </a:r>
          </a:p>
          <a:p>
            <a:pPr algn="just"/>
            <a:r>
              <a:rPr lang="en-US" dirty="0">
                <a:latin typeface="Times New Roman" panose="02020603050405020304" pitchFamily="18" charset="0"/>
                <a:cs typeface="Times New Roman" panose="02020603050405020304" pitchFamily="18" charset="0"/>
              </a:rPr>
              <a:t>The goal of LIME is to provide local explanations for individual predictions, explaining why a model made a particular decision for a specific instance</a:t>
            </a:r>
          </a:p>
          <a:p>
            <a:pPr algn="just"/>
            <a:r>
              <a:rPr lang="en-US" dirty="0">
                <a:latin typeface="Times New Roman" panose="02020603050405020304" pitchFamily="18" charset="0"/>
                <a:cs typeface="Times New Roman" panose="02020603050405020304" pitchFamily="18" charset="0"/>
              </a:rPr>
              <a:t>It aims to identify and highlight the important features or regions in the input data that influenced the model's prediction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B054E3-92A2-7295-9786-A8DFD5150C8A}"/>
              </a:ext>
            </a:extLst>
          </p:cNvPr>
          <p:cNvPicPr>
            <a:picLocks noChangeAspect="1"/>
          </p:cNvPicPr>
          <p:nvPr/>
        </p:nvPicPr>
        <p:blipFill>
          <a:blip r:embed="rId2"/>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305704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876-A645-711B-EFCD-680F12A23D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Lime </a:t>
            </a:r>
          </a:p>
        </p:txBody>
      </p:sp>
      <p:sp>
        <p:nvSpPr>
          <p:cNvPr id="3" name="Content Placeholder 2">
            <a:extLst>
              <a:ext uri="{FF2B5EF4-FFF2-40B4-BE49-F238E27FC236}">
                <a16:creationId xmlns:a16="http://schemas.microsoft.com/office/drawing/2014/main" id="{C355EF1C-C9B2-873C-2E4A-8B732F5275C3}"/>
              </a:ext>
            </a:extLst>
          </p:cNvPr>
          <p:cNvSpPr>
            <a:spLocks noGrp="1"/>
          </p:cNvSpPr>
          <p:nvPr>
            <p:ph idx="1"/>
          </p:nvPr>
        </p:nvSpPr>
        <p:spPr>
          <a:xfrm>
            <a:off x="838200" y="1825625"/>
            <a:ext cx="4443248" cy="4667250"/>
          </a:xfrm>
        </p:spPr>
        <p:txBody>
          <a:bodyPr>
            <a:normAutofit/>
          </a:bodyPr>
          <a:lstStyle/>
          <a:p>
            <a:pPr algn="just"/>
            <a:r>
              <a:rPr lang="en-US" sz="1800" dirty="0">
                <a:latin typeface="Times New Roman" panose="02020603050405020304" pitchFamily="18" charset="0"/>
                <a:ea typeface="SimSun" panose="02010600030101010101" pitchFamily="2" charset="-122"/>
              </a:rPr>
              <a:t>V</a:t>
            </a:r>
            <a:r>
              <a:rPr lang="en-US" sz="1800" dirty="0">
                <a:effectLst/>
                <a:latin typeface="Times New Roman" panose="02020603050405020304" pitchFamily="18" charset="0"/>
                <a:ea typeface="SimSun" panose="02010600030101010101" pitchFamily="2" charset="-122"/>
              </a:rPr>
              <a:t>isualization that highlights the important regions in the image for the specific class being analyzed</a:t>
            </a:r>
          </a:p>
          <a:p>
            <a:pPr algn="just"/>
            <a:r>
              <a:rPr lang="en-AU" sz="1800" dirty="0">
                <a:effectLst/>
                <a:latin typeface="Times New Roman" panose="02020603050405020304" pitchFamily="18" charset="0"/>
                <a:ea typeface="SimSun" panose="02010600030101010101" pitchFamily="2" charset="-122"/>
              </a:rPr>
              <a:t>The green and red patches on the character indicate the regions that contribute positively or negatively to the prediction of that class. Green patches represent the regions that positively influence the prediction, while red patches represent the regions that negatively influence it.</a:t>
            </a:r>
            <a:endParaRPr lang="en-IN" sz="1800" dirty="0">
              <a:effectLst/>
              <a:latin typeface="Times New Roman" panose="02020603050405020304" pitchFamily="18" charset="0"/>
              <a:ea typeface="SimSun" panose="02010600030101010101" pitchFamily="2" charset="-122"/>
            </a:endParaRPr>
          </a:p>
          <a:p>
            <a:pPr algn="just"/>
            <a:r>
              <a:rPr lang="en-AU" sz="1800" dirty="0">
                <a:effectLst/>
                <a:latin typeface="Times New Roman" panose="02020603050405020304" pitchFamily="18" charset="0"/>
                <a:ea typeface="SimSun" panose="02010600030101010101" pitchFamily="2" charset="-122"/>
              </a:rPr>
              <a:t>The mask image (mask) is a binary image that shows the segmented regions of the image that are considered important for the prediction of the given class. The mask is visualized using a colormap ('hot') where hotter regions (brighter </a:t>
            </a:r>
            <a:r>
              <a:rPr lang="en-AU" sz="1800" dirty="0" err="1">
                <a:effectLst/>
                <a:latin typeface="Times New Roman" panose="02020603050405020304" pitchFamily="18" charset="0"/>
                <a:ea typeface="SimSun" panose="02010600030101010101" pitchFamily="2" charset="-122"/>
              </a:rPr>
              <a:t>colors</a:t>
            </a:r>
            <a:r>
              <a:rPr lang="en-AU" sz="1800" dirty="0">
                <a:effectLst/>
                <a:latin typeface="Times New Roman" panose="02020603050405020304" pitchFamily="18" charset="0"/>
                <a:ea typeface="SimSun" panose="02010600030101010101" pitchFamily="2" charset="-122"/>
              </a:rPr>
              <a:t>) indicate higher importance.</a:t>
            </a:r>
            <a:endParaRPr lang="en-IN" sz="1800" dirty="0">
              <a:effectLst/>
              <a:latin typeface="Times New Roman" panose="02020603050405020304" pitchFamily="18" charset="0"/>
              <a:ea typeface="SimSun" panose="02010600030101010101" pitchFamily="2" charset="-122"/>
            </a:endParaRPr>
          </a:p>
          <a:p>
            <a:pPr algn="just"/>
            <a:endParaRPr lang="en-IN" sz="2000" dirty="0"/>
          </a:p>
        </p:txBody>
      </p:sp>
      <p:pic>
        <p:nvPicPr>
          <p:cNvPr id="6" name="Picture 5">
            <a:extLst>
              <a:ext uri="{FF2B5EF4-FFF2-40B4-BE49-F238E27FC236}">
                <a16:creationId xmlns:a16="http://schemas.microsoft.com/office/drawing/2014/main" id="{09F31E4C-7BBE-8113-92A3-55FADDB5AE39}"/>
              </a:ext>
            </a:extLst>
          </p:cNvPr>
          <p:cNvPicPr>
            <a:picLocks noChangeAspect="1"/>
          </p:cNvPicPr>
          <p:nvPr/>
        </p:nvPicPr>
        <p:blipFill>
          <a:blip r:embed="rId2"/>
          <a:stretch>
            <a:fillRect/>
          </a:stretch>
        </p:blipFill>
        <p:spPr>
          <a:xfrm>
            <a:off x="10070774" y="216448"/>
            <a:ext cx="1891841" cy="464589"/>
          </a:xfrm>
          <a:prstGeom prst="rect">
            <a:avLst/>
          </a:prstGeom>
        </p:spPr>
      </p:pic>
      <p:pic>
        <p:nvPicPr>
          <p:cNvPr id="8" name="Picture 7">
            <a:extLst>
              <a:ext uri="{FF2B5EF4-FFF2-40B4-BE49-F238E27FC236}">
                <a16:creationId xmlns:a16="http://schemas.microsoft.com/office/drawing/2014/main" id="{4EDA82F7-24E6-AA46-11FF-E098852A5A42}"/>
              </a:ext>
            </a:extLst>
          </p:cNvPr>
          <p:cNvPicPr>
            <a:picLocks noChangeAspect="1"/>
          </p:cNvPicPr>
          <p:nvPr/>
        </p:nvPicPr>
        <p:blipFill>
          <a:blip r:embed="rId3"/>
          <a:stretch>
            <a:fillRect/>
          </a:stretch>
        </p:blipFill>
        <p:spPr>
          <a:xfrm>
            <a:off x="5899015" y="2091548"/>
            <a:ext cx="5945460" cy="3112750"/>
          </a:xfrm>
          <a:prstGeom prst="rect">
            <a:avLst/>
          </a:prstGeom>
        </p:spPr>
      </p:pic>
    </p:spTree>
    <p:extLst>
      <p:ext uri="{BB962C8B-B14F-4D97-AF65-F5344CB8AC3E}">
        <p14:creationId xmlns:p14="http://schemas.microsoft.com/office/powerpoint/2010/main" val="159127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A0D5-0FBC-DC3C-BE34-8A28F2D591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3C0225E-91D8-3A00-AA87-9F183B1003A5}"/>
              </a:ext>
            </a:extLst>
          </p:cNvPr>
          <p:cNvSpPr>
            <a:spLocks noGrp="1"/>
          </p:cNvSpPr>
          <p:nvPr>
            <p:ph idx="1"/>
          </p:nvPr>
        </p:nvSpPr>
        <p:spPr/>
        <p:txBody>
          <a:bodyPr>
            <a:normAutofit/>
          </a:bodyPr>
          <a:lstStyle/>
          <a:p>
            <a:pPr algn="just"/>
            <a:r>
              <a:rPr lang="en-US" sz="2700" dirty="0">
                <a:effectLst/>
                <a:latin typeface="Times New Roman" panose="02020603050405020304" pitchFamily="18" charset="0"/>
                <a:ea typeface="SimSun" panose="02010600030101010101" pitchFamily="2" charset="-122"/>
              </a:rPr>
              <a:t>The work aims to create a system that can recognize Tamil characters from manuscripts written on palm leaves</a:t>
            </a:r>
            <a:endParaRPr lang="en-IN" sz="2700" dirty="0">
              <a:effectLst/>
              <a:latin typeface="Times New Roman" panose="02020603050405020304" pitchFamily="18" charset="0"/>
              <a:ea typeface="SimSun" panose="02010600030101010101" pitchFamily="2" charset="-122"/>
            </a:endParaRPr>
          </a:p>
          <a:p>
            <a:pPr algn="just"/>
            <a:r>
              <a:rPr lang="en-US" sz="2700" dirty="0">
                <a:effectLst/>
                <a:latin typeface="Times New Roman" panose="02020603050405020304" pitchFamily="18" charset="0"/>
                <a:ea typeface="SimSun" panose="02010600030101010101" pitchFamily="2" charset="-122"/>
              </a:rPr>
              <a:t>The project successfully achieved its goal of extracting and segmenting 21 Tamil characters from palm leaf images</a:t>
            </a:r>
          </a:p>
          <a:p>
            <a:pPr algn="just"/>
            <a:r>
              <a:rPr lang="en-US" sz="2700" dirty="0">
                <a:effectLst/>
                <a:latin typeface="Times New Roman" panose="02020603050405020304" pitchFamily="18" charset="0"/>
                <a:ea typeface="SimSun" panose="02010600030101010101" pitchFamily="2" charset="-122"/>
              </a:rPr>
              <a:t>Among the eight models trained, the </a:t>
            </a:r>
            <a:r>
              <a:rPr lang="en-US" sz="2700" dirty="0" err="1">
                <a:effectLst/>
                <a:latin typeface="Times New Roman" panose="02020603050405020304" pitchFamily="18" charset="0"/>
                <a:ea typeface="SimSun" panose="02010600030101010101" pitchFamily="2" charset="-122"/>
              </a:rPr>
              <a:t>DenseNet</a:t>
            </a:r>
            <a:r>
              <a:rPr lang="en-US" sz="2700" dirty="0">
                <a:effectLst/>
                <a:latin typeface="Times New Roman" panose="02020603050405020304" pitchFamily="18" charset="0"/>
                <a:ea typeface="SimSun" panose="02010600030101010101" pitchFamily="2" charset="-122"/>
              </a:rPr>
              <a:t> model demonstrated the highest accuracy, reaching an impressive 97.8%</a:t>
            </a:r>
            <a:endParaRPr lang="en-IN" sz="2700" dirty="0"/>
          </a:p>
        </p:txBody>
      </p:sp>
      <p:pic>
        <p:nvPicPr>
          <p:cNvPr id="4" name="Picture 3">
            <a:extLst>
              <a:ext uri="{FF2B5EF4-FFF2-40B4-BE49-F238E27FC236}">
                <a16:creationId xmlns:a16="http://schemas.microsoft.com/office/drawing/2014/main" id="{ECE01EB7-E4B7-C906-72AD-6FB40D6A744F}"/>
              </a:ext>
            </a:extLst>
          </p:cNvPr>
          <p:cNvPicPr>
            <a:picLocks noChangeAspect="1"/>
          </p:cNvPicPr>
          <p:nvPr/>
        </p:nvPicPr>
        <p:blipFill>
          <a:blip r:embed="rId2"/>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275526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438C-5722-31EB-1F40-5081294F9498}"/>
              </a:ext>
            </a:extLst>
          </p:cNvPr>
          <p:cNvSpPr>
            <a:spLocks noGrp="1"/>
          </p:cNvSpPr>
          <p:nvPr>
            <p:ph type="title"/>
          </p:nvPr>
        </p:nvSpPr>
        <p:spPr>
          <a:xfrm>
            <a:off x="838200" y="2766218"/>
            <a:ext cx="10515600" cy="1325563"/>
          </a:xfrm>
        </p:spPr>
        <p:txBody>
          <a:bodyPr/>
          <a:lstStyle/>
          <a:p>
            <a:pPr algn="ctr"/>
            <a:r>
              <a:rPr lang="en-IN">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1B675021-E904-F968-E0C0-1E7615527A27}"/>
              </a:ext>
            </a:extLst>
          </p:cNvPr>
          <p:cNvPicPr>
            <a:picLocks noChangeAspect="1"/>
          </p:cNvPicPr>
          <p:nvPr/>
        </p:nvPicPr>
        <p:blipFill>
          <a:blip r:embed="rId2"/>
          <a:stretch>
            <a:fillRect/>
          </a:stretch>
        </p:blipFill>
        <p:spPr>
          <a:xfrm>
            <a:off x="10070774" y="197594"/>
            <a:ext cx="1891841" cy="464589"/>
          </a:xfrm>
          <a:prstGeom prst="rect">
            <a:avLst/>
          </a:prstGeom>
        </p:spPr>
      </p:pic>
    </p:spTree>
    <p:extLst>
      <p:ext uri="{BB962C8B-B14F-4D97-AF65-F5344CB8AC3E}">
        <p14:creationId xmlns:p14="http://schemas.microsoft.com/office/powerpoint/2010/main" val="130627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B6F8-BF0F-66D5-B4B3-FAA37559EBA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95B764-5AB4-B732-5746-1DF1FEF4B3DE}"/>
              </a:ext>
            </a:extLst>
          </p:cNvPr>
          <p:cNvSpPr>
            <a:spLocks noGrp="1"/>
          </p:cNvSpPr>
          <p:nvPr>
            <p:ph idx="1"/>
          </p:nvPr>
        </p:nvSpPr>
        <p:spPr/>
        <p:txBody>
          <a:bodyPr>
            <a:normAutofit/>
          </a:bodyPr>
          <a:lstStyle/>
          <a:p>
            <a:pPr algn="just"/>
            <a:r>
              <a:rPr lang="en-US" sz="2600" dirty="0">
                <a:effectLst/>
                <a:latin typeface="Times New Roman" panose="02020603050405020304" pitchFamily="18" charset="0"/>
                <a:ea typeface="SimSun" panose="02010600030101010101" pitchFamily="2" charset="-122"/>
              </a:rPr>
              <a:t>Palm leaf manuscripts, being historical documents prone to damage, require preservation to prevent further deterioration</a:t>
            </a:r>
          </a:p>
          <a:p>
            <a:pPr algn="just"/>
            <a:r>
              <a:rPr lang="en-US" sz="2600" dirty="0">
                <a:effectLst/>
                <a:latin typeface="Times New Roman" panose="02020603050405020304" pitchFamily="18" charset="0"/>
                <a:ea typeface="SimSun" panose="02010600030101010101" pitchFamily="2" charset="-122"/>
              </a:rPr>
              <a:t>Deciphering the handwritten content within these damaged manuscripts is a time-consuming task. In order to understand the handwriting, characters can be extracted and trained using models.</a:t>
            </a:r>
          </a:p>
          <a:p>
            <a:pPr algn="just"/>
            <a:r>
              <a:rPr lang="en-US" sz="2600" dirty="0">
                <a:effectLst/>
                <a:latin typeface="Times New Roman" panose="02020603050405020304" pitchFamily="18" charset="0"/>
                <a:ea typeface="SimSun" panose="02010600030101010101" pitchFamily="2" charset="-122"/>
              </a:rPr>
              <a:t>In this work, characters have been extracted from the palm leaf manuscripts using connected component analysis and they are manual segregated</a:t>
            </a:r>
          </a:p>
          <a:p>
            <a:pPr algn="just"/>
            <a:r>
              <a:rPr lang="en-US" sz="2600" dirty="0">
                <a:effectLst/>
                <a:latin typeface="Times New Roman" panose="02020603050405020304" pitchFamily="18" charset="0"/>
                <a:ea typeface="SimSun" panose="02010600030101010101" pitchFamily="2" charset="-122"/>
              </a:rPr>
              <a:t>A  comparative analysis of deep learning models, including ResNet-50, VGG-16, VGG-19, </a:t>
            </a:r>
            <a:r>
              <a:rPr lang="en-US" sz="2600" dirty="0" err="1">
                <a:effectLst/>
                <a:latin typeface="Times New Roman" panose="02020603050405020304" pitchFamily="18" charset="0"/>
                <a:ea typeface="SimSun" panose="02010600030101010101" pitchFamily="2" charset="-122"/>
              </a:rPr>
              <a:t>DenseNet</a:t>
            </a:r>
            <a:r>
              <a:rPr lang="en-US" sz="2600" dirty="0">
                <a:effectLst/>
                <a:latin typeface="Times New Roman" panose="02020603050405020304" pitchFamily="18" charset="0"/>
                <a:ea typeface="SimSun" panose="02010600030101010101" pitchFamily="2" charset="-122"/>
              </a:rPr>
              <a:t>, </a:t>
            </a:r>
            <a:r>
              <a:rPr lang="en-US" sz="2600" dirty="0" err="1">
                <a:effectLst/>
                <a:latin typeface="Times New Roman" panose="02020603050405020304" pitchFamily="18" charset="0"/>
                <a:ea typeface="SimSun" panose="02010600030101010101" pitchFamily="2" charset="-122"/>
              </a:rPr>
              <a:t>MobileNet</a:t>
            </a:r>
            <a:r>
              <a:rPr lang="en-US" sz="2600" dirty="0">
                <a:effectLst/>
                <a:latin typeface="Times New Roman" panose="02020603050405020304" pitchFamily="18" charset="0"/>
                <a:ea typeface="SimSun" panose="02010600030101010101" pitchFamily="2" charset="-122"/>
              </a:rPr>
              <a:t>, LeNet-5, Custom CNN, and </a:t>
            </a:r>
            <a:r>
              <a:rPr lang="en-US" sz="2600" dirty="0" err="1">
                <a:effectLst/>
                <a:latin typeface="Times New Roman" panose="02020603050405020304" pitchFamily="18" charset="0"/>
                <a:ea typeface="SimSun" panose="02010600030101010101" pitchFamily="2" charset="-122"/>
              </a:rPr>
              <a:t>AlexNet</a:t>
            </a:r>
            <a:r>
              <a:rPr lang="en-US" sz="2600" dirty="0">
                <a:effectLst/>
                <a:latin typeface="Times New Roman" panose="02020603050405020304" pitchFamily="18" charset="0"/>
                <a:ea typeface="SimSun" panose="02010600030101010101" pitchFamily="2" charset="-122"/>
              </a:rPr>
              <a:t> has been done</a:t>
            </a:r>
            <a:endParaRPr lang="en-IN" sz="2600" dirty="0"/>
          </a:p>
        </p:txBody>
      </p:sp>
      <p:pic>
        <p:nvPicPr>
          <p:cNvPr id="5" name="Picture 4">
            <a:extLst>
              <a:ext uri="{FF2B5EF4-FFF2-40B4-BE49-F238E27FC236}">
                <a16:creationId xmlns:a16="http://schemas.microsoft.com/office/drawing/2014/main" id="{F55482DF-59CA-DBBA-E496-B7EAA7CC6F0D}"/>
              </a:ext>
            </a:extLst>
          </p:cNvPr>
          <p:cNvPicPr>
            <a:picLocks noChangeAspect="1"/>
          </p:cNvPicPr>
          <p:nvPr/>
        </p:nvPicPr>
        <p:blipFill>
          <a:blip r:embed="rId2"/>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359619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7C0E-B5F0-295B-DA25-2943395538CE}"/>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FDD5842B-3CFE-5563-85DE-C2DC09A0A210}"/>
              </a:ext>
            </a:extLst>
          </p:cNvPr>
          <p:cNvSpPr>
            <a:spLocks noGrp="1"/>
          </p:cNvSpPr>
          <p:nvPr>
            <p:ph idx="1"/>
          </p:nvPr>
        </p:nvSpPr>
        <p:spPr/>
        <p:txBody>
          <a:bodyPr>
            <a:normAutofit/>
          </a:bodyPr>
          <a:lstStyle/>
          <a:p>
            <a:pPr algn="just"/>
            <a:r>
              <a:rPr lang="en-US" dirty="0">
                <a:effectLst/>
                <a:latin typeface="Times New Roman" panose="02020603050405020304" pitchFamily="18" charset="0"/>
                <a:ea typeface="SimSun" panose="02010600030101010101" pitchFamily="2" charset="-122"/>
              </a:rPr>
              <a:t>Firstly, it aligns with Goal 4 of the Sustainable Development Goals (SDGs), which focuses on quality education and aims to promote inclusive and accessible learning opportunities</a:t>
            </a:r>
          </a:p>
          <a:p>
            <a:pPr algn="just"/>
            <a:r>
              <a:rPr lang="en-US" dirty="0">
                <a:latin typeface="Times New Roman" panose="02020603050405020304" pitchFamily="18" charset="0"/>
                <a:ea typeface="SimSun" panose="02010600030101010101" pitchFamily="2" charset="-122"/>
              </a:rPr>
              <a:t>U</a:t>
            </a:r>
            <a:r>
              <a:rPr lang="en-US" dirty="0">
                <a:effectLst/>
                <a:latin typeface="Times New Roman" panose="02020603050405020304" pitchFamily="18" charset="0"/>
                <a:ea typeface="SimSun" panose="02010600030101010101" pitchFamily="2" charset="-122"/>
              </a:rPr>
              <a:t>nlike most existing works that rely on grayscale and binarized images, this project utilizes the original palm leaf images for character extraction</a:t>
            </a:r>
          </a:p>
          <a:p>
            <a:pPr algn="just"/>
            <a:r>
              <a:rPr lang="en-US" dirty="0">
                <a:latin typeface="Times New Roman" panose="02020603050405020304" pitchFamily="18" charset="0"/>
                <a:ea typeface="SimSun" panose="02010600030101010101" pitchFamily="2" charset="-122"/>
              </a:rPr>
              <a:t>T</a:t>
            </a:r>
            <a:r>
              <a:rPr lang="en-US" dirty="0">
                <a:effectLst/>
                <a:latin typeface="Times New Roman" panose="02020603050405020304" pitchFamily="18" charset="0"/>
                <a:ea typeface="SimSun" panose="02010600030101010101" pitchFamily="2" charset="-122"/>
              </a:rPr>
              <a:t>he project implements LIME (Local Interpretable Model-Agnostic Explanations) for explainable AI</a:t>
            </a:r>
          </a:p>
          <a:p>
            <a:pPr algn="just"/>
            <a:r>
              <a:rPr lang="en-US" dirty="0">
                <a:latin typeface="Times New Roman" panose="02020603050405020304" pitchFamily="18" charset="0"/>
                <a:ea typeface="SimSun" panose="02010600030101010101" pitchFamily="2" charset="-122"/>
              </a:rPr>
              <a:t>T</a:t>
            </a:r>
            <a:r>
              <a:rPr lang="en-US" dirty="0">
                <a:effectLst/>
                <a:latin typeface="Times New Roman" panose="02020603050405020304" pitchFamily="18" charset="0"/>
                <a:ea typeface="SimSun" panose="02010600030101010101" pitchFamily="2" charset="-122"/>
              </a:rPr>
              <a:t>he project stands out by incorporating a comparative study of eight different classification models</a:t>
            </a:r>
            <a:endParaRPr lang="en-IN" dirty="0"/>
          </a:p>
        </p:txBody>
      </p:sp>
      <p:pic>
        <p:nvPicPr>
          <p:cNvPr id="4" name="Picture 3">
            <a:extLst>
              <a:ext uri="{FF2B5EF4-FFF2-40B4-BE49-F238E27FC236}">
                <a16:creationId xmlns:a16="http://schemas.microsoft.com/office/drawing/2014/main" id="{68180DB3-1081-F599-584B-57ED67B9ADF7}"/>
              </a:ext>
            </a:extLst>
          </p:cNvPr>
          <p:cNvPicPr>
            <a:picLocks noChangeAspect="1"/>
          </p:cNvPicPr>
          <p:nvPr/>
        </p:nvPicPr>
        <p:blipFill>
          <a:blip r:embed="rId2"/>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52510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747E-8EA4-72FC-5EA2-DD21D5ACF643}"/>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Dataset</a:t>
            </a:r>
          </a:p>
        </p:txBody>
      </p:sp>
      <p:pic>
        <p:nvPicPr>
          <p:cNvPr id="4" name="Content Placeholder 3">
            <a:extLst>
              <a:ext uri="{FF2B5EF4-FFF2-40B4-BE49-F238E27FC236}">
                <a16:creationId xmlns:a16="http://schemas.microsoft.com/office/drawing/2014/main" id="{D06B916B-1F5E-611C-0FDA-B95EB5DECB9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92892" y="4312835"/>
            <a:ext cx="4315421" cy="2061814"/>
          </a:xfrm>
          <a:prstGeom prst="rect">
            <a:avLst/>
          </a:prstGeom>
          <a:noFill/>
          <a:ln>
            <a:noFill/>
          </a:ln>
        </p:spPr>
      </p:pic>
      <p:pic>
        <p:nvPicPr>
          <p:cNvPr id="5" name="Picture 4">
            <a:extLst>
              <a:ext uri="{FF2B5EF4-FFF2-40B4-BE49-F238E27FC236}">
                <a16:creationId xmlns:a16="http://schemas.microsoft.com/office/drawing/2014/main" id="{9E6E6949-19F9-5D71-3024-09D56F5269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2338" y="1741434"/>
            <a:ext cx="4321462" cy="2061814"/>
          </a:xfrm>
          <a:prstGeom prst="rect">
            <a:avLst/>
          </a:prstGeom>
          <a:noFill/>
          <a:ln>
            <a:noFill/>
          </a:ln>
        </p:spPr>
      </p:pic>
      <p:pic>
        <p:nvPicPr>
          <p:cNvPr id="6" name="Picture 5">
            <a:extLst>
              <a:ext uri="{FF2B5EF4-FFF2-40B4-BE49-F238E27FC236}">
                <a16:creationId xmlns:a16="http://schemas.microsoft.com/office/drawing/2014/main" id="{26D94B45-D0DE-DEEC-E148-53B6353EDC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410" y="5068966"/>
            <a:ext cx="1181101" cy="1181101"/>
          </a:xfrm>
          <a:prstGeom prst="rect">
            <a:avLst/>
          </a:prstGeom>
          <a:noFill/>
          <a:ln>
            <a:noFill/>
          </a:ln>
        </p:spPr>
      </p:pic>
      <p:pic>
        <p:nvPicPr>
          <p:cNvPr id="7" name="Picture 6">
            <a:extLst>
              <a:ext uri="{FF2B5EF4-FFF2-40B4-BE49-F238E27FC236}">
                <a16:creationId xmlns:a16="http://schemas.microsoft.com/office/drawing/2014/main" id="{2375DA96-7C6D-94C7-0943-ECC95C3C435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8558" y="5101810"/>
            <a:ext cx="1181101" cy="1181101"/>
          </a:xfrm>
          <a:prstGeom prst="rect">
            <a:avLst/>
          </a:prstGeom>
          <a:noFill/>
          <a:ln>
            <a:noFill/>
          </a:ln>
        </p:spPr>
      </p:pic>
      <p:pic>
        <p:nvPicPr>
          <p:cNvPr id="9" name="Picture 8">
            <a:extLst>
              <a:ext uri="{FF2B5EF4-FFF2-40B4-BE49-F238E27FC236}">
                <a16:creationId xmlns:a16="http://schemas.microsoft.com/office/drawing/2014/main" id="{5CD85C9F-8E00-7755-5D28-0118F8DFABB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22820" y="5107724"/>
            <a:ext cx="1181100" cy="1181100"/>
          </a:xfrm>
          <a:prstGeom prst="rect">
            <a:avLst/>
          </a:prstGeom>
          <a:noFill/>
          <a:ln>
            <a:noFill/>
          </a:ln>
        </p:spPr>
      </p:pic>
      <p:sp>
        <p:nvSpPr>
          <p:cNvPr id="10" name="TextBox 9">
            <a:extLst>
              <a:ext uri="{FF2B5EF4-FFF2-40B4-BE49-F238E27FC236}">
                <a16:creationId xmlns:a16="http://schemas.microsoft.com/office/drawing/2014/main" id="{02E66CC3-C376-A4ED-A9C4-5588F6046FE6}"/>
              </a:ext>
            </a:extLst>
          </p:cNvPr>
          <p:cNvSpPr txBox="1"/>
          <p:nvPr/>
        </p:nvSpPr>
        <p:spPr>
          <a:xfrm>
            <a:off x="970961" y="1965088"/>
            <a:ext cx="3884818" cy="2585323"/>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100 palm leaves were obtained </a:t>
            </a:r>
          </a:p>
          <a:p>
            <a:pPr marL="285750" indent="-285750" algn="jus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Each individual letter present on the palm leaves has been extracted and processed</a:t>
            </a:r>
            <a:endParaRPr lang="en-IN" dirty="0">
              <a:latin typeface="Times New Roman" panose="02020603050405020304" pitchFamily="18"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1B673AF1-08DD-6E81-B084-23255086668B}"/>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386957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DF9F-C999-A997-54DC-792BA7205446}"/>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745DE96F-2603-A98B-8E9C-4C33031FD396}"/>
              </a:ext>
            </a:extLst>
          </p:cNvPr>
          <p:cNvSpPr txBox="1"/>
          <p:nvPr/>
        </p:nvSpPr>
        <p:spPr>
          <a:xfrm>
            <a:off x="537328" y="1481960"/>
            <a:ext cx="6399500" cy="5632311"/>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fastNlMeansDenoisingColored method from OpenCV is employed for noise removal</a:t>
            </a: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To identify and isolate individual characters, contour detection was performed on the filtered images, locating the boundaries of distinct objects within the images</a:t>
            </a: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Using the connected compound analysis method, a staggering number of 12,56,343 images were extracted from the palm leaves</a:t>
            </a:r>
            <a:endParaRPr lang="en-IN" dirty="0">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Approximately 8,56,237 images were discarded based on their size</a:t>
            </a: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The extracted images were resized to a dimension of 224x224 pixels with 3 colour channels</a:t>
            </a: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the remaining images were carefully examined, and 21 distinct characters were  manually segregated, resulting in the creation of 21 classes</a:t>
            </a:r>
            <a:endParaRPr lang="en-IN" dirty="0">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The dataset was utilized to conduct a comparative analysis of various deep learning models for character recognition</a:t>
            </a:r>
          </a:p>
          <a:p>
            <a:pPr marL="285750" indent="-285750" algn="just">
              <a:buFont typeface="Arial" panose="020B0604020202020204" pitchFamily="34" charset="0"/>
              <a:buChar char="•"/>
            </a:pPr>
            <a:r>
              <a:rPr lang="en-IN" sz="1800" dirty="0">
                <a:effectLst/>
                <a:latin typeface="Times New Roman" panose="02020603050405020304" pitchFamily="18" charset="0"/>
                <a:ea typeface="SimSun" panose="02010600030101010101" pitchFamily="2" charset="-122"/>
              </a:rPr>
              <a:t>the model with the highest accuracy was selected for further analysis</a:t>
            </a:r>
            <a:endParaRPr lang="en-IN" sz="1800" b="1" dirty="0">
              <a:effectLst/>
              <a:latin typeface="Times New Roman" panose="02020603050405020304" pitchFamily="18" charset="0"/>
              <a:ea typeface="SimSun" panose="02010600030101010101" pitchFamily="2" charset="-122"/>
            </a:endParaRPr>
          </a:p>
          <a:p>
            <a:endParaRPr lang="en-IN" b="1" dirty="0"/>
          </a:p>
        </p:txBody>
      </p:sp>
      <p:pic>
        <p:nvPicPr>
          <p:cNvPr id="8" name="Picture 7">
            <a:extLst>
              <a:ext uri="{FF2B5EF4-FFF2-40B4-BE49-F238E27FC236}">
                <a16:creationId xmlns:a16="http://schemas.microsoft.com/office/drawing/2014/main" id="{59828AF1-EA8C-159B-E0E2-FFED7678DAE2}"/>
              </a:ext>
            </a:extLst>
          </p:cNvPr>
          <p:cNvPicPr>
            <a:picLocks noChangeAspect="1"/>
          </p:cNvPicPr>
          <p:nvPr/>
        </p:nvPicPr>
        <p:blipFill>
          <a:blip r:embed="rId2"/>
          <a:stretch>
            <a:fillRect/>
          </a:stretch>
        </p:blipFill>
        <p:spPr>
          <a:xfrm>
            <a:off x="6936828" y="892970"/>
            <a:ext cx="5043630" cy="5599905"/>
          </a:xfrm>
          <a:prstGeom prst="rect">
            <a:avLst/>
          </a:prstGeom>
        </p:spPr>
      </p:pic>
      <p:pic>
        <p:nvPicPr>
          <p:cNvPr id="9" name="Picture 8">
            <a:extLst>
              <a:ext uri="{FF2B5EF4-FFF2-40B4-BE49-F238E27FC236}">
                <a16:creationId xmlns:a16="http://schemas.microsoft.com/office/drawing/2014/main" id="{AC713E82-A7F5-8736-8EE7-07C230E1F4F3}"/>
              </a:ext>
            </a:extLst>
          </p:cNvPr>
          <p:cNvPicPr>
            <a:picLocks noChangeAspect="1"/>
          </p:cNvPicPr>
          <p:nvPr/>
        </p:nvPicPr>
        <p:blipFill>
          <a:blip r:embed="rId3"/>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122798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1E40-7585-C23A-207A-B51285273287}"/>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Results</a:t>
            </a:r>
          </a:p>
        </p:txBody>
      </p:sp>
      <p:graphicFrame>
        <p:nvGraphicFramePr>
          <p:cNvPr id="4" name="Content Placeholder 3">
            <a:extLst>
              <a:ext uri="{FF2B5EF4-FFF2-40B4-BE49-F238E27FC236}">
                <a16:creationId xmlns:a16="http://schemas.microsoft.com/office/drawing/2014/main" id="{43297983-249F-A2E2-D871-C63DE3D04ED0}"/>
              </a:ext>
            </a:extLst>
          </p:cNvPr>
          <p:cNvGraphicFramePr>
            <a:graphicFrameLocks noGrp="1"/>
          </p:cNvGraphicFramePr>
          <p:nvPr>
            <p:ph idx="1"/>
            <p:extLst>
              <p:ext uri="{D42A27DB-BD31-4B8C-83A1-F6EECF244321}">
                <p14:modId xmlns:p14="http://schemas.microsoft.com/office/powerpoint/2010/main" val="1415323954"/>
              </p:ext>
            </p:extLst>
          </p:nvPr>
        </p:nvGraphicFramePr>
        <p:xfrm>
          <a:off x="2472267" y="1580889"/>
          <a:ext cx="7247465" cy="4911986"/>
        </p:xfrm>
        <a:graphic>
          <a:graphicData uri="http://schemas.openxmlformats.org/drawingml/2006/table">
            <a:tbl>
              <a:tblPr firstRow="1" firstCol="1" bandRow="1">
                <a:tableStyleId>{073A0DAA-6AF3-43AB-8588-CEC1D06C72B9}</a:tableStyleId>
              </a:tblPr>
              <a:tblGrid>
                <a:gridCol w="825514">
                  <a:extLst>
                    <a:ext uri="{9D8B030D-6E8A-4147-A177-3AD203B41FA5}">
                      <a16:colId xmlns:a16="http://schemas.microsoft.com/office/drawing/2014/main" val="1315769850"/>
                    </a:ext>
                  </a:extLst>
                </a:gridCol>
                <a:gridCol w="1672715">
                  <a:extLst>
                    <a:ext uri="{9D8B030D-6E8A-4147-A177-3AD203B41FA5}">
                      <a16:colId xmlns:a16="http://schemas.microsoft.com/office/drawing/2014/main" val="1607057665"/>
                    </a:ext>
                  </a:extLst>
                </a:gridCol>
                <a:gridCol w="1823071">
                  <a:extLst>
                    <a:ext uri="{9D8B030D-6E8A-4147-A177-3AD203B41FA5}">
                      <a16:colId xmlns:a16="http://schemas.microsoft.com/office/drawing/2014/main" val="1106445225"/>
                    </a:ext>
                  </a:extLst>
                </a:gridCol>
                <a:gridCol w="1614884">
                  <a:extLst>
                    <a:ext uri="{9D8B030D-6E8A-4147-A177-3AD203B41FA5}">
                      <a16:colId xmlns:a16="http://schemas.microsoft.com/office/drawing/2014/main" val="849266171"/>
                    </a:ext>
                  </a:extLst>
                </a:gridCol>
                <a:gridCol w="1311281">
                  <a:extLst>
                    <a:ext uri="{9D8B030D-6E8A-4147-A177-3AD203B41FA5}">
                      <a16:colId xmlns:a16="http://schemas.microsoft.com/office/drawing/2014/main" val="1154034589"/>
                    </a:ext>
                  </a:extLst>
                </a:gridCol>
              </a:tblGrid>
              <a:tr h="582827">
                <a:tc>
                  <a:txBody>
                    <a:bodyPr/>
                    <a:lstStyle/>
                    <a:p>
                      <a:pPr indent="137160" algn="ctr"/>
                      <a:r>
                        <a:rPr lang="en-AU" sz="1800" kern="100">
                          <a:effectLst/>
                          <a:latin typeface="Times New Roman" panose="02020603050405020304" pitchFamily="18" charset="0"/>
                          <a:cs typeface="Times New Roman" panose="02020603050405020304" pitchFamily="18" charset="0"/>
                        </a:rPr>
                        <a:t>S.No</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Model</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No. of Epochs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Time Taken</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Accuracy</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3243028"/>
                  </a:ext>
                </a:extLst>
              </a:tr>
              <a:tr h="500165">
                <a:tc>
                  <a:txBody>
                    <a:bodyPr/>
                    <a:lstStyle/>
                    <a:p>
                      <a:pPr indent="137160" algn="ctr"/>
                      <a:r>
                        <a:rPr lang="en-AU"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VGG -16</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1261m 20.6s </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12.2807 </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3396774"/>
                  </a:ext>
                </a:extLst>
              </a:tr>
              <a:tr h="487680">
                <a:tc>
                  <a:txBody>
                    <a:bodyPr/>
                    <a:lstStyle/>
                    <a:p>
                      <a:pPr indent="137160" algn="ctr"/>
                      <a:r>
                        <a:rPr lang="en-AU"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VGG-19</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 1411m 19.5s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12.2807 </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0768435"/>
                  </a:ext>
                </a:extLst>
              </a:tr>
              <a:tr h="529648">
                <a:tc>
                  <a:txBody>
                    <a:bodyPr/>
                    <a:lstStyle/>
                    <a:p>
                      <a:pPr indent="137160" algn="ctr"/>
                      <a:r>
                        <a:rPr lang="en-AU"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ResNet-50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132m 6.6s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96.2962</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1908784"/>
                  </a:ext>
                </a:extLst>
              </a:tr>
              <a:tr h="548640">
                <a:tc>
                  <a:txBody>
                    <a:bodyPr/>
                    <a:lstStyle/>
                    <a:p>
                      <a:pPr indent="137160" algn="ctr"/>
                      <a:r>
                        <a:rPr lang="en-AU" sz="1800" kern="100">
                          <a:effectLst/>
                          <a:latin typeface="Times New Roman" panose="02020603050405020304" pitchFamily="18" charset="0"/>
                          <a:cs typeface="Times New Roman" panose="02020603050405020304" pitchFamily="18" charset="0"/>
                        </a:rPr>
                        <a:t>4</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AlexNet</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63m 49.5s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9.6296</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08053592"/>
                  </a:ext>
                </a:extLst>
              </a:tr>
              <a:tr h="548640">
                <a:tc>
                  <a:txBody>
                    <a:bodyPr/>
                    <a:lstStyle/>
                    <a:p>
                      <a:pPr indent="137160" algn="ctr"/>
                      <a:r>
                        <a:rPr lang="en-AU" sz="1800" kern="100">
                          <a:effectLst/>
                          <a:latin typeface="Times New Roman" panose="02020603050405020304" pitchFamily="18" charset="0"/>
                          <a:cs typeface="Times New Roman" panose="02020603050405020304" pitchFamily="18" charset="0"/>
                        </a:rPr>
                        <a:t>5</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LeNet-5</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38m 22.9s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87.9629</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2724740"/>
                  </a:ext>
                </a:extLst>
              </a:tr>
              <a:tr h="538480">
                <a:tc>
                  <a:txBody>
                    <a:bodyPr/>
                    <a:lstStyle/>
                    <a:p>
                      <a:pPr indent="137160" algn="ctr"/>
                      <a:r>
                        <a:rPr lang="en-AU" sz="1800" kern="100">
                          <a:effectLst/>
                          <a:latin typeface="Times New Roman" panose="02020603050405020304" pitchFamily="18" charset="0"/>
                          <a:cs typeface="Times New Roman" panose="02020603050405020304" pitchFamily="18" charset="0"/>
                        </a:rPr>
                        <a:t>6</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MobileNet</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31m 40.2s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90.1851</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41592145"/>
                  </a:ext>
                </a:extLst>
              </a:tr>
              <a:tr h="528320">
                <a:tc>
                  <a:txBody>
                    <a:bodyPr/>
                    <a:lstStyle/>
                    <a:p>
                      <a:pPr indent="137160" algn="ctr"/>
                      <a:r>
                        <a:rPr lang="en-AU" sz="1800" kern="100">
                          <a:effectLst/>
                          <a:latin typeface="Times New Roman" panose="02020603050405020304" pitchFamily="18" charset="0"/>
                          <a:cs typeface="Times New Roman" panose="02020603050405020304" pitchFamily="18" charset="0"/>
                        </a:rPr>
                        <a:t>7</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DenseNet</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281m 48.1s </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IN" sz="1800" b="0" i="0" kern="1200">
                          <a:solidFill>
                            <a:schemeClr val="dk1"/>
                          </a:solidFill>
                          <a:effectLst/>
                          <a:latin typeface="Times New Roman" panose="02020603050405020304" pitchFamily="18" charset="0"/>
                          <a:ea typeface="+mn-ea"/>
                          <a:cs typeface="Times New Roman" panose="02020603050405020304" pitchFamily="18" charset="0"/>
                        </a:rPr>
                        <a:t>97.8070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8186556"/>
                  </a:ext>
                </a:extLst>
              </a:tr>
              <a:tr h="647586">
                <a:tc>
                  <a:txBody>
                    <a:bodyPr/>
                    <a:lstStyle/>
                    <a:p>
                      <a:pPr indent="137160" algn="ctr"/>
                      <a:r>
                        <a:rPr lang="en-AU" sz="1800" kern="100">
                          <a:effectLst/>
                          <a:latin typeface="Times New Roman" panose="02020603050405020304" pitchFamily="18" charset="0"/>
                          <a:cs typeface="Times New Roman" panose="02020603050405020304" pitchFamily="18" charset="0"/>
                        </a:rPr>
                        <a:t>8</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CustomCNN</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96m 31.3 s</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37160" algn="ctr"/>
                      <a:r>
                        <a:rPr lang="en-AU" sz="1800" kern="100">
                          <a:effectLst/>
                          <a:latin typeface="Times New Roman" panose="02020603050405020304" pitchFamily="18" charset="0"/>
                          <a:cs typeface="Times New Roman" panose="02020603050405020304" pitchFamily="18" charset="0"/>
                        </a:rPr>
                        <a:t>35.7407</a:t>
                      </a:r>
                      <a:endParaRPr lang="en-IN"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21659788"/>
                  </a:ext>
                </a:extLst>
              </a:tr>
            </a:tbl>
          </a:graphicData>
        </a:graphic>
      </p:graphicFrame>
      <p:pic>
        <p:nvPicPr>
          <p:cNvPr id="5" name="Picture 4">
            <a:extLst>
              <a:ext uri="{FF2B5EF4-FFF2-40B4-BE49-F238E27FC236}">
                <a16:creationId xmlns:a16="http://schemas.microsoft.com/office/drawing/2014/main" id="{A3A51E06-EE17-02C2-17B4-1595681037C6}"/>
              </a:ext>
            </a:extLst>
          </p:cNvPr>
          <p:cNvPicPr>
            <a:picLocks noChangeAspect="1"/>
          </p:cNvPicPr>
          <p:nvPr/>
        </p:nvPicPr>
        <p:blipFill>
          <a:blip r:embed="rId2"/>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92723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ACCED1-487B-89A4-8607-07330A5595DB}"/>
              </a:ext>
            </a:extLst>
          </p:cNvPr>
          <p:cNvPicPr>
            <a:picLocks noChangeAspect="1"/>
          </p:cNvPicPr>
          <p:nvPr/>
        </p:nvPicPr>
        <p:blipFill>
          <a:blip r:embed="rId2"/>
          <a:stretch>
            <a:fillRect/>
          </a:stretch>
        </p:blipFill>
        <p:spPr>
          <a:xfrm>
            <a:off x="1181100" y="1844675"/>
            <a:ext cx="4132263" cy="1862138"/>
          </a:xfrm>
          <a:prstGeom prst="rect">
            <a:avLst/>
          </a:prstGeom>
        </p:spPr>
      </p:pic>
      <p:pic>
        <p:nvPicPr>
          <p:cNvPr id="9" name="Picture 8">
            <a:extLst>
              <a:ext uri="{FF2B5EF4-FFF2-40B4-BE49-F238E27FC236}">
                <a16:creationId xmlns:a16="http://schemas.microsoft.com/office/drawing/2014/main" id="{170BFD77-9765-E2B1-CB41-82286E81E851}"/>
              </a:ext>
            </a:extLst>
          </p:cNvPr>
          <p:cNvPicPr>
            <a:picLocks noChangeAspect="1"/>
          </p:cNvPicPr>
          <p:nvPr/>
        </p:nvPicPr>
        <p:blipFill>
          <a:blip r:embed="rId3"/>
          <a:stretch>
            <a:fillRect/>
          </a:stretch>
        </p:blipFill>
        <p:spPr>
          <a:xfrm>
            <a:off x="5380038" y="1844675"/>
            <a:ext cx="2333625" cy="1862138"/>
          </a:xfrm>
          <a:prstGeom prst="rect">
            <a:avLst/>
          </a:prstGeom>
        </p:spPr>
      </p:pic>
      <p:pic>
        <p:nvPicPr>
          <p:cNvPr id="11" name="Picture 10">
            <a:extLst>
              <a:ext uri="{FF2B5EF4-FFF2-40B4-BE49-F238E27FC236}">
                <a16:creationId xmlns:a16="http://schemas.microsoft.com/office/drawing/2014/main" id="{CC6BD7C2-A3DE-08F8-6DAE-818A1C1B2B65}"/>
              </a:ext>
            </a:extLst>
          </p:cNvPr>
          <p:cNvPicPr>
            <a:picLocks noChangeAspect="1"/>
          </p:cNvPicPr>
          <p:nvPr/>
        </p:nvPicPr>
        <p:blipFill>
          <a:blip r:embed="rId4"/>
          <a:stretch>
            <a:fillRect/>
          </a:stretch>
        </p:blipFill>
        <p:spPr>
          <a:xfrm>
            <a:off x="1181100" y="3775075"/>
            <a:ext cx="3298825" cy="2519363"/>
          </a:xfrm>
          <a:prstGeom prst="rect">
            <a:avLst/>
          </a:prstGeom>
        </p:spPr>
      </p:pic>
      <p:pic>
        <p:nvPicPr>
          <p:cNvPr id="13" name="Picture 12">
            <a:extLst>
              <a:ext uri="{FF2B5EF4-FFF2-40B4-BE49-F238E27FC236}">
                <a16:creationId xmlns:a16="http://schemas.microsoft.com/office/drawing/2014/main" id="{A9482064-6B81-5F1C-5629-58795DEC4EC7}"/>
              </a:ext>
            </a:extLst>
          </p:cNvPr>
          <p:cNvPicPr>
            <a:picLocks noChangeAspect="1"/>
          </p:cNvPicPr>
          <p:nvPr/>
        </p:nvPicPr>
        <p:blipFill>
          <a:blip r:embed="rId5"/>
          <a:stretch>
            <a:fillRect/>
          </a:stretch>
        </p:blipFill>
        <p:spPr>
          <a:xfrm>
            <a:off x="4548188" y="3775075"/>
            <a:ext cx="3167063" cy="2519363"/>
          </a:xfrm>
          <a:prstGeom prst="rect">
            <a:avLst/>
          </a:prstGeom>
        </p:spPr>
      </p:pic>
      <p:pic>
        <p:nvPicPr>
          <p:cNvPr id="7" name="Picture 6">
            <a:extLst>
              <a:ext uri="{FF2B5EF4-FFF2-40B4-BE49-F238E27FC236}">
                <a16:creationId xmlns:a16="http://schemas.microsoft.com/office/drawing/2014/main" id="{14A597EB-DCFE-5916-151C-9557EE9E8799}"/>
              </a:ext>
            </a:extLst>
          </p:cNvPr>
          <p:cNvPicPr>
            <a:picLocks noChangeAspect="1"/>
          </p:cNvPicPr>
          <p:nvPr/>
        </p:nvPicPr>
        <p:blipFill>
          <a:blip r:embed="rId6"/>
          <a:stretch>
            <a:fillRect/>
          </a:stretch>
        </p:blipFill>
        <p:spPr>
          <a:xfrm>
            <a:off x="7781925" y="1844675"/>
            <a:ext cx="3227388" cy="4449763"/>
          </a:xfrm>
          <a:prstGeom prst="rect">
            <a:avLst/>
          </a:prstGeom>
        </p:spPr>
      </p:pic>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Times New Roman" panose="02020603050405020304" pitchFamily="18" charset="0"/>
                <a:cs typeface="Times New Roman" panose="02020603050405020304" pitchFamily="18" charset="0"/>
              </a:rPr>
              <a:t>VGG-16</a:t>
            </a:r>
          </a:p>
        </p:txBody>
      </p:sp>
      <p:pic>
        <p:nvPicPr>
          <p:cNvPr id="4" name="Picture 3">
            <a:extLst>
              <a:ext uri="{FF2B5EF4-FFF2-40B4-BE49-F238E27FC236}">
                <a16:creationId xmlns:a16="http://schemas.microsoft.com/office/drawing/2014/main" id="{49DDAE7B-96CB-3251-9F61-F48A30495C4E}"/>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104858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Times New Roman" panose="02020603050405020304" pitchFamily="18" charset="0"/>
                <a:cs typeface="Times New Roman" panose="02020603050405020304" pitchFamily="18" charset="0"/>
              </a:rPr>
              <a:t>VGG-19</a:t>
            </a:r>
          </a:p>
        </p:txBody>
      </p:sp>
      <p:pic>
        <p:nvPicPr>
          <p:cNvPr id="4" name="Picture 3">
            <a:extLst>
              <a:ext uri="{FF2B5EF4-FFF2-40B4-BE49-F238E27FC236}">
                <a16:creationId xmlns:a16="http://schemas.microsoft.com/office/drawing/2014/main" id="{BADBAF92-06CB-51F1-F864-A43029A076BB}"/>
              </a:ext>
            </a:extLst>
          </p:cNvPr>
          <p:cNvPicPr>
            <a:picLocks noChangeAspect="1"/>
          </p:cNvPicPr>
          <p:nvPr/>
        </p:nvPicPr>
        <p:blipFill>
          <a:blip r:embed="rId2"/>
          <a:stretch>
            <a:fillRect/>
          </a:stretch>
        </p:blipFill>
        <p:spPr>
          <a:xfrm>
            <a:off x="1182687" y="1842365"/>
            <a:ext cx="3955104" cy="1849968"/>
          </a:xfrm>
          <a:prstGeom prst="rect">
            <a:avLst/>
          </a:prstGeom>
        </p:spPr>
      </p:pic>
      <p:pic>
        <p:nvPicPr>
          <p:cNvPr id="8" name="Picture 7">
            <a:extLst>
              <a:ext uri="{FF2B5EF4-FFF2-40B4-BE49-F238E27FC236}">
                <a16:creationId xmlns:a16="http://schemas.microsoft.com/office/drawing/2014/main" id="{53690EA6-F4C5-8CA8-5093-5EA4DBA58DFC}"/>
              </a:ext>
            </a:extLst>
          </p:cNvPr>
          <p:cNvPicPr>
            <a:picLocks noChangeAspect="1"/>
          </p:cNvPicPr>
          <p:nvPr/>
        </p:nvPicPr>
        <p:blipFill>
          <a:blip r:embed="rId3"/>
          <a:stretch>
            <a:fillRect/>
          </a:stretch>
        </p:blipFill>
        <p:spPr>
          <a:xfrm>
            <a:off x="7777644" y="1842364"/>
            <a:ext cx="3227388" cy="4492176"/>
          </a:xfrm>
          <a:prstGeom prst="rect">
            <a:avLst/>
          </a:prstGeom>
        </p:spPr>
      </p:pic>
      <p:pic>
        <p:nvPicPr>
          <p:cNvPr id="12" name="Picture 11">
            <a:extLst>
              <a:ext uri="{FF2B5EF4-FFF2-40B4-BE49-F238E27FC236}">
                <a16:creationId xmlns:a16="http://schemas.microsoft.com/office/drawing/2014/main" id="{6EEC3698-45A7-C360-B0C8-E89B088BD43B}"/>
              </a:ext>
            </a:extLst>
          </p:cNvPr>
          <p:cNvPicPr>
            <a:picLocks noChangeAspect="1"/>
          </p:cNvPicPr>
          <p:nvPr/>
        </p:nvPicPr>
        <p:blipFill>
          <a:blip r:embed="rId4"/>
          <a:stretch>
            <a:fillRect/>
          </a:stretch>
        </p:blipFill>
        <p:spPr>
          <a:xfrm>
            <a:off x="5330639" y="1842364"/>
            <a:ext cx="2384612" cy="1849967"/>
          </a:xfrm>
          <a:prstGeom prst="rect">
            <a:avLst/>
          </a:prstGeom>
        </p:spPr>
      </p:pic>
      <p:pic>
        <p:nvPicPr>
          <p:cNvPr id="15" name="Picture 14">
            <a:extLst>
              <a:ext uri="{FF2B5EF4-FFF2-40B4-BE49-F238E27FC236}">
                <a16:creationId xmlns:a16="http://schemas.microsoft.com/office/drawing/2014/main" id="{BC043D6B-2084-9FE5-8D90-19032E360742}"/>
              </a:ext>
            </a:extLst>
          </p:cNvPr>
          <p:cNvPicPr>
            <a:picLocks noChangeAspect="1"/>
          </p:cNvPicPr>
          <p:nvPr/>
        </p:nvPicPr>
        <p:blipFill>
          <a:blip r:embed="rId5"/>
          <a:stretch>
            <a:fillRect/>
          </a:stretch>
        </p:blipFill>
        <p:spPr>
          <a:xfrm>
            <a:off x="1186968" y="3706813"/>
            <a:ext cx="3359632" cy="2636331"/>
          </a:xfrm>
          <a:prstGeom prst="rect">
            <a:avLst/>
          </a:prstGeom>
        </p:spPr>
      </p:pic>
      <p:pic>
        <p:nvPicPr>
          <p:cNvPr id="17" name="Picture 16">
            <a:extLst>
              <a:ext uri="{FF2B5EF4-FFF2-40B4-BE49-F238E27FC236}">
                <a16:creationId xmlns:a16="http://schemas.microsoft.com/office/drawing/2014/main" id="{B385F7E1-2739-A82A-1172-5DB9F7721C17}"/>
              </a:ext>
            </a:extLst>
          </p:cNvPr>
          <p:cNvPicPr>
            <a:picLocks noChangeAspect="1"/>
          </p:cNvPicPr>
          <p:nvPr/>
        </p:nvPicPr>
        <p:blipFill>
          <a:blip r:embed="rId6"/>
          <a:stretch>
            <a:fillRect/>
          </a:stretch>
        </p:blipFill>
        <p:spPr>
          <a:xfrm>
            <a:off x="4546601" y="3706813"/>
            <a:ext cx="3168650" cy="2545309"/>
          </a:xfrm>
          <a:prstGeom prst="rect">
            <a:avLst/>
          </a:prstGeom>
        </p:spPr>
      </p:pic>
      <p:pic>
        <p:nvPicPr>
          <p:cNvPr id="3" name="Picture 2">
            <a:extLst>
              <a:ext uri="{FF2B5EF4-FFF2-40B4-BE49-F238E27FC236}">
                <a16:creationId xmlns:a16="http://schemas.microsoft.com/office/drawing/2014/main" id="{9EDDBD92-9814-EC8D-8042-DFB5832534E2}"/>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349756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A3A07-6AF3-E7CF-427E-9EE58DF4964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err="1">
                <a:solidFill>
                  <a:schemeClr val="tx1"/>
                </a:solidFill>
                <a:latin typeface="Times New Roman" panose="02020603050405020304" pitchFamily="18" charset="0"/>
                <a:cs typeface="Times New Roman" panose="02020603050405020304" pitchFamily="18" charset="0"/>
              </a:rPr>
              <a:t>AlexNet</a:t>
            </a:r>
            <a:endParaRPr lang="en-US" sz="5200" kern="120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C788D0-F469-AA9D-CF5D-1DDC189893F7}"/>
              </a:ext>
            </a:extLst>
          </p:cNvPr>
          <p:cNvPicPr>
            <a:picLocks noChangeAspect="1"/>
          </p:cNvPicPr>
          <p:nvPr/>
        </p:nvPicPr>
        <p:blipFill>
          <a:blip r:embed="rId2"/>
          <a:stretch>
            <a:fillRect/>
          </a:stretch>
        </p:blipFill>
        <p:spPr>
          <a:xfrm>
            <a:off x="1182687" y="3706811"/>
            <a:ext cx="3301521" cy="2565679"/>
          </a:xfrm>
          <a:prstGeom prst="rect">
            <a:avLst/>
          </a:prstGeom>
        </p:spPr>
      </p:pic>
      <p:pic>
        <p:nvPicPr>
          <p:cNvPr id="7" name="Picture 6">
            <a:extLst>
              <a:ext uri="{FF2B5EF4-FFF2-40B4-BE49-F238E27FC236}">
                <a16:creationId xmlns:a16="http://schemas.microsoft.com/office/drawing/2014/main" id="{E2988865-AA80-723B-7AD5-04B2EB8B313C}"/>
              </a:ext>
            </a:extLst>
          </p:cNvPr>
          <p:cNvPicPr>
            <a:picLocks noChangeAspect="1"/>
          </p:cNvPicPr>
          <p:nvPr/>
        </p:nvPicPr>
        <p:blipFill>
          <a:blip r:embed="rId3"/>
          <a:stretch>
            <a:fillRect/>
          </a:stretch>
        </p:blipFill>
        <p:spPr>
          <a:xfrm>
            <a:off x="5252719" y="4242301"/>
            <a:ext cx="2462531" cy="1972027"/>
          </a:xfrm>
          <a:prstGeom prst="rect">
            <a:avLst/>
          </a:prstGeom>
        </p:spPr>
      </p:pic>
      <p:pic>
        <p:nvPicPr>
          <p:cNvPr id="10" name="Picture 9">
            <a:extLst>
              <a:ext uri="{FF2B5EF4-FFF2-40B4-BE49-F238E27FC236}">
                <a16:creationId xmlns:a16="http://schemas.microsoft.com/office/drawing/2014/main" id="{4E397D64-1512-0B39-7055-2D9F0058359D}"/>
              </a:ext>
            </a:extLst>
          </p:cNvPr>
          <p:cNvPicPr>
            <a:picLocks noChangeAspect="1"/>
          </p:cNvPicPr>
          <p:nvPr/>
        </p:nvPicPr>
        <p:blipFill>
          <a:blip r:embed="rId4"/>
          <a:stretch>
            <a:fillRect/>
          </a:stretch>
        </p:blipFill>
        <p:spPr>
          <a:xfrm>
            <a:off x="5650082" y="1842364"/>
            <a:ext cx="1983033" cy="2262276"/>
          </a:xfrm>
          <a:prstGeom prst="rect">
            <a:avLst/>
          </a:prstGeom>
        </p:spPr>
      </p:pic>
      <p:pic>
        <p:nvPicPr>
          <p:cNvPr id="13" name="Picture 12">
            <a:extLst>
              <a:ext uri="{FF2B5EF4-FFF2-40B4-BE49-F238E27FC236}">
                <a16:creationId xmlns:a16="http://schemas.microsoft.com/office/drawing/2014/main" id="{A9D5FD37-1EB4-E552-EFB3-4A9DBA17643C}"/>
              </a:ext>
            </a:extLst>
          </p:cNvPr>
          <p:cNvPicPr>
            <a:picLocks noChangeAspect="1"/>
          </p:cNvPicPr>
          <p:nvPr/>
        </p:nvPicPr>
        <p:blipFill>
          <a:blip r:embed="rId5"/>
          <a:stretch>
            <a:fillRect/>
          </a:stretch>
        </p:blipFill>
        <p:spPr>
          <a:xfrm>
            <a:off x="7940898" y="1842364"/>
            <a:ext cx="2846975" cy="4367078"/>
          </a:xfrm>
          <a:prstGeom prst="rect">
            <a:avLst/>
          </a:prstGeom>
        </p:spPr>
      </p:pic>
      <p:pic>
        <p:nvPicPr>
          <p:cNvPr id="16" name="Picture 15">
            <a:extLst>
              <a:ext uri="{FF2B5EF4-FFF2-40B4-BE49-F238E27FC236}">
                <a16:creationId xmlns:a16="http://schemas.microsoft.com/office/drawing/2014/main" id="{176548E1-3926-97FA-E36B-ED7A0B00EA9E}"/>
              </a:ext>
            </a:extLst>
          </p:cNvPr>
          <p:cNvPicPr>
            <a:picLocks noChangeAspect="1"/>
          </p:cNvPicPr>
          <p:nvPr/>
        </p:nvPicPr>
        <p:blipFill>
          <a:blip r:embed="rId6"/>
          <a:stretch>
            <a:fillRect/>
          </a:stretch>
        </p:blipFill>
        <p:spPr>
          <a:xfrm>
            <a:off x="1176380" y="1842365"/>
            <a:ext cx="3915478" cy="1774596"/>
          </a:xfrm>
          <a:prstGeom prst="rect">
            <a:avLst/>
          </a:prstGeom>
        </p:spPr>
      </p:pic>
      <p:pic>
        <p:nvPicPr>
          <p:cNvPr id="3" name="Picture 2">
            <a:extLst>
              <a:ext uri="{FF2B5EF4-FFF2-40B4-BE49-F238E27FC236}">
                <a16:creationId xmlns:a16="http://schemas.microsoft.com/office/drawing/2014/main" id="{ECD236CA-FCFC-8BFD-1F71-F3D73638B933}"/>
              </a:ext>
            </a:extLst>
          </p:cNvPr>
          <p:cNvPicPr>
            <a:picLocks noChangeAspect="1"/>
          </p:cNvPicPr>
          <p:nvPr/>
        </p:nvPicPr>
        <p:blipFill>
          <a:blip r:embed="rId7"/>
          <a:stretch>
            <a:fillRect/>
          </a:stretch>
        </p:blipFill>
        <p:spPr>
          <a:xfrm>
            <a:off x="10070774" y="216448"/>
            <a:ext cx="1891841" cy="464589"/>
          </a:xfrm>
          <a:prstGeom prst="rect">
            <a:avLst/>
          </a:prstGeom>
        </p:spPr>
      </p:pic>
    </p:spTree>
    <p:extLst>
      <p:ext uri="{BB962C8B-B14F-4D97-AF65-F5344CB8AC3E}">
        <p14:creationId xmlns:p14="http://schemas.microsoft.com/office/powerpoint/2010/main" val="974918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661</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Character Recognition from Tamil Palm Leaves: A Comparative Analysis of Different Classification       Models</vt:lpstr>
      <vt:lpstr>Introduction</vt:lpstr>
      <vt:lpstr>Novelty</vt:lpstr>
      <vt:lpstr>Dataset</vt:lpstr>
      <vt:lpstr>Methodology</vt:lpstr>
      <vt:lpstr>Results</vt:lpstr>
      <vt:lpstr>VGG-16</vt:lpstr>
      <vt:lpstr>VGG-19</vt:lpstr>
      <vt:lpstr>AlexNet</vt:lpstr>
      <vt:lpstr>LeNet - 5</vt:lpstr>
      <vt:lpstr>MobileNet</vt:lpstr>
      <vt:lpstr>ResNet - 50</vt:lpstr>
      <vt:lpstr>Custom CNN</vt:lpstr>
      <vt:lpstr>DenseNet</vt:lpstr>
      <vt:lpstr>Lime</vt:lpstr>
      <vt:lpstr>Lime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 Sadhana</cp:lastModifiedBy>
  <cp:revision>1</cp:revision>
  <dcterms:created xsi:type="dcterms:W3CDTF">2023-06-11T12:54:52Z</dcterms:created>
  <dcterms:modified xsi:type="dcterms:W3CDTF">2023-09-01T04:20:56Z</dcterms:modified>
</cp:coreProperties>
</file>