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0"/>
  </p:notes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/>
  </p:normalViewPr>
  <p:slideViewPr>
    <p:cSldViewPr>
      <p:cViewPr varScale="1">
        <p:scale>
          <a:sx n="69" d="100"/>
          <a:sy n="69" d="100"/>
        </p:scale>
        <p:origin x="-141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7A3D45-29F1-4932-8916-18F1E1753359}" type="doc">
      <dgm:prSet loTypeId="urn:microsoft.com/office/officeart/2005/8/layout/vProcess5" loCatId="process" qsTypeId="urn:microsoft.com/office/officeart/2005/8/quickstyle/3d1" qsCatId="3D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26C13E8E-575F-440F-AADF-B12E1F80C7B0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3200" dirty="0" smtClean="0"/>
            <a:t>Who are web developer ?</a:t>
          </a:r>
          <a:endParaRPr lang="en-US" sz="3200" dirty="0"/>
        </a:p>
      </dgm:t>
    </dgm:pt>
    <dgm:pt modelId="{05AEA84A-A626-45EF-B09D-B690D026E3F7}" type="parTrans" cxnId="{597D63F3-A25C-4FA7-9EB7-2E513F70A9A5}">
      <dgm:prSet/>
      <dgm:spPr/>
      <dgm:t>
        <a:bodyPr/>
        <a:lstStyle/>
        <a:p>
          <a:endParaRPr lang="en-US"/>
        </a:p>
      </dgm:t>
    </dgm:pt>
    <dgm:pt modelId="{173AF201-1378-408A-84AB-8B1B26686483}" type="sibTrans" cxnId="{597D63F3-A25C-4FA7-9EB7-2E513F70A9A5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2012E88F-45BB-453B-87DB-B009D1ACCE6B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What is needed to be web development ?</a:t>
          </a:r>
          <a:endParaRPr lang="en-US" dirty="0"/>
        </a:p>
      </dgm:t>
    </dgm:pt>
    <dgm:pt modelId="{BCFFA300-94FE-4695-A64E-F15A70576167}" type="parTrans" cxnId="{49BEC744-92B7-452D-ACA9-4CF260390C11}">
      <dgm:prSet/>
      <dgm:spPr/>
      <dgm:t>
        <a:bodyPr/>
        <a:lstStyle/>
        <a:p>
          <a:endParaRPr lang="en-US"/>
        </a:p>
      </dgm:t>
    </dgm:pt>
    <dgm:pt modelId="{6A7A3E4A-4B92-4A8C-A8B3-BE98E266F5C7}" type="sibTrans" cxnId="{49BEC744-92B7-452D-ACA9-4CF260390C11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80C1B80A-713B-40A4-9F17-D5BC3844DB7A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en-US" sz="3200" dirty="0" smtClean="0"/>
            <a:t>What are Types of web developers ?</a:t>
          </a:r>
          <a:endParaRPr lang="en-US" sz="3200" dirty="0"/>
        </a:p>
      </dgm:t>
    </dgm:pt>
    <dgm:pt modelId="{B5839167-3839-42E4-8B3D-FDD09513AE56}" type="parTrans" cxnId="{103DC901-84FD-47A7-9C82-661B4D86A0CF}">
      <dgm:prSet/>
      <dgm:spPr/>
      <dgm:t>
        <a:bodyPr/>
        <a:lstStyle/>
        <a:p>
          <a:endParaRPr lang="en-US"/>
        </a:p>
      </dgm:t>
    </dgm:pt>
    <dgm:pt modelId="{1886CE23-66B2-46C6-B6CC-E9674EC26C2E}" type="sibTrans" cxnId="{103DC901-84FD-47A7-9C82-661B4D86A0CF}">
      <dgm:prSet/>
      <dgm:spPr/>
      <dgm:t>
        <a:bodyPr/>
        <a:lstStyle/>
        <a:p>
          <a:endParaRPr lang="en-US"/>
        </a:p>
      </dgm:t>
    </dgm:pt>
    <dgm:pt modelId="{FCE3FE2F-1AB7-49CF-A1E7-E6538BE42EC0}" type="pres">
      <dgm:prSet presAssocID="{187A3D45-29F1-4932-8916-18F1E175335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EF7AAA6-97A7-4B57-9F65-1F8FD487B676}" type="pres">
      <dgm:prSet presAssocID="{187A3D45-29F1-4932-8916-18F1E1753359}" presName="dummyMaxCanvas" presStyleCnt="0">
        <dgm:presLayoutVars/>
      </dgm:prSet>
      <dgm:spPr/>
    </dgm:pt>
    <dgm:pt modelId="{3EF28D79-A195-4FFF-B9FD-8340DFBFA3F8}" type="pres">
      <dgm:prSet presAssocID="{187A3D45-29F1-4932-8916-18F1E1753359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B094CA-CEF5-41F1-942F-DAFC67BB068A}" type="pres">
      <dgm:prSet presAssocID="{187A3D45-29F1-4932-8916-18F1E1753359}" presName="ThreeNodes_2" presStyleLbl="node1" presStyleIdx="1" presStyleCnt="3" custLinFactNeighborX="-1471" custLinFactNeighborY="20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E6E101-AB08-46D3-BEBD-084677A33843}" type="pres">
      <dgm:prSet presAssocID="{187A3D45-29F1-4932-8916-18F1E1753359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DB328D-B26B-4B6E-8EF2-E3F0DDE60EAF}" type="pres">
      <dgm:prSet presAssocID="{187A3D45-29F1-4932-8916-18F1E1753359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A45827-7CBE-43A1-AC3E-0F42B075D3E2}" type="pres">
      <dgm:prSet presAssocID="{187A3D45-29F1-4932-8916-18F1E1753359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77A8BA-5753-4E3D-AF1E-C02FE09AA46D}" type="pres">
      <dgm:prSet presAssocID="{187A3D45-29F1-4932-8916-18F1E1753359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DB0535-ABCA-447C-90C9-082D1A13814F}" type="pres">
      <dgm:prSet presAssocID="{187A3D45-29F1-4932-8916-18F1E1753359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76308D-BC36-4F9B-A3E7-799BA3D58171}" type="pres">
      <dgm:prSet presAssocID="{187A3D45-29F1-4932-8916-18F1E1753359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A2B818-03D3-41B2-86C2-BE03490C715A}" type="presOf" srcId="{2012E88F-45BB-453B-87DB-B009D1ACCE6B}" destId="{66DB0535-ABCA-447C-90C9-082D1A13814F}" srcOrd="1" destOrd="0" presId="urn:microsoft.com/office/officeart/2005/8/layout/vProcess5"/>
    <dgm:cxn modelId="{597D63F3-A25C-4FA7-9EB7-2E513F70A9A5}" srcId="{187A3D45-29F1-4932-8916-18F1E1753359}" destId="{26C13E8E-575F-440F-AADF-B12E1F80C7B0}" srcOrd="0" destOrd="0" parTransId="{05AEA84A-A626-45EF-B09D-B690D026E3F7}" sibTransId="{173AF201-1378-408A-84AB-8B1B26686483}"/>
    <dgm:cxn modelId="{5DEE36A9-B0CB-475C-B250-9493D07AF629}" type="presOf" srcId="{80C1B80A-713B-40A4-9F17-D5BC3844DB7A}" destId="{68E6E101-AB08-46D3-BEBD-084677A33843}" srcOrd="0" destOrd="0" presId="urn:microsoft.com/office/officeart/2005/8/layout/vProcess5"/>
    <dgm:cxn modelId="{103DC901-84FD-47A7-9C82-661B4D86A0CF}" srcId="{187A3D45-29F1-4932-8916-18F1E1753359}" destId="{80C1B80A-713B-40A4-9F17-D5BC3844DB7A}" srcOrd="2" destOrd="0" parTransId="{B5839167-3839-42E4-8B3D-FDD09513AE56}" sibTransId="{1886CE23-66B2-46C6-B6CC-E9674EC26C2E}"/>
    <dgm:cxn modelId="{49BEC744-92B7-452D-ACA9-4CF260390C11}" srcId="{187A3D45-29F1-4932-8916-18F1E1753359}" destId="{2012E88F-45BB-453B-87DB-B009D1ACCE6B}" srcOrd="1" destOrd="0" parTransId="{BCFFA300-94FE-4695-A64E-F15A70576167}" sibTransId="{6A7A3E4A-4B92-4A8C-A8B3-BE98E266F5C7}"/>
    <dgm:cxn modelId="{ED9DAD80-098F-4C69-BAD3-EB03CB1F89B1}" type="presOf" srcId="{80C1B80A-713B-40A4-9F17-D5BC3844DB7A}" destId="{1276308D-BC36-4F9B-A3E7-799BA3D58171}" srcOrd="1" destOrd="0" presId="urn:microsoft.com/office/officeart/2005/8/layout/vProcess5"/>
    <dgm:cxn modelId="{691B352A-24DE-4838-B288-9D6038CE1688}" type="presOf" srcId="{6A7A3E4A-4B92-4A8C-A8B3-BE98E266F5C7}" destId="{CCA45827-7CBE-43A1-AC3E-0F42B075D3E2}" srcOrd="0" destOrd="0" presId="urn:microsoft.com/office/officeart/2005/8/layout/vProcess5"/>
    <dgm:cxn modelId="{6A521F2E-DE52-49CF-A8B2-12CF1655B1CE}" type="presOf" srcId="{173AF201-1378-408A-84AB-8B1B26686483}" destId="{FEDB328D-B26B-4B6E-8EF2-E3F0DDE60EAF}" srcOrd="0" destOrd="0" presId="urn:microsoft.com/office/officeart/2005/8/layout/vProcess5"/>
    <dgm:cxn modelId="{72D29E6E-D802-4262-A982-115533A50762}" type="presOf" srcId="{2012E88F-45BB-453B-87DB-B009D1ACCE6B}" destId="{31B094CA-CEF5-41F1-942F-DAFC67BB068A}" srcOrd="0" destOrd="0" presId="urn:microsoft.com/office/officeart/2005/8/layout/vProcess5"/>
    <dgm:cxn modelId="{414F2E3D-8FB2-4404-BF6B-2659C76FE9B8}" type="presOf" srcId="{26C13E8E-575F-440F-AADF-B12E1F80C7B0}" destId="{3EF28D79-A195-4FFF-B9FD-8340DFBFA3F8}" srcOrd="0" destOrd="0" presId="urn:microsoft.com/office/officeart/2005/8/layout/vProcess5"/>
    <dgm:cxn modelId="{495CED9B-F8F3-45B0-B7C7-38B8AB46B584}" type="presOf" srcId="{187A3D45-29F1-4932-8916-18F1E1753359}" destId="{FCE3FE2F-1AB7-49CF-A1E7-E6538BE42EC0}" srcOrd="0" destOrd="0" presId="urn:microsoft.com/office/officeart/2005/8/layout/vProcess5"/>
    <dgm:cxn modelId="{3988BB66-F63A-48D9-9C89-4E4C60025BDF}" type="presOf" srcId="{26C13E8E-575F-440F-AADF-B12E1F80C7B0}" destId="{4177A8BA-5753-4E3D-AF1E-C02FE09AA46D}" srcOrd="1" destOrd="0" presId="urn:microsoft.com/office/officeart/2005/8/layout/vProcess5"/>
    <dgm:cxn modelId="{34F2D0FB-CBC5-4A5C-A8E0-B1214F8656AA}" type="presParOf" srcId="{FCE3FE2F-1AB7-49CF-A1E7-E6538BE42EC0}" destId="{7EF7AAA6-97A7-4B57-9F65-1F8FD487B676}" srcOrd="0" destOrd="0" presId="urn:microsoft.com/office/officeart/2005/8/layout/vProcess5"/>
    <dgm:cxn modelId="{406EF98D-8AA8-4F5F-8C79-09E74A097FEF}" type="presParOf" srcId="{FCE3FE2F-1AB7-49CF-A1E7-E6538BE42EC0}" destId="{3EF28D79-A195-4FFF-B9FD-8340DFBFA3F8}" srcOrd="1" destOrd="0" presId="urn:microsoft.com/office/officeart/2005/8/layout/vProcess5"/>
    <dgm:cxn modelId="{BDB8E019-B172-4F35-A62D-D5E4FF554B13}" type="presParOf" srcId="{FCE3FE2F-1AB7-49CF-A1E7-E6538BE42EC0}" destId="{31B094CA-CEF5-41F1-942F-DAFC67BB068A}" srcOrd="2" destOrd="0" presId="urn:microsoft.com/office/officeart/2005/8/layout/vProcess5"/>
    <dgm:cxn modelId="{3D506467-B9C9-43B7-B443-D01BD0FAB246}" type="presParOf" srcId="{FCE3FE2F-1AB7-49CF-A1E7-E6538BE42EC0}" destId="{68E6E101-AB08-46D3-BEBD-084677A33843}" srcOrd="3" destOrd="0" presId="urn:microsoft.com/office/officeart/2005/8/layout/vProcess5"/>
    <dgm:cxn modelId="{48E2FCA8-A32B-4EB6-888B-3918E3C93DFC}" type="presParOf" srcId="{FCE3FE2F-1AB7-49CF-A1E7-E6538BE42EC0}" destId="{FEDB328D-B26B-4B6E-8EF2-E3F0DDE60EAF}" srcOrd="4" destOrd="0" presId="urn:microsoft.com/office/officeart/2005/8/layout/vProcess5"/>
    <dgm:cxn modelId="{20B7962E-16CD-4466-9F9A-1EA44914FD4D}" type="presParOf" srcId="{FCE3FE2F-1AB7-49CF-A1E7-E6538BE42EC0}" destId="{CCA45827-7CBE-43A1-AC3E-0F42B075D3E2}" srcOrd="5" destOrd="0" presId="urn:microsoft.com/office/officeart/2005/8/layout/vProcess5"/>
    <dgm:cxn modelId="{41A32DB4-381A-46AD-8A35-05069E1AF2ED}" type="presParOf" srcId="{FCE3FE2F-1AB7-49CF-A1E7-E6538BE42EC0}" destId="{4177A8BA-5753-4E3D-AF1E-C02FE09AA46D}" srcOrd="6" destOrd="0" presId="urn:microsoft.com/office/officeart/2005/8/layout/vProcess5"/>
    <dgm:cxn modelId="{EC79B788-170F-4C67-828D-9B649EF7E43F}" type="presParOf" srcId="{FCE3FE2F-1AB7-49CF-A1E7-E6538BE42EC0}" destId="{66DB0535-ABCA-447C-90C9-082D1A13814F}" srcOrd="7" destOrd="0" presId="urn:microsoft.com/office/officeart/2005/8/layout/vProcess5"/>
    <dgm:cxn modelId="{C0F1A9B9-8BA5-4604-91C3-CF21A88F2737}" type="presParOf" srcId="{FCE3FE2F-1AB7-49CF-A1E7-E6538BE42EC0}" destId="{1276308D-BC36-4F9B-A3E7-799BA3D5817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7A3D45-29F1-4932-8916-18F1E1753359}" type="doc">
      <dgm:prSet loTypeId="urn:microsoft.com/office/officeart/2005/8/layout/vProcess5" loCatId="process" qsTypeId="urn:microsoft.com/office/officeart/2005/8/quickstyle/3d1" qsCatId="3D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26C13E8E-575F-440F-AADF-B12E1F80C7B0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3200" dirty="0" smtClean="0"/>
            <a:t>Who are web developer ?</a:t>
          </a:r>
          <a:endParaRPr lang="en-US" sz="3200" dirty="0"/>
        </a:p>
      </dgm:t>
    </dgm:pt>
    <dgm:pt modelId="{05AEA84A-A626-45EF-B09D-B690D026E3F7}" type="parTrans" cxnId="{597D63F3-A25C-4FA7-9EB7-2E513F70A9A5}">
      <dgm:prSet/>
      <dgm:spPr/>
      <dgm:t>
        <a:bodyPr/>
        <a:lstStyle/>
        <a:p>
          <a:endParaRPr lang="en-US"/>
        </a:p>
      </dgm:t>
    </dgm:pt>
    <dgm:pt modelId="{173AF201-1378-408A-84AB-8B1B26686483}" type="sibTrans" cxnId="{597D63F3-A25C-4FA7-9EB7-2E513F70A9A5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2012E88F-45BB-453B-87DB-B009D1ACCE6B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What is needed to be web development ?</a:t>
          </a:r>
          <a:endParaRPr lang="en-US" dirty="0"/>
        </a:p>
      </dgm:t>
    </dgm:pt>
    <dgm:pt modelId="{BCFFA300-94FE-4695-A64E-F15A70576167}" type="parTrans" cxnId="{49BEC744-92B7-452D-ACA9-4CF260390C11}">
      <dgm:prSet/>
      <dgm:spPr/>
      <dgm:t>
        <a:bodyPr/>
        <a:lstStyle/>
        <a:p>
          <a:endParaRPr lang="en-US"/>
        </a:p>
      </dgm:t>
    </dgm:pt>
    <dgm:pt modelId="{6A7A3E4A-4B92-4A8C-A8B3-BE98E266F5C7}" type="sibTrans" cxnId="{49BEC744-92B7-452D-ACA9-4CF260390C11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80C1B80A-713B-40A4-9F17-D5BC3844DB7A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en-US" sz="3200" dirty="0" smtClean="0"/>
            <a:t>What are Types of web developers ?</a:t>
          </a:r>
          <a:endParaRPr lang="en-US" sz="3200" dirty="0"/>
        </a:p>
      </dgm:t>
    </dgm:pt>
    <dgm:pt modelId="{B5839167-3839-42E4-8B3D-FDD09513AE56}" type="parTrans" cxnId="{103DC901-84FD-47A7-9C82-661B4D86A0CF}">
      <dgm:prSet/>
      <dgm:spPr/>
      <dgm:t>
        <a:bodyPr/>
        <a:lstStyle/>
        <a:p>
          <a:endParaRPr lang="en-US"/>
        </a:p>
      </dgm:t>
    </dgm:pt>
    <dgm:pt modelId="{1886CE23-66B2-46C6-B6CC-E9674EC26C2E}" type="sibTrans" cxnId="{103DC901-84FD-47A7-9C82-661B4D86A0CF}">
      <dgm:prSet/>
      <dgm:spPr/>
      <dgm:t>
        <a:bodyPr/>
        <a:lstStyle/>
        <a:p>
          <a:endParaRPr lang="en-US"/>
        </a:p>
      </dgm:t>
    </dgm:pt>
    <dgm:pt modelId="{FCE3FE2F-1AB7-49CF-A1E7-E6538BE42EC0}" type="pres">
      <dgm:prSet presAssocID="{187A3D45-29F1-4932-8916-18F1E175335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EF7AAA6-97A7-4B57-9F65-1F8FD487B676}" type="pres">
      <dgm:prSet presAssocID="{187A3D45-29F1-4932-8916-18F1E1753359}" presName="dummyMaxCanvas" presStyleCnt="0">
        <dgm:presLayoutVars/>
      </dgm:prSet>
      <dgm:spPr/>
    </dgm:pt>
    <dgm:pt modelId="{3EF28D79-A195-4FFF-B9FD-8340DFBFA3F8}" type="pres">
      <dgm:prSet presAssocID="{187A3D45-29F1-4932-8916-18F1E1753359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B094CA-CEF5-41F1-942F-DAFC67BB068A}" type="pres">
      <dgm:prSet presAssocID="{187A3D45-29F1-4932-8916-18F1E1753359}" presName="ThreeNodes_2" presStyleLbl="node1" presStyleIdx="1" presStyleCnt="3" custLinFactNeighborX="-1471" custLinFactNeighborY="20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E6E101-AB08-46D3-BEBD-084677A33843}" type="pres">
      <dgm:prSet presAssocID="{187A3D45-29F1-4932-8916-18F1E1753359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DB328D-B26B-4B6E-8EF2-E3F0DDE60EAF}" type="pres">
      <dgm:prSet presAssocID="{187A3D45-29F1-4932-8916-18F1E1753359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A45827-7CBE-43A1-AC3E-0F42B075D3E2}" type="pres">
      <dgm:prSet presAssocID="{187A3D45-29F1-4932-8916-18F1E1753359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77A8BA-5753-4E3D-AF1E-C02FE09AA46D}" type="pres">
      <dgm:prSet presAssocID="{187A3D45-29F1-4932-8916-18F1E1753359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DB0535-ABCA-447C-90C9-082D1A13814F}" type="pres">
      <dgm:prSet presAssocID="{187A3D45-29F1-4932-8916-18F1E1753359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76308D-BC36-4F9B-A3E7-799BA3D58171}" type="pres">
      <dgm:prSet presAssocID="{187A3D45-29F1-4932-8916-18F1E1753359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3DC901-84FD-47A7-9C82-661B4D86A0CF}" srcId="{187A3D45-29F1-4932-8916-18F1E1753359}" destId="{80C1B80A-713B-40A4-9F17-D5BC3844DB7A}" srcOrd="2" destOrd="0" parTransId="{B5839167-3839-42E4-8B3D-FDD09513AE56}" sibTransId="{1886CE23-66B2-46C6-B6CC-E9674EC26C2E}"/>
    <dgm:cxn modelId="{839C93A1-AFDC-4D72-8B36-362FB7FF4C23}" type="presOf" srcId="{173AF201-1378-408A-84AB-8B1B26686483}" destId="{FEDB328D-B26B-4B6E-8EF2-E3F0DDE60EAF}" srcOrd="0" destOrd="0" presId="urn:microsoft.com/office/officeart/2005/8/layout/vProcess5"/>
    <dgm:cxn modelId="{F03A912C-C24A-4820-9444-98D1BA85E834}" type="presOf" srcId="{6A7A3E4A-4B92-4A8C-A8B3-BE98E266F5C7}" destId="{CCA45827-7CBE-43A1-AC3E-0F42B075D3E2}" srcOrd="0" destOrd="0" presId="urn:microsoft.com/office/officeart/2005/8/layout/vProcess5"/>
    <dgm:cxn modelId="{D1527D19-6E87-4888-A838-C78DCC020264}" type="presOf" srcId="{26C13E8E-575F-440F-AADF-B12E1F80C7B0}" destId="{4177A8BA-5753-4E3D-AF1E-C02FE09AA46D}" srcOrd="1" destOrd="0" presId="urn:microsoft.com/office/officeart/2005/8/layout/vProcess5"/>
    <dgm:cxn modelId="{49BEC744-92B7-452D-ACA9-4CF260390C11}" srcId="{187A3D45-29F1-4932-8916-18F1E1753359}" destId="{2012E88F-45BB-453B-87DB-B009D1ACCE6B}" srcOrd="1" destOrd="0" parTransId="{BCFFA300-94FE-4695-A64E-F15A70576167}" sibTransId="{6A7A3E4A-4B92-4A8C-A8B3-BE98E266F5C7}"/>
    <dgm:cxn modelId="{A7962642-171D-4853-9F23-1EA83E0D5E68}" type="presOf" srcId="{2012E88F-45BB-453B-87DB-B009D1ACCE6B}" destId="{31B094CA-CEF5-41F1-942F-DAFC67BB068A}" srcOrd="0" destOrd="0" presId="urn:microsoft.com/office/officeart/2005/8/layout/vProcess5"/>
    <dgm:cxn modelId="{FE893335-54C6-49DF-AB37-CAF4786082EB}" type="presOf" srcId="{2012E88F-45BB-453B-87DB-B009D1ACCE6B}" destId="{66DB0535-ABCA-447C-90C9-082D1A13814F}" srcOrd="1" destOrd="0" presId="urn:microsoft.com/office/officeart/2005/8/layout/vProcess5"/>
    <dgm:cxn modelId="{597D63F3-A25C-4FA7-9EB7-2E513F70A9A5}" srcId="{187A3D45-29F1-4932-8916-18F1E1753359}" destId="{26C13E8E-575F-440F-AADF-B12E1F80C7B0}" srcOrd="0" destOrd="0" parTransId="{05AEA84A-A626-45EF-B09D-B690D026E3F7}" sibTransId="{173AF201-1378-408A-84AB-8B1B26686483}"/>
    <dgm:cxn modelId="{1E5938CA-1136-49E3-B501-B9ECA74D2A18}" type="presOf" srcId="{80C1B80A-713B-40A4-9F17-D5BC3844DB7A}" destId="{1276308D-BC36-4F9B-A3E7-799BA3D58171}" srcOrd="1" destOrd="0" presId="urn:microsoft.com/office/officeart/2005/8/layout/vProcess5"/>
    <dgm:cxn modelId="{730DAB33-3319-42B7-881B-F0118967E5A2}" type="presOf" srcId="{26C13E8E-575F-440F-AADF-B12E1F80C7B0}" destId="{3EF28D79-A195-4FFF-B9FD-8340DFBFA3F8}" srcOrd="0" destOrd="0" presId="urn:microsoft.com/office/officeart/2005/8/layout/vProcess5"/>
    <dgm:cxn modelId="{2C75E3E2-F7E6-4DAF-B2B2-ECCEC308EB4E}" type="presOf" srcId="{187A3D45-29F1-4932-8916-18F1E1753359}" destId="{FCE3FE2F-1AB7-49CF-A1E7-E6538BE42EC0}" srcOrd="0" destOrd="0" presId="urn:microsoft.com/office/officeart/2005/8/layout/vProcess5"/>
    <dgm:cxn modelId="{BED901AF-CADD-421D-B633-A516235D3424}" type="presOf" srcId="{80C1B80A-713B-40A4-9F17-D5BC3844DB7A}" destId="{68E6E101-AB08-46D3-BEBD-084677A33843}" srcOrd="0" destOrd="0" presId="urn:microsoft.com/office/officeart/2005/8/layout/vProcess5"/>
    <dgm:cxn modelId="{17CE8E52-F55D-4DFC-8CA2-71DA81A1EEA3}" type="presParOf" srcId="{FCE3FE2F-1AB7-49CF-A1E7-E6538BE42EC0}" destId="{7EF7AAA6-97A7-4B57-9F65-1F8FD487B676}" srcOrd="0" destOrd="0" presId="urn:microsoft.com/office/officeart/2005/8/layout/vProcess5"/>
    <dgm:cxn modelId="{1067A2CE-38D9-4E5C-81BF-758C3809D5B8}" type="presParOf" srcId="{FCE3FE2F-1AB7-49CF-A1E7-E6538BE42EC0}" destId="{3EF28D79-A195-4FFF-B9FD-8340DFBFA3F8}" srcOrd="1" destOrd="0" presId="urn:microsoft.com/office/officeart/2005/8/layout/vProcess5"/>
    <dgm:cxn modelId="{64AE3144-D76E-432F-98A2-E98BD6796469}" type="presParOf" srcId="{FCE3FE2F-1AB7-49CF-A1E7-E6538BE42EC0}" destId="{31B094CA-CEF5-41F1-942F-DAFC67BB068A}" srcOrd="2" destOrd="0" presId="urn:microsoft.com/office/officeart/2005/8/layout/vProcess5"/>
    <dgm:cxn modelId="{5EC3C76D-99F9-4C52-BB11-07D223D249D3}" type="presParOf" srcId="{FCE3FE2F-1AB7-49CF-A1E7-E6538BE42EC0}" destId="{68E6E101-AB08-46D3-BEBD-084677A33843}" srcOrd="3" destOrd="0" presId="urn:microsoft.com/office/officeart/2005/8/layout/vProcess5"/>
    <dgm:cxn modelId="{D9B09403-2C7C-4B28-81AB-432E59A903D2}" type="presParOf" srcId="{FCE3FE2F-1AB7-49CF-A1E7-E6538BE42EC0}" destId="{FEDB328D-B26B-4B6E-8EF2-E3F0DDE60EAF}" srcOrd="4" destOrd="0" presId="urn:microsoft.com/office/officeart/2005/8/layout/vProcess5"/>
    <dgm:cxn modelId="{FC23FE69-9E7C-4B4A-84E1-8885C3197A1A}" type="presParOf" srcId="{FCE3FE2F-1AB7-49CF-A1E7-E6538BE42EC0}" destId="{CCA45827-7CBE-43A1-AC3E-0F42B075D3E2}" srcOrd="5" destOrd="0" presId="urn:microsoft.com/office/officeart/2005/8/layout/vProcess5"/>
    <dgm:cxn modelId="{0E1ECCCB-F621-482E-87DB-55C8D9EE1B42}" type="presParOf" srcId="{FCE3FE2F-1AB7-49CF-A1E7-E6538BE42EC0}" destId="{4177A8BA-5753-4E3D-AF1E-C02FE09AA46D}" srcOrd="6" destOrd="0" presId="urn:microsoft.com/office/officeart/2005/8/layout/vProcess5"/>
    <dgm:cxn modelId="{E3D9B596-BC18-4F3E-BBE4-11EDDA055E8C}" type="presParOf" srcId="{FCE3FE2F-1AB7-49CF-A1E7-E6538BE42EC0}" destId="{66DB0535-ABCA-447C-90C9-082D1A13814F}" srcOrd="7" destOrd="0" presId="urn:microsoft.com/office/officeart/2005/8/layout/vProcess5"/>
    <dgm:cxn modelId="{26D6BF7A-EFD5-4C16-AC78-F0A7DEFD7C9D}" type="presParOf" srcId="{FCE3FE2F-1AB7-49CF-A1E7-E6538BE42EC0}" destId="{1276308D-BC36-4F9B-A3E7-799BA3D5817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7A3D45-29F1-4932-8916-18F1E1753359}" type="doc">
      <dgm:prSet loTypeId="urn:microsoft.com/office/officeart/2005/8/layout/vProcess5" loCatId="process" qsTypeId="urn:microsoft.com/office/officeart/2005/8/quickstyle/3d1" qsCatId="3D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26C13E8E-575F-440F-AADF-B12E1F80C7B0}">
      <dgm:prSet phldrT="[Text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3200" dirty="0" smtClean="0"/>
            <a:t>Who are web developer ?</a:t>
          </a:r>
          <a:endParaRPr lang="en-US" sz="3200" dirty="0"/>
        </a:p>
      </dgm:t>
    </dgm:pt>
    <dgm:pt modelId="{05AEA84A-A626-45EF-B09D-B690D026E3F7}" type="parTrans" cxnId="{597D63F3-A25C-4FA7-9EB7-2E513F70A9A5}">
      <dgm:prSet/>
      <dgm:spPr/>
      <dgm:t>
        <a:bodyPr/>
        <a:lstStyle/>
        <a:p>
          <a:endParaRPr lang="en-US"/>
        </a:p>
      </dgm:t>
    </dgm:pt>
    <dgm:pt modelId="{173AF201-1378-408A-84AB-8B1B26686483}" type="sibTrans" cxnId="{597D63F3-A25C-4FA7-9EB7-2E513F70A9A5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2012E88F-45BB-453B-87DB-B009D1ACCE6B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What is needed to be web development ?</a:t>
          </a:r>
          <a:endParaRPr lang="en-US" dirty="0"/>
        </a:p>
      </dgm:t>
    </dgm:pt>
    <dgm:pt modelId="{BCFFA300-94FE-4695-A64E-F15A70576167}" type="parTrans" cxnId="{49BEC744-92B7-452D-ACA9-4CF260390C11}">
      <dgm:prSet/>
      <dgm:spPr/>
      <dgm:t>
        <a:bodyPr/>
        <a:lstStyle/>
        <a:p>
          <a:endParaRPr lang="en-US"/>
        </a:p>
      </dgm:t>
    </dgm:pt>
    <dgm:pt modelId="{6A7A3E4A-4B92-4A8C-A8B3-BE98E266F5C7}" type="sibTrans" cxnId="{49BEC744-92B7-452D-ACA9-4CF260390C11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80C1B80A-713B-40A4-9F17-D5BC3844DB7A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en-US" sz="3200" dirty="0" smtClean="0"/>
            <a:t>What are Types of web developers ?</a:t>
          </a:r>
          <a:endParaRPr lang="en-US" sz="3200" dirty="0"/>
        </a:p>
      </dgm:t>
    </dgm:pt>
    <dgm:pt modelId="{B5839167-3839-42E4-8B3D-FDD09513AE56}" type="parTrans" cxnId="{103DC901-84FD-47A7-9C82-661B4D86A0CF}">
      <dgm:prSet/>
      <dgm:spPr/>
      <dgm:t>
        <a:bodyPr/>
        <a:lstStyle/>
        <a:p>
          <a:endParaRPr lang="en-US"/>
        </a:p>
      </dgm:t>
    </dgm:pt>
    <dgm:pt modelId="{1886CE23-66B2-46C6-B6CC-E9674EC26C2E}" type="sibTrans" cxnId="{103DC901-84FD-47A7-9C82-661B4D86A0CF}">
      <dgm:prSet/>
      <dgm:spPr/>
      <dgm:t>
        <a:bodyPr/>
        <a:lstStyle/>
        <a:p>
          <a:endParaRPr lang="en-US"/>
        </a:p>
      </dgm:t>
    </dgm:pt>
    <dgm:pt modelId="{FCE3FE2F-1AB7-49CF-A1E7-E6538BE42EC0}" type="pres">
      <dgm:prSet presAssocID="{187A3D45-29F1-4932-8916-18F1E175335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EF7AAA6-97A7-4B57-9F65-1F8FD487B676}" type="pres">
      <dgm:prSet presAssocID="{187A3D45-29F1-4932-8916-18F1E1753359}" presName="dummyMaxCanvas" presStyleCnt="0">
        <dgm:presLayoutVars/>
      </dgm:prSet>
      <dgm:spPr/>
    </dgm:pt>
    <dgm:pt modelId="{3EF28D79-A195-4FFF-B9FD-8340DFBFA3F8}" type="pres">
      <dgm:prSet presAssocID="{187A3D45-29F1-4932-8916-18F1E1753359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B094CA-CEF5-41F1-942F-DAFC67BB068A}" type="pres">
      <dgm:prSet presAssocID="{187A3D45-29F1-4932-8916-18F1E1753359}" presName="ThreeNodes_2" presStyleLbl="node1" presStyleIdx="1" presStyleCnt="3" custLinFactNeighborX="-1471" custLinFactNeighborY="20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E6E101-AB08-46D3-BEBD-084677A33843}" type="pres">
      <dgm:prSet presAssocID="{187A3D45-29F1-4932-8916-18F1E1753359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DB328D-B26B-4B6E-8EF2-E3F0DDE60EAF}" type="pres">
      <dgm:prSet presAssocID="{187A3D45-29F1-4932-8916-18F1E1753359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A45827-7CBE-43A1-AC3E-0F42B075D3E2}" type="pres">
      <dgm:prSet presAssocID="{187A3D45-29F1-4932-8916-18F1E1753359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77A8BA-5753-4E3D-AF1E-C02FE09AA46D}" type="pres">
      <dgm:prSet presAssocID="{187A3D45-29F1-4932-8916-18F1E1753359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DB0535-ABCA-447C-90C9-082D1A13814F}" type="pres">
      <dgm:prSet presAssocID="{187A3D45-29F1-4932-8916-18F1E1753359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76308D-BC36-4F9B-A3E7-799BA3D58171}" type="pres">
      <dgm:prSet presAssocID="{187A3D45-29F1-4932-8916-18F1E1753359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3DC901-84FD-47A7-9C82-661B4D86A0CF}" srcId="{187A3D45-29F1-4932-8916-18F1E1753359}" destId="{80C1B80A-713B-40A4-9F17-D5BC3844DB7A}" srcOrd="2" destOrd="0" parTransId="{B5839167-3839-42E4-8B3D-FDD09513AE56}" sibTransId="{1886CE23-66B2-46C6-B6CC-E9674EC26C2E}"/>
    <dgm:cxn modelId="{1A4E7232-9ADD-42AC-9D61-52ABBD06DD3E}" type="presOf" srcId="{80C1B80A-713B-40A4-9F17-D5BC3844DB7A}" destId="{1276308D-BC36-4F9B-A3E7-799BA3D58171}" srcOrd="1" destOrd="0" presId="urn:microsoft.com/office/officeart/2005/8/layout/vProcess5"/>
    <dgm:cxn modelId="{BCEA276E-2597-482C-B574-EDFBB3EFD03F}" type="presOf" srcId="{2012E88F-45BB-453B-87DB-B009D1ACCE6B}" destId="{66DB0535-ABCA-447C-90C9-082D1A13814F}" srcOrd="1" destOrd="0" presId="urn:microsoft.com/office/officeart/2005/8/layout/vProcess5"/>
    <dgm:cxn modelId="{B359D8D3-B984-4BEF-A147-058D3DFD93D6}" type="presOf" srcId="{173AF201-1378-408A-84AB-8B1B26686483}" destId="{FEDB328D-B26B-4B6E-8EF2-E3F0DDE60EAF}" srcOrd="0" destOrd="0" presId="urn:microsoft.com/office/officeart/2005/8/layout/vProcess5"/>
    <dgm:cxn modelId="{C4C9A7B2-0956-4500-9BA5-FF029818F1D5}" type="presOf" srcId="{6A7A3E4A-4B92-4A8C-A8B3-BE98E266F5C7}" destId="{CCA45827-7CBE-43A1-AC3E-0F42B075D3E2}" srcOrd="0" destOrd="0" presId="urn:microsoft.com/office/officeart/2005/8/layout/vProcess5"/>
    <dgm:cxn modelId="{085AA639-551C-493F-B6F5-01F7BFEE1EB7}" type="presOf" srcId="{187A3D45-29F1-4932-8916-18F1E1753359}" destId="{FCE3FE2F-1AB7-49CF-A1E7-E6538BE42EC0}" srcOrd="0" destOrd="0" presId="urn:microsoft.com/office/officeart/2005/8/layout/vProcess5"/>
    <dgm:cxn modelId="{4087B6EB-ADA3-424B-9B32-A811BE93A1B1}" type="presOf" srcId="{26C13E8E-575F-440F-AADF-B12E1F80C7B0}" destId="{4177A8BA-5753-4E3D-AF1E-C02FE09AA46D}" srcOrd="1" destOrd="0" presId="urn:microsoft.com/office/officeart/2005/8/layout/vProcess5"/>
    <dgm:cxn modelId="{301FA6C1-CE6C-425B-80DB-94C36961DD8C}" type="presOf" srcId="{2012E88F-45BB-453B-87DB-B009D1ACCE6B}" destId="{31B094CA-CEF5-41F1-942F-DAFC67BB068A}" srcOrd="0" destOrd="0" presId="urn:microsoft.com/office/officeart/2005/8/layout/vProcess5"/>
    <dgm:cxn modelId="{597D63F3-A25C-4FA7-9EB7-2E513F70A9A5}" srcId="{187A3D45-29F1-4932-8916-18F1E1753359}" destId="{26C13E8E-575F-440F-AADF-B12E1F80C7B0}" srcOrd="0" destOrd="0" parTransId="{05AEA84A-A626-45EF-B09D-B690D026E3F7}" sibTransId="{173AF201-1378-408A-84AB-8B1B26686483}"/>
    <dgm:cxn modelId="{C42AB751-BBFE-479B-A758-25B952D61C21}" type="presOf" srcId="{80C1B80A-713B-40A4-9F17-D5BC3844DB7A}" destId="{68E6E101-AB08-46D3-BEBD-084677A33843}" srcOrd="0" destOrd="0" presId="urn:microsoft.com/office/officeart/2005/8/layout/vProcess5"/>
    <dgm:cxn modelId="{12A4A949-554C-4C56-A02E-0FFB91A86027}" type="presOf" srcId="{26C13E8E-575F-440F-AADF-B12E1F80C7B0}" destId="{3EF28D79-A195-4FFF-B9FD-8340DFBFA3F8}" srcOrd="0" destOrd="0" presId="urn:microsoft.com/office/officeart/2005/8/layout/vProcess5"/>
    <dgm:cxn modelId="{49BEC744-92B7-452D-ACA9-4CF260390C11}" srcId="{187A3D45-29F1-4932-8916-18F1E1753359}" destId="{2012E88F-45BB-453B-87DB-B009D1ACCE6B}" srcOrd="1" destOrd="0" parTransId="{BCFFA300-94FE-4695-A64E-F15A70576167}" sibTransId="{6A7A3E4A-4B92-4A8C-A8B3-BE98E266F5C7}"/>
    <dgm:cxn modelId="{955AF02B-DE8B-4A3F-8BD2-97085F6E6BBB}" type="presParOf" srcId="{FCE3FE2F-1AB7-49CF-A1E7-E6538BE42EC0}" destId="{7EF7AAA6-97A7-4B57-9F65-1F8FD487B676}" srcOrd="0" destOrd="0" presId="urn:microsoft.com/office/officeart/2005/8/layout/vProcess5"/>
    <dgm:cxn modelId="{76744E31-A1DB-4FAD-AA14-B5E5D96C20B6}" type="presParOf" srcId="{FCE3FE2F-1AB7-49CF-A1E7-E6538BE42EC0}" destId="{3EF28D79-A195-4FFF-B9FD-8340DFBFA3F8}" srcOrd="1" destOrd="0" presId="urn:microsoft.com/office/officeart/2005/8/layout/vProcess5"/>
    <dgm:cxn modelId="{DA3A561A-FA14-4E1A-B0EA-60425CA8A057}" type="presParOf" srcId="{FCE3FE2F-1AB7-49CF-A1E7-E6538BE42EC0}" destId="{31B094CA-CEF5-41F1-942F-DAFC67BB068A}" srcOrd="2" destOrd="0" presId="urn:microsoft.com/office/officeart/2005/8/layout/vProcess5"/>
    <dgm:cxn modelId="{2AD13DAD-6EA6-4EE9-969E-B07F407FD299}" type="presParOf" srcId="{FCE3FE2F-1AB7-49CF-A1E7-E6538BE42EC0}" destId="{68E6E101-AB08-46D3-BEBD-084677A33843}" srcOrd="3" destOrd="0" presId="urn:microsoft.com/office/officeart/2005/8/layout/vProcess5"/>
    <dgm:cxn modelId="{E03B1F32-4925-4A78-9AD2-2144480D75BC}" type="presParOf" srcId="{FCE3FE2F-1AB7-49CF-A1E7-E6538BE42EC0}" destId="{FEDB328D-B26B-4B6E-8EF2-E3F0DDE60EAF}" srcOrd="4" destOrd="0" presId="urn:microsoft.com/office/officeart/2005/8/layout/vProcess5"/>
    <dgm:cxn modelId="{B2D4BBE5-2222-44BB-9EDF-D7A8B6857D9B}" type="presParOf" srcId="{FCE3FE2F-1AB7-49CF-A1E7-E6538BE42EC0}" destId="{CCA45827-7CBE-43A1-AC3E-0F42B075D3E2}" srcOrd="5" destOrd="0" presId="urn:microsoft.com/office/officeart/2005/8/layout/vProcess5"/>
    <dgm:cxn modelId="{DBB91087-5834-4B65-9D74-DD8E6925F098}" type="presParOf" srcId="{FCE3FE2F-1AB7-49CF-A1E7-E6538BE42EC0}" destId="{4177A8BA-5753-4E3D-AF1E-C02FE09AA46D}" srcOrd="6" destOrd="0" presId="urn:microsoft.com/office/officeart/2005/8/layout/vProcess5"/>
    <dgm:cxn modelId="{8F09E676-738B-44F3-96B8-87A597DE74D2}" type="presParOf" srcId="{FCE3FE2F-1AB7-49CF-A1E7-E6538BE42EC0}" destId="{66DB0535-ABCA-447C-90C9-082D1A13814F}" srcOrd="7" destOrd="0" presId="urn:microsoft.com/office/officeart/2005/8/layout/vProcess5"/>
    <dgm:cxn modelId="{E64E0D3B-716E-4F95-A06A-2E6ACC4CEF66}" type="presParOf" srcId="{FCE3FE2F-1AB7-49CF-A1E7-E6538BE42EC0}" destId="{1276308D-BC36-4F9B-A3E7-799BA3D5817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29CDA6E-159F-407B-9B5C-9B62E7553348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7F91E2-FA3C-4E41-B737-3225E0605618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Key soft skills</a:t>
          </a:r>
          <a:endParaRPr lang="en-US" dirty="0"/>
        </a:p>
      </dgm:t>
    </dgm:pt>
    <dgm:pt modelId="{3B45AC88-2624-41CC-96D5-9A7081FFF0BA}" type="parTrans" cxnId="{23B41186-E4B7-41F8-BF05-8DEB0E9D4667}">
      <dgm:prSet/>
      <dgm:spPr/>
      <dgm:t>
        <a:bodyPr/>
        <a:lstStyle/>
        <a:p>
          <a:endParaRPr lang="en-US"/>
        </a:p>
      </dgm:t>
    </dgm:pt>
    <dgm:pt modelId="{5107F65C-E383-4ECC-BB6B-C7F52736D528}" type="sibTrans" cxnId="{23B41186-E4B7-41F8-BF05-8DEB0E9D4667}">
      <dgm:prSet/>
      <dgm:spPr/>
      <dgm:t>
        <a:bodyPr/>
        <a:lstStyle/>
        <a:p>
          <a:endParaRPr lang="en-US"/>
        </a:p>
      </dgm:t>
    </dgm:pt>
    <dgm:pt modelId="{47669418-7E8F-405B-AFDA-9D217C13F847}">
      <dgm:prSet phldrT="[Text]"/>
      <dgm:spPr/>
      <dgm:t>
        <a:bodyPr/>
        <a:lstStyle/>
        <a:p>
          <a:r>
            <a:rPr lang="en-US" dirty="0" smtClean="0"/>
            <a:t>communication</a:t>
          </a:r>
          <a:endParaRPr lang="en-US" dirty="0"/>
        </a:p>
      </dgm:t>
    </dgm:pt>
    <dgm:pt modelId="{25CDC796-BEB4-44B1-97BA-C42AAC8FE640}" type="parTrans" cxnId="{5F0E0067-3D0C-439A-A368-699E1C562C77}">
      <dgm:prSet/>
      <dgm:spPr/>
      <dgm:t>
        <a:bodyPr/>
        <a:lstStyle/>
        <a:p>
          <a:endParaRPr lang="en-US"/>
        </a:p>
      </dgm:t>
    </dgm:pt>
    <dgm:pt modelId="{D52C7EA4-8239-4CB5-8F8A-48EC6C51A5C2}" type="sibTrans" cxnId="{5F0E0067-3D0C-439A-A368-699E1C562C77}">
      <dgm:prSet/>
      <dgm:spPr/>
      <dgm:t>
        <a:bodyPr/>
        <a:lstStyle/>
        <a:p>
          <a:endParaRPr lang="en-US"/>
        </a:p>
      </dgm:t>
    </dgm:pt>
    <dgm:pt modelId="{0E8368DC-E359-4929-AD0A-B7DFB821C297}">
      <dgm:prSet phldrT="[Text]"/>
      <dgm:spPr/>
      <dgm:t>
        <a:bodyPr/>
        <a:lstStyle/>
        <a:p>
          <a:r>
            <a:rPr lang="en-US" dirty="0" smtClean="0"/>
            <a:t>Organizational skills</a:t>
          </a:r>
          <a:endParaRPr lang="en-US" dirty="0"/>
        </a:p>
      </dgm:t>
    </dgm:pt>
    <dgm:pt modelId="{78D12E4E-29B7-4AB6-89DB-720A47166DEC}" type="parTrans" cxnId="{29F212E5-9673-4832-B8C4-9AA0B26544CC}">
      <dgm:prSet/>
      <dgm:spPr/>
      <dgm:t>
        <a:bodyPr/>
        <a:lstStyle/>
        <a:p>
          <a:endParaRPr lang="en-US"/>
        </a:p>
      </dgm:t>
    </dgm:pt>
    <dgm:pt modelId="{81942492-B1D3-4D8A-BE7C-920A95D07C16}" type="sibTrans" cxnId="{29F212E5-9673-4832-B8C4-9AA0B26544CC}">
      <dgm:prSet/>
      <dgm:spPr/>
      <dgm:t>
        <a:bodyPr/>
        <a:lstStyle/>
        <a:p>
          <a:endParaRPr lang="en-US"/>
        </a:p>
      </dgm:t>
    </dgm:pt>
    <dgm:pt modelId="{005F223A-8D71-4B35-9CD9-F6E0838ACFCC}">
      <dgm:prSet phldrT="[Text]"/>
      <dgm:spPr/>
      <dgm:t>
        <a:bodyPr/>
        <a:lstStyle/>
        <a:p>
          <a:r>
            <a:rPr lang="en-US" dirty="0" smtClean="0"/>
            <a:t>self-motivation</a:t>
          </a:r>
          <a:endParaRPr lang="en-US" dirty="0"/>
        </a:p>
      </dgm:t>
    </dgm:pt>
    <dgm:pt modelId="{560D2105-C923-4784-BCD5-B72539664F18}" type="parTrans" cxnId="{3A791E54-537D-45F2-BA21-1270B3329646}">
      <dgm:prSet/>
      <dgm:spPr/>
      <dgm:t>
        <a:bodyPr/>
        <a:lstStyle/>
        <a:p>
          <a:endParaRPr lang="en-US"/>
        </a:p>
      </dgm:t>
    </dgm:pt>
    <dgm:pt modelId="{667660B7-BDED-4986-B265-CFFDD7DE194B}" type="sibTrans" cxnId="{3A791E54-537D-45F2-BA21-1270B3329646}">
      <dgm:prSet/>
      <dgm:spPr/>
      <dgm:t>
        <a:bodyPr/>
        <a:lstStyle/>
        <a:p>
          <a:endParaRPr lang="en-US"/>
        </a:p>
      </dgm:t>
    </dgm:pt>
    <dgm:pt modelId="{4FBF0478-B24A-41F2-8CCC-81D4BD39DF9D}">
      <dgm:prSet/>
      <dgm:spPr/>
      <dgm:t>
        <a:bodyPr/>
        <a:lstStyle/>
        <a:p>
          <a:r>
            <a:rPr lang="en-US" smtClean="0"/>
            <a:t>Multitasking</a:t>
          </a:r>
          <a:endParaRPr lang="en-US" dirty="0" smtClean="0"/>
        </a:p>
      </dgm:t>
    </dgm:pt>
    <dgm:pt modelId="{320D0AC0-EC40-486F-81AC-29E68729375E}" type="parTrans" cxnId="{2E955E03-F449-4632-91E9-6C84A5D37146}">
      <dgm:prSet/>
      <dgm:spPr/>
      <dgm:t>
        <a:bodyPr/>
        <a:lstStyle/>
        <a:p>
          <a:endParaRPr lang="en-US"/>
        </a:p>
      </dgm:t>
    </dgm:pt>
    <dgm:pt modelId="{51D8F259-4252-42B0-81CC-E3DAC73E149C}" type="sibTrans" cxnId="{2E955E03-F449-4632-91E9-6C84A5D37146}">
      <dgm:prSet/>
      <dgm:spPr/>
      <dgm:t>
        <a:bodyPr/>
        <a:lstStyle/>
        <a:p>
          <a:endParaRPr lang="en-US"/>
        </a:p>
      </dgm:t>
    </dgm:pt>
    <dgm:pt modelId="{04060B0B-6E72-4710-A27A-1D99C6A9B6C1}">
      <dgm:prSet phldrT="[Text]"/>
      <dgm:spPr/>
      <dgm:t>
        <a:bodyPr/>
        <a:lstStyle/>
        <a:p>
          <a:r>
            <a:rPr lang="en-US" smtClean="0"/>
            <a:t>      Attention to detail</a:t>
          </a:r>
          <a:endParaRPr lang="en-US" dirty="0"/>
        </a:p>
      </dgm:t>
    </dgm:pt>
    <dgm:pt modelId="{0B23F3B8-EA55-4972-8D4A-F28E433DF49D}" type="parTrans" cxnId="{5E2D6825-9581-47B4-AECB-704285568459}">
      <dgm:prSet/>
      <dgm:spPr/>
      <dgm:t>
        <a:bodyPr/>
        <a:lstStyle/>
        <a:p>
          <a:endParaRPr lang="en-US"/>
        </a:p>
      </dgm:t>
    </dgm:pt>
    <dgm:pt modelId="{CEF5B786-294C-4481-9B33-4072BD859919}" type="sibTrans" cxnId="{5E2D6825-9581-47B4-AECB-704285568459}">
      <dgm:prSet/>
      <dgm:spPr/>
      <dgm:t>
        <a:bodyPr/>
        <a:lstStyle/>
        <a:p>
          <a:endParaRPr lang="en-US"/>
        </a:p>
      </dgm:t>
    </dgm:pt>
    <dgm:pt modelId="{17C8D735-8A76-4381-B2E3-CC908CFC66A4}" type="pres">
      <dgm:prSet presAssocID="{529CDA6E-159F-407B-9B5C-9B62E7553348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F05320C-BC43-4F64-A172-1604D63F3ACD}" type="pres">
      <dgm:prSet presAssocID="{707F91E2-FA3C-4E41-B737-3225E0605618}" presName="root1" presStyleCnt="0"/>
      <dgm:spPr/>
    </dgm:pt>
    <dgm:pt modelId="{5E2D8B7D-F66D-4E7C-B0C9-CDE980C8BEA1}" type="pres">
      <dgm:prSet presAssocID="{707F91E2-FA3C-4E41-B737-3225E0605618}" presName="LevelOneTextNode" presStyleLbl="node0" presStyleIdx="0" presStyleCnt="1">
        <dgm:presLayoutVars>
          <dgm:chPref val="3"/>
        </dgm:presLayoutVars>
      </dgm:prSet>
      <dgm:spPr/>
    </dgm:pt>
    <dgm:pt modelId="{37FA40C9-A2A3-443B-9E28-62123EACE6EB}" type="pres">
      <dgm:prSet presAssocID="{707F91E2-FA3C-4E41-B737-3225E0605618}" presName="level2hierChild" presStyleCnt="0"/>
      <dgm:spPr/>
    </dgm:pt>
    <dgm:pt modelId="{39AE9FE6-925A-4E20-88DE-6E3EB945BD51}" type="pres">
      <dgm:prSet presAssocID="{25CDC796-BEB4-44B1-97BA-C42AAC8FE640}" presName="conn2-1" presStyleLbl="parChTrans1D2" presStyleIdx="0" presStyleCnt="5"/>
      <dgm:spPr/>
    </dgm:pt>
    <dgm:pt modelId="{5B3E9FDE-A771-436E-9D5C-6053204392EB}" type="pres">
      <dgm:prSet presAssocID="{25CDC796-BEB4-44B1-97BA-C42AAC8FE640}" presName="connTx" presStyleLbl="parChTrans1D2" presStyleIdx="0" presStyleCnt="5"/>
      <dgm:spPr/>
    </dgm:pt>
    <dgm:pt modelId="{AFC1CC00-7D83-44A3-99A8-B83AEB272C2C}" type="pres">
      <dgm:prSet presAssocID="{47669418-7E8F-405B-AFDA-9D217C13F847}" presName="root2" presStyleCnt="0"/>
      <dgm:spPr/>
    </dgm:pt>
    <dgm:pt modelId="{8E62EDEB-BE95-44B6-B84B-7E97840F9FF5}" type="pres">
      <dgm:prSet presAssocID="{47669418-7E8F-405B-AFDA-9D217C13F847}" presName="LevelTwoTextNode" presStyleLbl="node2" presStyleIdx="0" presStyleCnt="5" custLinFactNeighborX="740" custLinFactNeighborY="-150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D6F941-67A1-4A48-8377-C08F9122E300}" type="pres">
      <dgm:prSet presAssocID="{47669418-7E8F-405B-AFDA-9D217C13F847}" presName="level3hierChild" presStyleCnt="0"/>
      <dgm:spPr/>
    </dgm:pt>
    <dgm:pt modelId="{FD05CD99-880D-43ED-9123-A03DDF3266BE}" type="pres">
      <dgm:prSet presAssocID="{320D0AC0-EC40-486F-81AC-29E68729375E}" presName="conn2-1" presStyleLbl="parChTrans1D2" presStyleIdx="1" presStyleCnt="5"/>
      <dgm:spPr/>
    </dgm:pt>
    <dgm:pt modelId="{7C98C356-F379-4400-9EBE-B768F7D670AD}" type="pres">
      <dgm:prSet presAssocID="{320D0AC0-EC40-486F-81AC-29E68729375E}" presName="connTx" presStyleLbl="parChTrans1D2" presStyleIdx="1" presStyleCnt="5"/>
      <dgm:spPr/>
    </dgm:pt>
    <dgm:pt modelId="{ED6351FD-3C7A-431E-A1DC-3FAF88A72683}" type="pres">
      <dgm:prSet presAssocID="{4FBF0478-B24A-41F2-8CCC-81D4BD39DF9D}" presName="root2" presStyleCnt="0"/>
      <dgm:spPr/>
    </dgm:pt>
    <dgm:pt modelId="{CA0DDD49-CC15-4A3B-9022-DF953FDB2375}" type="pres">
      <dgm:prSet presAssocID="{4FBF0478-B24A-41F2-8CCC-81D4BD39DF9D}" presName="LevelTwoTextNode" presStyleLbl="node2" presStyleIdx="1" presStyleCnt="5">
        <dgm:presLayoutVars>
          <dgm:chPref val="3"/>
        </dgm:presLayoutVars>
      </dgm:prSet>
      <dgm:spPr/>
    </dgm:pt>
    <dgm:pt modelId="{048634FB-AE69-49D7-A014-E21904E50934}" type="pres">
      <dgm:prSet presAssocID="{4FBF0478-B24A-41F2-8CCC-81D4BD39DF9D}" presName="level3hierChild" presStyleCnt="0"/>
      <dgm:spPr/>
    </dgm:pt>
    <dgm:pt modelId="{1B03DB96-A245-4EE6-84B2-3F40842CF237}" type="pres">
      <dgm:prSet presAssocID="{78D12E4E-29B7-4AB6-89DB-720A47166DEC}" presName="conn2-1" presStyleLbl="parChTrans1D2" presStyleIdx="2" presStyleCnt="5"/>
      <dgm:spPr/>
    </dgm:pt>
    <dgm:pt modelId="{6071BF58-9B9C-4343-99E6-2471FF562C74}" type="pres">
      <dgm:prSet presAssocID="{78D12E4E-29B7-4AB6-89DB-720A47166DEC}" presName="connTx" presStyleLbl="parChTrans1D2" presStyleIdx="2" presStyleCnt="5"/>
      <dgm:spPr/>
    </dgm:pt>
    <dgm:pt modelId="{0A9153EA-85B8-42F8-AB0E-35B50AD4C02B}" type="pres">
      <dgm:prSet presAssocID="{0E8368DC-E359-4929-AD0A-B7DFB821C297}" presName="root2" presStyleCnt="0"/>
      <dgm:spPr/>
    </dgm:pt>
    <dgm:pt modelId="{3145016F-0F2C-4DC8-BBF4-DA4117CBA4CF}" type="pres">
      <dgm:prSet presAssocID="{0E8368DC-E359-4929-AD0A-B7DFB821C297}" presName="LevelTwoTextNode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28F7E1-0E81-4590-A09F-9390E5D6A03D}" type="pres">
      <dgm:prSet presAssocID="{0E8368DC-E359-4929-AD0A-B7DFB821C297}" presName="level3hierChild" presStyleCnt="0"/>
      <dgm:spPr/>
    </dgm:pt>
    <dgm:pt modelId="{47D682E9-3D10-4699-8742-6BB038850FD4}" type="pres">
      <dgm:prSet presAssocID="{560D2105-C923-4784-BCD5-B72539664F18}" presName="conn2-1" presStyleLbl="parChTrans1D2" presStyleIdx="3" presStyleCnt="5"/>
      <dgm:spPr/>
    </dgm:pt>
    <dgm:pt modelId="{E4A8EECA-A31D-4730-9D70-8F6686CE132B}" type="pres">
      <dgm:prSet presAssocID="{560D2105-C923-4784-BCD5-B72539664F18}" presName="connTx" presStyleLbl="parChTrans1D2" presStyleIdx="3" presStyleCnt="5"/>
      <dgm:spPr/>
    </dgm:pt>
    <dgm:pt modelId="{98D4B8EA-9921-4392-8B21-168C38F057A3}" type="pres">
      <dgm:prSet presAssocID="{005F223A-8D71-4B35-9CD9-F6E0838ACFCC}" presName="root2" presStyleCnt="0"/>
      <dgm:spPr/>
    </dgm:pt>
    <dgm:pt modelId="{D4C85D3A-E6D6-408A-B3D3-2A3EC4D0CFF7}" type="pres">
      <dgm:prSet presAssocID="{005F223A-8D71-4B35-9CD9-F6E0838ACFCC}" presName="LevelTwoTextNode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943FF2-4E7D-4C07-B4B9-9C41D83BF155}" type="pres">
      <dgm:prSet presAssocID="{005F223A-8D71-4B35-9CD9-F6E0838ACFCC}" presName="level3hierChild" presStyleCnt="0"/>
      <dgm:spPr/>
    </dgm:pt>
    <dgm:pt modelId="{924942C0-0C9D-4B28-8866-CE618EB87255}" type="pres">
      <dgm:prSet presAssocID="{0B23F3B8-EA55-4972-8D4A-F28E433DF49D}" presName="conn2-1" presStyleLbl="parChTrans1D2" presStyleIdx="4" presStyleCnt="5"/>
      <dgm:spPr/>
    </dgm:pt>
    <dgm:pt modelId="{58F30E7A-4A56-4FBA-8A77-561AE92955B0}" type="pres">
      <dgm:prSet presAssocID="{0B23F3B8-EA55-4972-8D4A-F28E433DF49D}" presName="connTx" presStyleLbl="parChTrans1D2" presStyleIdx="4" presStyleCnt="5"/>
      <dgm:spPr/>
    </dgm:pt>
    <dgm:pt modelId="{6F759F3F-F07A-4ED3-81A7-AC34136D3B9F}" type="pres">
      <dgm:prSet presAssocID="{04060B0B-6E72-4710-A27A-1D99C6A9B6C1}" presName="root2" presStyleCnt="0"/>
      <dgm:spPr/>
    </dgm:pt>
    <dgm:pt modelId="{A040DE7D-2F57-44CA-955C-6B69FB598940}" type="pres">
      <dgm:prSet presAssocID="{04060B0B-6E72-4710-A27A-1D99C6A9B6C1}" presName="LevelTwoTextNode" presStyleLbl="node2" presStyleIdx="4" presStyleCnt="5">
        <dgm:presLayoutVars>
          <dgm:chPref val="3"/>
        </dgm:presLayoutVars>
      </dgm:prSet>
      <dgm:spPr/>
    </dgm:pt>
    <dgm:pt modelId="{F4F8FD60-4356-4EB6-95BA-AF9904794DCD}" type="pres">
      <dgm:prSet presAssocID="{04060B0B-6E72-4710-A27A-1D99C6A9B6C1}" presName="level3hierChild" presStyleCnt="0"/>
      <dgm:spPr/>
    </dgm:pt>
  </dgm:ptLst>
  <dgm:cxnLst>
    <dgm:cxn modelId="{8FB77108-CFB3-45FC-8BF0-D5FEC55D8A13}" type="presOf" srcId="{47669418-7E8F-405B-AFDA-9D217C13F847}" destId="{8E62EDEB-BE95-44B6-B84B-7E97840F9FF5}" srcOrd="0" destOrd="0" presId="urn:microsoft.com/office/officeart/2008/layout/HorizontalMultiLevelHierarchy"/>
    <dgm:cxn modelId="{18709835-6163-4C2E-AA89-EA05A8DF826E}" type="presOf" srcId="{005F223A-8D71-4B35-9CD9-F6E0838ACFCC}" destId="{D4C85D3A-E6D6-408A-B3D3-2A3EC4D0CFF7}" srcOrd="0" destOrd="0" presId="urn:microsoft.com/office/officeart/2008/layout/HorizontalMultiLevelHierarchy"/>
    <dgm:cxn modelId="{A791E5D0-A305-43AE-B319-E2E89640F1FF}" type="presOf" srcId="{0E8368DC-E359-4929-AD0A-B7DFB821C297}" destId="{3145016F-0F2C-4DC8-BBF4-DA4117CBA4CF}" srcOrd="0" destOrd="0" presId="urn:microsoft.com/office/officeart/2008/layout/HorizontalMultiLevelHierarchy"/>
    <dgm:cxn modelId="{5E2D6825-9581-47B4-AECB-704285568459}" srcId="{707F91E2-FA3C-4E41-B737-3225E0605618}" destId="{04060B0B-6E72-4710-A27A-1D99C6A9B6C1}" srcOrd="4" destOrd="0" parTransId="{0B23F3B8-EA55-4972-8D4A-F28E433DF49D}" sibTransId="{CEF5B786-294C-4481-9B33-4072BD859919}"/>
    <dgm:cxn modelId="{B1A97CF0-8B64-4EA6-98AC-C9DF43C21E83}" type="presOf" srcId="{320D0AC0-EC40-486F-81AC-29E68729375E}" destId="{FD05CD99-880D-43ED-9123-A03DDF3266BE}" srcOrd="0" destOrd="0" presId="urn:microsoft.com/office/officeart/2008/layout/HorizontalMultiLevelHierarchy"/>
    <dgm:cxn modelId="{A23FBF2F-3E2A-42FA-B4B9-C55F6C92C13A}" type="presOf" srcId="{4FBF0478-B24A-41F2-8CCC-81D4BD39DF9D}" destId="{CA0DDD49-CC15-4A3B-9022-DF953FDB2375}" srcOrd="0" destOrd="0" presId="urn:microsoft.com/office/officeart/2008/layout/HorizontalMultiLevelHierarchy"/>
    <dgm:cxn modelId="{DC41EC8D-4A3C-4B27-82E8-707782C1EE9D}" type="presOf" srcId="{529CDA6E-159F-407B-9B5C-9B62E7553348}" destId="{17C8D735-8A76-4381-B2E3-CC908CFC66A4}" srcOrd="0" destOrd="0" presId="urn:microsoft.com/office/officeart/2008/layout/HorizontalMultiLevelHierarchy"/>
    <dgm:cxn modelId="{23B41186-E4B7-41F8-BF05-8DEB0E9D4667}" srcId="{529CDA6E-159F-407B-9B5C-9B62E7553348}" destId="{707F91E2-FA3C-4E41-B737-3225E0605618}" srcOrd="0" destOrd="0" parTransId="{3B45AC88-2624-41CC-96D5-9A7081FFF0BA}" sibTransId="{5107F65C-E383-4ECC-BB6B-C7F52736D528}"/>
    <dgm:cxn modelId="{9432A407-4B19-4CF2-B609-F2BBF22043A5}" type="presOf" srcId="{78D12E4E-29B7-4AB6-89DB-720A47166DEC}" destId="{1B03DB96-A245-4EE6-84B2-3F40842CF237}" srcOrd="0" destOrd="0" presId="urn:microsoft.com/office/officeart/2008/layout/HorizontalMultiLevelHierarchy"/>
    <dgm:cxn modelId="{A2B5A143-A06D-46F3-A605-77F3C4D5F70B}" type="presOf" srcId="{560D2105-C923-4784-BCD5-B72539664F18}" destId="{47D682E9-3D10-4699-8742-6BB038850FD4}" srcOrd="0" destOrd="0" presId="urn:microsoft.com/office/officeart/2008/layout/HorizontalMultiLevelHierarchy"/>
    <dgm:cxn modelId="{5C94E6C8-2DAF-43C6-8037-014A6AE865CC}" type="presOf" srcId="{0B23F3B8-EA55-4972-8D4A-F28E433DF49D}" destId="{924942C0-0C9D-4B28-8866-CE618EB87255}" srcOrd="0" destOrd="0" presId="urn:microsoft.com/office/officeart/2008/layout/HorizontalMultiLevelHierarchy"/>
    <dgm:cxn modelId="{08538E6C-0E7B-403E-AA73-2ACF689CF5D8}" type="presOf" srcId="{25CDC796-BEB4-44B1-97BA-C42AAC8FE640}" destId="{5B3E9FDE-A771-436E-9D5C-6053204392EB}" srcOrd="1" destOrd="0" presId="urn:microsoft.com/office/officeart/2008/layout/HorizontalMultiLevelHierarchy"/>
    <dgm:cxn modelId="{13C10D06-1E28-4639-A4B2-BD7CE164B164}" type="presOf" srcId="{707F91E2-FA3C-4E41-B737-3225E0605618}" destId="{5E2D8B7D-F66D-4E7C-B0C9-CDE980C8BEA1}" srcOrd="0" destOrd="0" presId="urn:microsoft.com/office/officeart/2008/layout/HorizontalMultiLevelHierarchy"/>
    <dgm:cxn modelId="{8209DBAC-C308-42EB-89AC-E55181470497}" type="presOf" srcId="{78D12E4E-29B7-4AB6-89DB-720A47166DEC}" destId="{6071BF58-9B9C-4343-99E6-2471FF562C74}" srcOrd="1" destOrd="0" presId="urn:microsoft.com/office/officeart/2008/layout/HorizontalMultiLevelHierarchy"/>
    <dgm:cxn modelId="{5F0E0067-3D0C-439A-A368-699E1C562C77}" srcId="{707F91E2-FA3C-4E41-B737-3225E0605618}" destId="{47669418-7E8F-405B-AFDA-9D217C13F847}" srcOrd="0" destOrd="0" parTransId="{25CDC796-BEB4-44B1-97BA-C42AAC8FE640}" sibTransId="{D52C7EA4-8239-4CB5-8F8A-48EC6C51A5C2}"/>
    <dgm:cxn modelId="{0DEA4E43-E4A2-40C7-899C-5175983D3420}" type="presOf" srcId="{560D2105-C923-4784-BCD5-B72539664F18}" destId="{E4A8EECA-A31D-4730-9D70-8F6686CE132B}" srcOrd="1" destOrd="0" presId="urn:microsoft.com/office/officeart/2008/layout/HorizontalMultiLevelHierarchy"/>
    <dgm:cxn modelId="{461BFD12-E16C-4233-A224-259E808BBC79}" type="presOf" srcId="{25CDC796-BEB4-44B1-97BA-C42AAC8FE640}" destId="{39AE9FE6-925A-4E20-88DE-6E3EB945BD51}" srcOrd="0" destOrd="0" presId="urn:microsoft.com/office/officeart/2008/layout/HorizontalMultiLevelHierarchy"/>
    <dgm:cxn modelId="{2E955E03-F449-4632-91E9-6C84A5D37146}" srcId="{707F91E2-FA3C-4E41-B737-3225E0605618}" destId="{4FBF0478-B24A-41F2-8CCC-81D4BD39DF9D}" srcOrd="1" destOrd="0" parTransId="{320D0AC0-EC40-486F-81AC-29E68729375E}" sibTransId="{51D8F259-4252-42B0-81CC-E3DAC73E149C}"/>
    <dgm:cxn modelId="{05A286C4-9C2C-4BC7-86E7-CE451DB0802E}" type="presOf" srcId="{0B23F3B8-EA55-4972-8D4A-F28E433DF49D}" destId="{58F30E7A-4A56-4FBA-8A77-561AE92955B0}" srcOrd="1" destOrd="0" presId="urn:microsoft.com/office/officeart/2008/layout/HorizontalMultiLevelHierarchy"/>
    <dgm:cxn modelId="{29F212E5-9673-4832-B8C4-9AA0B26544CC}" srcId="{707F91E2-FA3C-4E41-B737-3225E0605618}" destId="{0E8368DC-E359-4929-AD0A-B7DFB821C297}" srcOrd="2" destOrd="0" parTransId="{78D12E4E-29B7-4AB6-89DB-720A47166DEC}" sibTransId="{81942492-B1D3-4D8A-BE7C-920A95D07C16}"/>
    <dgm:cxn modelId="{3A791E54-537D-45F2-BA21-1270B3329646}" srcId="{707F91E2-FA3C-4E41-B737-3225E0605618}" destId="{005F223A-8D71-4B35-9CD9-F6E0838ACFCC}" srcOrd="3" destOrd="0" parTransId="{560D2105-C923-4784-BCD5-B72539664F18}" sibTransId="{667660B7-BDED-4986-B265-CFFDD7DE194B}"/>
    <dgm:cxn modelId="{58D653BF-A253-4735-BAA1-F2FE2E82E659}" type="presOf" srcId="{320D0AC0-EC40-486F-81AC-29E68729375E}" destId="{7C98C356-F379-4400-9EBE-B768F7D670AD}" srcOrd="1" destOrd="0" presId="urn:microsoft.com/office/officeart/2008/layout/HorizontalMultiLevelHierarchy"/>
    <dgm:cxn modelId="{9DDEEB8B-47AD-4B3A-8B11-EBC739107B45}" type="presOf" srcId="{04060B0B-6E72-4710-A27A-1D99C6A9B6C1}" destId="{A040DE7D-2F57-44CA-955C-6B69FB598940}" srcOrd="0" destOrd="0" presId="urn:microsoft.com/office/officeart/2008/layout/HorizontalMultiLevelHierarchy"/>
    <dgm:cxn modelId="{3EC301E3-598A-4A6A-8792-61BFD65BE273}" type="presParOf" srcId="{17C8D735-8A76-4381-B2E3-CC908CFC66A4}" destId="{5F05320C-BC43-4F64-A172-1604D63F3ACD}" srcOrd="0" destOrd="0" presId="urn:microsoft.com/office/officeart/2008/layout/HorizontalMultiLevelHierarchy"/>
    <dgm:cxn modelId="{92BD2642-DD14-4EBF-BF0A-80F33525CB08}" type="presParOf" srcId="{5F05320C-BC43-4F64-A172-1604D63F3ACD}" destId="{5E2D8B7D-F66D-4E7C-B0C9-CDE980C8BEA1}" srcOrd="0" destOrd="0" presId="urn:microsoft.com/office/officeart/2008/layout/HorizontalMultiLevelHierarchy"/>
    <dgm:cxn modelId="{C15B5900-9588-44D2-99DA-6329ED631CBE}" type="presParOf" srcId="{5F05320C-BC43-4F64-A172-1604D63F3ACD}" destId="{37FA40C9-A2A3-443B-9E28-62123EACE6EB}" srcOrd="1" destOrd="0" presId="urn:microsoft.com/office/officeart/2008/layout/HorizontalMultiLevelHierarchy"/>
    <dgm:cxn modelId="{E0675169-C123-455B-B522-445AE1EAB880}" type="presParOf" srcId="{37FA40C9-A2A3-443B-9E28-62123EACE6EB}" destId="{39AE9FE6-925A-4E20-88DE-6E3EB945BD51}" srcOrd="0" destOrd="0" presId="urn:microsoft.com/office/officeart/2008/layout/HorizontalMultiLevelHierarchy"/>
    <dgm:cxn modelId="{6FC07F1C-04CF-468C-BB67-67AABAD6E959}" type="presParOf" srcId="{39AE9FE6-925A-4E20-88DE-6E3EB945BD51}" destId="{5B3E9FDE-A771-436E-9D5C-6053204392EB}" srcOrd="0" destOrd="0" presId="urn:microsoft.com/office/officeart/2008/layout/HorizontalMultiLevelHierarchy"/>
    <dgm:cxn modelId="{447BA3B7-9672-4B62-9A3F-3C5B6A20C4D8}" type="presParOf" srcId="{37FA40C9-A2A3-443B-9E28-62123EACE6EB}" destId="{AFC1CC00-7D83-44A3-99A8-B83AEB272C2C}" srcOrd="1" destOrd="0" presId="urn:microsoft.com/office/officeart/2008/layout/HorizontalMultiLevelHierarchy"/>
    <dgm:cxn modelId="{7B8FDB22-255D-48D2-A43E-1DF60C0A61FA}" type="presParOf" srcId="{AFC1CC00-7D83-44A3-99A8-B83AEB272C2C}" destId="{8E62EDEB-BE95-44B6-B84B-7E97840F9FF5}" srcOrd="0" destOrd="0" presId="urn:microsoft.com/office/officeart/2008/layout/HorizontalMultiLevelHierarchy"/>
    <dgm:cxn modelId="{77D381B4-2827-42C6-BEFF-FE46B6D58C8F}" type="presParOf" srcId="{AFC1CC00-7D83-44A3-99A8-B83AEB272C2C}" destId="{E5D6F941-67A1-4A48-8377-C08F9122E300}" srcOrd="1" destOrd="0" presId="urn:microsoft.com/office/officeart/2008/layout/HorizontalMultiLevelHierarchy"/>
    <dgm:cxn modelId="{42A5A7BB-3DA1-49EE-A3F6-E3C7D74EA659}" type="presParOf" srcId="{37FA40C9-A2A3-443B-9E28-62123EACE6EB}" destId="{FD05CD99-880D-43ED-9123-A03DDF3266BE}" srcOrd="2" destOrd="0" presId="urn:microsoft.com/office/officeart/2008/layout/HorizontalMultiLevelHierarchy"/>
    <dgm:cxn modelId="{C8B4E6AA-E420-4EB2-8638-4C88E7021F61}" type="presParOf" srcId="{FD05CD99-880D-43ED-9123-A03DDF3266BE}" destId="{7C98C356-F379-4400-9EBE-B768F7D670AD}" srcOrd="0" destOrd="0" presId="urn:microsoft.com/office/officeart/2008/layout/HorizontalMultiLevelHierarchy"/>
    <dgm:cxn modelId="{52DA3C84-AD08-4396-AD99-30D1D2B2B16C}" type="presParOf" srcId="{37FA40C9-A2A3-443B-9E28-62123EACE6EB}" destId="{ED6351FD-3C7A-431E-A1DC-3FAF88A72683}" srcOrd="3" destOrd="0" presId="urn:microsoft.com/office/officeart/2008/layout/HorizontalMultiLevelHierarchy"/>
    <dgm:cxn modelId="{CBE81C9E-4228-45E7-B2BA-C5640E0A1862}" type="presParOf" srcId="{ED6351FD-3C7A-431E-A1DC-3FAF88A72683}" destId="{CA0DDD49-CC15-4A3B-9022-DF953FDB2375}" srcOrd="0" destOrd="0" presId="urn:microsoft.com/office/officeart/2008/layout/HorizontalMultiLevelHierarchy"/>
    <dgm:cxn modelId="{E11CAB84-D68B-45CF-B1DC-0AE9A82C9B7F}" type="presParOf" srcId="{ED6351FD-3C7A-431E-A1DC-3FAF88A72683}" destId="{048634FB-AE69-49D7-A014-E21904E50934}" srcOrd="1" destOrd="0" presId="urn:microsoft.com/office/officeart/2008/layout/HorizontalMultiLevelHierarchy"/>
    <dgm:cxn modelId="{46B39400-7234-4B90-8FDF-AC4DB6D670D3}" type="presParOf" srcId="{37FA40C9-A2A3-443B-9E28-62123EACE6EB}" destId="{1B03DB96-A245-4EE6-84B2-3F40842CF237}" srcOrd="4" destOrd="0" presId="urn:microsoft.com/office/officeart/2008/layout/HorizontalMultiLevelHierarchy"/>
    <dgm:cxn modelId="{7FA69AA5-CFB0-4641-8226-7A585D537CEB}" type="presParOf" srcId="{1B03DB96-A245-4EE6-84B2-3F40842CF237}" destId="{6071BF58-9B9C-4343-99E6-2471FF562C74}" srcOrd="0" destOrd="0" presId="urn:microsoft.com/office/officeart/2008/layout/HorizontalMultiLevelHierarchy"/>
    <dgm:cxn modelId="{15F3A816-5A08-4CD9-B0F6-690E69ECF090}" type="presParOf" srcId="{37FA40C9-A2A3-443B-9E28-62123EACE6EB}" destId="{0A9153EA-85B8-42F8-AB0E-35B50AD4C02B}" srcOrd="5" destOrd="0" presId="urn:microsoft.com/office/officeart/2008/layout/HorizontalMultiLevelHierarchy"/>
    <dgm:cxn modelId="{80BEAA9E-0ED7-4354-9B1D-F6CBEF587B4E}" type="presParOf" srcId="{0A9153EA-85B8-42F8-AB0E-35B50AD4C02B}" destId="{3145016F-0F2C-4DC8-BBF4-DA4117CBA4CF}" srcOrd="0" destOrd="0" presId="urn:microsoft.com/office/officeart/2008/layout/HorizontalMultiLevelHierarchy"/>
    <dgm:cxn modelId="{336204E3-EA26-49B3-8CE3-4540DF9EF6FD}" type="presParOf" srcId="{0A9153EA-85B8-42F8-AB0E-35B50AD4C02B}" destId="{0428F7E1-0E81-4590-A09F-9390E5D6A03D}" srcOrd="1" destOrd="0" presId="urn:microsoft.com/office/officeart/2008/layout/HorizontalMultiLevelHierarchy"/>
    <dgm:cxn modelId="{0E66A463-C0F5-4814-B980-05F16D2E4146}" type="presParOf" srcId="{37FA40C9-A2A3-443B-9E28-62123EACE6EB}" destId="{47D682E9-3D10-4699-8742-6BB038850FD4}" srcOrd="6" destOrd="0" presId="urn:microsoft.com/office/officeart/2008/layout/HorizontalMultiLevelHierarchy"/>
    <dgm:cxn modelId="{29857C89-EE7C-4FE0-A342-BEE22381EFB9}" type="presParOf" srcId="{47D682E9-3D10-4699-8742-6BB038850FD4}" destId="{E4A8EECA-A31D-4730-9D70-8F6686CE132B}" srcOrd="0" destOrd="0" presId="urn:microsoft.com/office/officeart/2008/layout/HorizontalMultiLevelHierarchy"/>
    <dgm:cxn modelId="{36751015-CF78-49C7-9C04-7F57ABCAF830}" type="presParOf" srcId="{37FA40C9-A2A3-443B-9E28-62123EACE6EB}" destId="{98D4B8EA-9921-4392-8B21-168C38F057A3}" srcOrd="7" destOrd="0" presId="urn:microsoft.com/office/officeart/2008/layout/HorizontalMultiLevelHierarchy"/>
    <dgm:cxn modelId="{4378DE7B-799E-4F3F-A287-196C7F0BC2B4}" type="presParOf" srcId="{98D4B8EA-9921-4392-8B21-168C38F057A3}" destId="{D4C85D3A-E6D6-408A-B3D3-2A3EC4D0CFF7}" srcOrd="0" destOrd="0" presId="urn:microsoft.com/office/officeart/2008/layout/HorizontalMultiLevelHierarchy"/>
    <dgm:cxn modelId="{56D12231-9020-4DAE-B451-4C5669D80ABD}" type="presParOf" srcId="{98D4B8EA-9921-4392-8B21-168C38F057A3}" destId="{9F943FF2-4E7D-4C07-B4B9-9C41D83BF155}" srcOrd="1" destOrd="0" presId="urn:microsoft.com/office/officeart/2008/layout/HorizontalMultiLevelHierarchy"/>
    <dgm:cxn modelId="{53E3AB0F-E6DD-475D-969A-D0E5E3489B47}" type="presParOf" srcId="{37FA40C9-A2A3-443B-9E28-62123EACE6EB}" destId="{924942C0-0C9D-4B28-8866-CE618EB87255}" srcOrd="8" destOrd="0" presId="urn:microsoft.com/office/officeart/2008/layout/HorizontalMultiLevelHierarchy"/>
    <dgm:cxn modelId="{753ED460-5D0D-46C2-A3BF-52DE4D00A3FC}" type="presParOf" srcId="{924942C0-0C9D-4B28-8866-CE618EB87255}" destId="{58F30E7A-4A56-4FBA-8A77-561AE92955B0}" srcOrd="0" destOrd="0" presId="urn:microsoft.com/office/officeart/2008/layout/HorizontalMultiLevelHierarchy"/>
    <dgm:cxn modelId="{7044FA6E-9FB8-49FE-9825-71E372FE6E26}" type="presParOf" srcId="{37FA40C9-A2A3-443B-9E28-62123EACE6EB}" destId="{6F759F3F-F07A-4ED3-81A7-AC34136D3B9F}" srcOrd="9" destOrd="0" presId="urn:microsoft.com/office/officeart/2008/layout/HorizontalMultiLevelHierarchy"/>
    <dgm:cxn modelId="{1A6314BD-58FE-4444-A489-B534B90993A9}" type="presParOf" srcId="{6F759F3F-F07A-4ED3-81A7-AC34136D3B9F}" destId="{A040DE7D-2F57-44CA-955C-6B69FB598940}" srcOrd="0" destOrd="0" presId="urn:microsoft.com/office/officeart/2008/layout/HorizontalMultiLevelHierarchy"/>
    <dgm:cxn modelId="{46BA96F5-BE67-4BD3-B7B2-54C970D18B93}" type="presParOf" srcId="{6F759F3F-F07A-4ED3-81A7-AC34136D3B9F}" destId="{F4F8FD60-4356-4EB6-95BA-AF9904794DC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F28D79-A195-4FFF-B9FD-8340DFBFA3F8}">
      <dsp:nvSpPr>
        <dsp:cNvPr id="0" name=""/>
        <dsp:cNvSpPr/>
      </dsp:nvSpPr>
      <dsp:spPr>
        <a:xfrm>
          <a:off x="0" y="0"/>
          <a:ext cx="5181600" cy="12192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1000"/>
              </a:schemeClr>
            </a:gs>
            <a:gs pos="68000">
              <a:schemeClr val="dk1">
                <a:tint val="77000"/>
              </a:schemeClr>
            </a:gs>
            <a:gs pos="81000">
              <a:schemeClr val="dk1">
                <a:tint val="79000"/>
              </a:schemeClr>
            </a:gs>
            <a:gs pos="86000">
              <a:schemeClr val="dk1">
                <a:tint val="73000"/>
              </a:schemeClr>
            </a:gs>
            <a:gs pos="100000">
              <a:schemeClr val="dk1">
                <a:tint val="35000"/>
              </a:schemeClr>
            </a:gs>
          </a:gsLst>
          <a:lin ang="5400000" scaled="1"/>
        </a:gradFill>
        <a:ln w="9525" cap="flat" cmpd="sng" algn="ctr">
          <a:solidFill>
            <a:schemeClr val="dk1">
              <a:shade val="60000"/>
              <a:satMod val="300000"/>
            </a:schemeClr>
          </a:solidFill>
          <a:prstDash val="solid"/>
        </a:ln>
        <a:effectLst>
          <a:glow rad="63500">
            <a:schemeClr val="dk1"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Who are web developer ?</a:t>
          </a:r>
          <a:endParaRPr lang="en-US" sz="3200" kern="1200" dirty="0"/>
        </a:p>
      </dsp:txBody>
      <dsp:txXfrm>
        <a:off x="35709" y="35709"/>
        <a:ext cx="3865988" cy="1147782"/>
      </dsp:txXfrm>
    </dsp:sp>
    <dsp:sp modelId="{31B094CA-CEF5-41F1-942F-DAFC67BB068A}">
      <dsp:nvSpPr>
        <dsp:cNvPr id="0" name=""/>
        <dsp:cNvSpPr/>
      </dsp:nvSpPr>
      <dsp:spPr>
        <a:xfrm>
          <a:off x="380978" y="1447795"/>
          <a:ext cx="5181600" cy="1219200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accent6">
              <a:shade val="5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What is needed to be web development ?</a:t>
          </a:r>
          <a:endParaRPr lang="en-US" sz="3000" kern="1200" dirty="0"/>
        </a:p>
      </dsp:txBody>
      <dsp:txXfrm>
        <a:off x="416687" y="1483504"/>
        <a:ext cx="3860502" cy="1147782"/>
      </dsp:txXfrm>
    </dsp:sp>
    <dsp:sp modelId="{68E6E101-AB08-46D3-BEBD-084677A33843}">
      <dsp:nvSpPr>
        <dsp:cNvPr id="0" name=""/>
        <dsp:cNvSpPr/>
      </dsp:nvSpPr>
      <dsp:spPr>
        <a:xfrm>
          <a:off x="914399" y="2844799"/>
          <a:ext cx="5181600" cy="12192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1000"/>
              </a:schemeClr>
            </a:gs>
            <a:gs pos="68000">
              <a:schemeClr val="accent6">
                <a:tint val="77000"/>
              </a:schemeClr>
            </a:gs>
            <a:gs pos="81000">
              <a:schemeClr val="accent6">
                <a:tint val="79000"/>
              </a:schemeClr>
            </a:gs>
            <a:gs pos="86000">
              <a:schemeClr val="accent6">
                <a:tint val="73000"/>
              </a:schemeClr>
            </a:gs>
            <a:gs pos="100000">
              <a:schemeClr val="accent6">
                <a:tint val="35000"/>
              </a:schemeClr>
            </a:gs>
          </a:gsLst>
          <a:lin ang="5400000" scaled="1"/>
        </a:gradFill>
        <a:ln w="9525" cap="flat" cmpd="sng" algn="ctr">
          <a:solidFill>
            <a:schemeClr val="accent6">
              <a:shade val="60000"/>
              <a:satMod val="300000"/>
            </a:schemeClr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What are Types of web developers ?</a:t>
          </a:r>
          <a:endParaRPr lang="en-US" sz="3200" kern="1200" dirty="0"/>
        </a:p>
      </dsp:txBody>
      <dsp:txXfrm>
        <a:off x="950108" y="2880508"/>
        <a:ext cx="3860502" cy="1147782"/>
      </dsp:txXfrm>
    </dsp:sp>
    <dsp:sp modelId="{FEDB328D-B26B-4B6E-8EF2-E3F0DDE60EAF}">
      <dsp:nvSpPr>
        <dsp:cNvPr id="0" name=""/>
        <dsp:cNvSpPr/>
      </dsp:nvSpPr>
      <dsp:spPr>
        <a:xfrm>
          <a:off x="4389120" y="924560"/>
          <a:ext cx="792480" cy="792480"/>
        </a:xfrm>
        <a:prstGeom prst="downArrow">
          <a:avLst>
            <a:gd name="adj1" fmla="val 55000"/>
            <a:gd name="adj2" fmla="val 45000"/>
          </a:avLst>
        </a:prstGeom>
        <a:gradFill rotWithShape="1">
          <a:gsLst>
            <a:gs pos="0">
              <a:schemeClr val="dk1">
                <a:tint val="1000"/>
              </a:schemeClr>
            </a:gs>
            <a:gs pos="68000">
              <a:schemeClr val="dk1">
                <a:tint val="77000"/>
              </a:schemeClr>
            </a:gs>
            <a:gs pos="81000">
              <a:schemeClr val="dk1">
                <a:tint val="79000"/>
              </a:schemeClr>
            </a:gs>
            <a:gs pos="86000">
              <a:schemeClr val="dk1">
                <a:tint val="73000"/>
              </a:schemeClr>
            </a:gs>
            <a:gs pos="100000">
              <a:schemeClr val="dk1">
                <a:tint val="35000"/>
              </a:schemeClr>
            </a:gs>
          </a:gsLst>
          <a:lin ang="5400000" scaled="1"/>
        </a:gradFill>
        <a:ln w="9525" cap="flat" cmpd="sng" algn="ctr">
          <a:solidFill>
            <a:schemeClr val="dk1">
              <a:shade val="60000"/>
              <a:satMod val="300000"/>
            </a:schemeClr>
          </a:solidFill>
          <a:prstDash val="solid"/>
        </a:ln>
        <a:effectLst>
          <a:glow rad="63500">
            <a:schemeClr val="dk1"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z="190500" extrusionH="12700"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4567428" y="924560"/>
        <a:ext cx="435864" cy="596341"/>
      </dsp:txXfrm>
    </dsp:sp>
    <dsp:sp modelId="{CCA45827-7CBE-43A1-AC3E-0F42B075D3E2}">
      <dsp:nvSpPr>
        <dsp:cNvPr id="0" name=""/>
        <dsp:cNvSpPr/>
      </dsp:nvSpPr>
      <dsp:spPr>
        <a:xfrm>
          <a:off x="4846320" y="2338832"/>
          <a:ext cx="792480" cy="792480"/>
        </a:xfrm>
        <a:prstGeom prst="downArrow">
          <a:avLst>
            <a:gd name="adj1" fmla="val 55000"/>
            <a:gd name="adj2" fmla="val 45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z="190500" extrusionH="12700"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5024628" y="2338832"/>
        <a:ext cx="435864" cy="5963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F28D79-A195-4FFF-B9FD-8340DFBFA3F8}">
      <dsp:nvSpPr>
        <dsp:cNvPr id="0" name=""/>
        <dsp:cNvSpPr/>
      </dsp:nvSpPr>
      <dsp:spPr>
        <a:xfrm>
          <a:off x="0" y="0"/>
          <a:ext cx="5181600" cy="12192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1000"/>
              </a:schemeClr>
            </a:gs>
            <a:gs pos="68000">
              <a:schemeClr val="dk1">
                <a:tint val="77000"/>
              </a:schemeClr>
            </a:gs>
            <a:gs pos="81000">
              <a:schemeClr val="dk1">
                <a:tint val="79000"/>
              </a:schemeClr>
            </a:gs>
            <a:gs pos="86000">
              <a:schemeClr val="dk1">
                <a:tint val="73000"/>
              </a:schemeClr>
            </a:gs>
            <a:gs pos="100000">
              <a:schemeClr val="dk1">
                <a:tint val="35000"/>
              </a:schemeClr>
            </a:gs>
          </a:gsLst>
          <a:lin ang="5400000" scaled="1"/>
        </a:gradFill>
        <a:ln w="9525" cap="flat" cmpd="sng" algn="ctr">
          <a:solidFill>
            <a:schemeClr val="dk1">
              <a:shade val="60000"/>
              <a:satMod val="300000"/>
            </a:schemeClr>
          </a:solidFill>
          <a:prstDash val="solid"/>
        </a:ln>
        <a:effectLst>
          <a:glow rad="63500">
            <a:schemeClr val="dk1"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Who are web developer ?</a:t>
          </a:r>
          <a:endParaRPr lang="en-US" sz="3200" kern="1200" dirty="0"/>
        </a:p>
      </dsp:txBody>
      <dsp:txXfrm>
        <a:off x="35709" y="35709"/>
        <a:ext cx="3865988" cy="1147782"/>
      </dsp:txXfrm>
    </dsp:sp>
    <dsp:sp modelId="{31B094CA-CEF5-41F1-942F-DAFC67BB068A}">
      <dsp:nvSpPr>
        <dsp:cNvPr id="0" name=""/>
        <dsp:cNvSpPr/>
      </dsp:nvSpPr>
      <dsp:spPr>
        <a:xfrm>
          <a:off x="380978" y="1447795"/>
          <a:ext cx="5181600" cy="1219200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accent6">
              <a:shade val="5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What is needed to be web development ?</a:t>
          </a:r>
          <a:endParaRPr lang="en-US" sz="3000" kern="1200" dirty="0"/>
        </a:p>
      </dsp:txBody>
      <dsp:txXfrm>
        <a:off x="416687" y="1483504"/>
        <a:ext cx="3860502" cy="1147782"/>
      </dsp:txXfrm>
    </dsp:sp>
    <dsp:sp modelId="{68E6E101-AB08-46D3-BEBD-084677A33843}">
      <dsp:nvSpPr>
        <dsp:cNvPr id="0" name=""/>
        <dsp:cNvSpPr/>
      </dsp:nvSpPr>
      <dsp:spPr>
        <a:xfrm>
          <a:off x="914399" y="2844799"/>
          <a:ext cx="5181600" cy="12192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1000"/>
              </a:schemeClr>
            </a:gs>
            <a:gs pos="68000">
              <a:schemeClr val="accent6">
                <a:tint val="77000"/>
              </a:schemeClr>
            </a:gs>
            <a:gs pos="81000">
              <a:schemeClr val="accent6">
                <a:tint val="79000"/>
              </a:schemeClr>
            </a:gs>
            <a:gs pos="86000">
              <a:schemeClr val="accent6">
                <a:tint val="73000"/>
              </a:schemeClr>
            </a:gs>
            <a:gs pos="100000">
              <a:schemeClr val="accent6">
                <a:tint val="35000"/>
              </a:schemeClr>
            </a:gs>
          </a:gsLst>
          <a:lin ang="5400000" scaled="1"/>
        </a:gradFill>
        <a:ln w="9525" cap="flat" cmpd="sng" algn="ctr">
          <a:solidFill>
            <a:schemeClr val="accent6">
              <a:shade val="60000"/>
              <a:satMod val="300000"/>
            </a:schemeClr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What are Types of web developers ?</a:t>
          </a:r>
          <a:endParaRPr lang="en-US" sz="3200" kern="1200" dirty="0"/>
        </a:p>
      </dsp:txBody>
      <dsp:txXfrm>
        <a:off x="950108" y="2880508"/>
        <a:ext cx="3860502" cy="1147782"/>
      </dsp:txXfrm>
    </dsp:sp>
    <dsp:sp modelId="{FEDB328D-B26B-4B6E-8EF2-E3F0DDE60EAF}">
      <dsp:nvSpPr>
        <dsp:cNvPr id="0" name=""/>
        <dsp:cNvSpPr/>
      </dsp:nvSpPr>
      <dsp:spPr>
        <a:xfrm>
          <a:off x="4389120" y="924560"/>
          <a:ext cx="792480" cy="792480"/>
        </a:xfrm>
        <a:prstGeom prst="downArrow">
          <a:avLst>
            <a:gd name="adj1" fmla="val 55000"/>
            <a:gd name="adj2" fmla="val 45000"/>
          </a:avLst>
        </a:prstGeom>
        <a:gradFill rotWithShape="1">
          <a:gsLst>
            <a:gs pos="0">
              <a:schemeClr val="dk1">
                <a:tint val="1000"/>
              </a:schemeClr>
            </a:gs>
            <a:gs pos="68000">
              <a:schemeClr val="dk1">
                <a:tint val="77000"/>
              </a:schemeClr>
            </a:gs>
            <a:gs pos="81000">
              <a:schemeClr val="dk1">
                <a:tint val="79000"/>
              </a:schemeClr>
            </a:gs>
            <a:gs pos="86000">
              <a:schemeClr val="dk1">
                <a:tint val="73000"/>
              </a:schemeClr>
            </a:gs>
            <a:gs pos="100000">
              <a:schemeClr val="dk1">
                <a:tint val="35000"/>
              </a:schemeClr>
            </a:gs>
          </a:gsLst>
          <a:lin ang="5400000" scaled="1"/>
        </a:gradFill>
        <a:ln w="9525" cap="flat" cmpd="sng" algn="ctr">
          <a:solidFill>
            <a:schemeClr val="dk1">
              <a:shade val="60000"/>
              <a:satMod val="300000"/>
            </a:schemeClr>
          </a:solidFill>
          <a:prstDash val="solid"/>
        </a:ln>
        <a:effectLst>
          <a:glow rad="63500">
            <a:schemeClr val="dk1"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z="190500" extrusionH="12700"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4567428" y="924560"/>
        <a:ext cx="435864" cy="596341"/>
      </dsp:txXfrm>
    </dsp:sp>
    <dsp:sp modelId="{CCA45827-7CBE-43A1-AC3E-0F42B075D3E2}">
      <dsp:nvSpPr>
        <dsp:cNvPr id="0" name=""/>
        <dsp:cNvSpPr/>
      </dsp:nvSpPr>
      <dsp:spPr>
        <a:xfrm>
          <a:off x="4846320" y="2338832"/>
          <a:ext cx="792480" cy="792480"/>
        </a:xfrm>
        <a:prstGeom prst="downArrow">
          <a:avLst>
            <a:gd name="adj1" fmla="val 55000"/>
            <a:gd name="adj2" fmla="val 45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z="190500" extrusionH="12700"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5024628" y="2338832"/>
        <a:ext cx="435864" cy="5963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F28D79-A195-4FFF-B9FD-8340DFBFA3F8}">
      <dsp:nvSpPr>
        <dsp:cNvPr id="0" name=""/>
        <dsp:cNvSpPr/>
      </dsp:nvSpPr>
      <dsp:spPr>
        <a:xfrm>
          <a:off x="0" y="0"/>
          <a:ext cx="5181600" cy="12192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tint val="1000"/>
              </a:schemeClr>
            </a:gs>
            <a:gs pos="68000">
              <a:schemeClr val="accent4">
                <a:tint val="77000"/>
              </a:schemeClr>
            </a:gs>
            <a:gs pos="81000">
              <a:schemeClr val="accent4">
                <a:tint val="79000"/>
              </a:schemeClr>
            </a:gs>
            <a:gs pos="86000">
              <a:schemeClr val="accent4">
                <a:tint val="73000"/>
              </a:schemeClr>
            </a:gs>
            <a:gs pos="100000">
              <a:schemeClr val="accent4">
                <a:tint val="35000"/>
              </a:schemeClr>
            </a:gs>
          </a:gsLst>
          <a:lin ang="5400000" scaled="1"/>
        </a:gradFill>
        <a:ln w="9525" cap="flat" cmpd="sng" algn="ctr">
          <a:solidFill>
            <a:schemeClr val="accent4">
              <a:shade val="60000"/>
              <a:satMod val="300000"/>
            </a:schemeClr>
          </a:solidFill>
          <a:prstDash val="solid"/>
        </a:ln>
        <a:effectLst>
          <a:glow rad="63500">
            <a:schemeClr val="accent4"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Who are web developer ?</a:t>
          </a:r>
          <a:endParaRPr lang="en-US" sz="3200" kern="1200" dirty="0"/>
        </a:p>
      </dsp:txBody>
      <dsp:txXfrm>
        <a:off x="35709" y="35709"/>
        <a:ext cx="3865988" cy="1147782"/>
      </dsp:txXfrm>
    </dsp:sp>
    <dsp:sp modelId="{31B094CA-CEF5-41F1-942F-DAFC67BB068A}">
      <dsp:nvSpPr>
        <dsp:cNvPr id="0" name=""/>
        <dsp:cNvSpPr/>
      </dsp:nvSpPr>
      <dsp:spPr>
        <a:xfrm>
          <a:off x="380978" y="1447795"/>
          <a:ext cx="5181600" cy="1219200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accent6">
              <a:shade val="5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What is needed to be web development ?</a:t>
          </a:r>
          <a:endParaRPr lang="en-US" sz="3000" kern="1200" dirty="0"/>
        </a:p>
      </dsp:txBody>
      <dsp:txXfrm>
        <a:off x="416687" y="1483504"/>
        <a:ext cx="3860502" cy="1147782"/>
      </dsp:txXfrm>
    </dsp:sp>
    <dsp:sp modelId="{68E6E101-AB08-46D3-BEBD-084677A33843}">
      <dsp:nvSpPr>
        <dsp:cNvPr id="0" name=""/>
        <dsp:cNvSpPr/>
      </dsp:nvSpPr>
      <dsp:spPr>
        <a:xfrm>
          <a:off x="914399" y="2844799"/>
          <a:ext cx="5181600" cy="12192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1000"/>
              </a:schemeClr>
            </a:gs>
            <a:gs pos="68000">
              <a:schemeClr val="accent6">
                <a:tint val="77000"/>
              </a:schemeClr>
            </a:gs>
            <a:gs pos="81000">
              <a:schemeClr val="accent6">
                <a:tint val="79000"/>
              </a:schemeClr>
            </a:gs>
            <a:gs pos="86000">
              <a:schemeClr val="accent6">
                <a:tint val="73000"/>
              </a:schemeClr>
            </a:gs>
            <a:gs pos="100000">
              <a:schemeClr val="accent6">
                <a:tint val="35000"/>
              </a:schemeClr>
            </a:gs>
          </a:gsLst>
          <a:lin ang="5400000" scaled="1"/>
        </a:gradFill>
        <a:ln w="9525" cap="flat" cmpd="sng" algn="ctr">
          <a:solidFill>
            <a:schemeClr val="accent6">
              <a:shade val="60000"/>
              <a:satMod val="300000"/>
            </a:schemeClr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What are Types of web developers ?</a:t>
          </a:r>
          <a:endParaRPr lang="en-US" sz="3200" kern="1200" dirty="0"/>
        </a:p>
      </dsp:txBody>
      <dsp:txXfrm>
        <a:off x="950108" y="2880508"/>
        <a:ext cx="3860502" cy="1147782"/>
      </dsp:txXfrm>
    </dsp:sp>
    <dsp:sp modelId="{FEDB328D-B26B-4B6E-8EF2-E3F0DDE60EAF}">
      <dsp:nvSpPr>
        <dsp:cNvPr id="0" name=""/>
        <dsp:cNvSpPr/>
      </dsp:nvSpPr>
      <dsp:spPr>
        <a:xfrm>
          <a:off x="4389120" y="924560"/>
          <a:ext cx="792480" cy="792480"/>
        </a:xfrm>
        <a:prstGeom prst="downArrow">
          <a:avLst>
            <a:gd name="adj1" fmla="val 55000"/>
            <a:gd name="adj2" fmla="val 45000"/>
          </a:avLst>
        </a:prstGeom>
        <a:gradFill rotWithShape="1">
          <a:gsLst>
            <a:gs pos="0">
              <a:schemeClr val="dk1">
                <a:tint val="1000"/>
              </a:schemeClr>
            </a:gs>
            <a:gs pos="68000">
              <a:schemeClr val="dk1">
                <a:tint val="77000"/>
              </a:schemeClr>
            </a:gs>
            <a:gs pos="81000">
              <a:schemeClr val="dk1">
                <a:tint val="79000"/>
              </a:schemeClr>
            </a:gs>
            <a:gs pos="86000">
              <a:schemeClr val="dk1">
                <a:tint val="73000"/>
              </a:schemeClr>
            </a:gs>
            <a:gs pos="100000">
              <a:schemeClr val="dk1">
                <a:tint val="35000"/>
              </a:schemeClr>
            </a:gs>
          </a:gsLst>
          <a:lin ang="5400000" scaled="1"/>
        </a:gradFill>
        <a:ln w="9525" cap="flat" cmpd="sng" algn="ctr">
          <a:solidFill>
            <a:schemeClr val="dk1">
              <a:shade val="60000"/>
              <a:satMod val="300000"/>
            </a:schemeClr>
          </a:solidFill>
          <a:prstDash val="solid"/>
        </a:ln>
        <a:effectLst>
          <a:glow rad="63500">
            <a:schemeClr val="dk1"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z="190500" extrusionH="12700"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4567428" y="924560"/>
        <a:ext cx="435864" cy="596341"/>
      </dsp:txXfrm>
    </dsp:sp>
    <dsp:sp modelId="{CCA45827-7CBE-43A1-AC3E-0F42B075D3E2}">
      <dsp:nvSpPr>
        <dsp:cNvPr id="0" name=""/>
        <dsp:cNvSpPr/>
      </dsp:nvSpPr>
      <dsp:spPr>
        <a:xfrm>
          <a:off x="4846320" y="2338832"/>
          <a:ext cx="792480" cy="792480"/>
        </a:xfrm>
        <a:prstGeom prst="downArrow">
          <a:avLst>
            <a:gd name="adj1" fmla="val 55000"/>
            <a:gd name="adj2" fmla="val 45000"/>
          </a:avLst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</a:ln>
        <a:effectLst>
          <a:glow rad="63500">
            <a:schemeClr val="accent6"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z="190500" extrusionH="12700"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5024628" y="2338832"/>
        <a:ext cx="435864" cy="5963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4942C0-0C9D-4B28-8866-CE618EB87255}">
      <dsp:nvSpPr>
        <dsp:cNvPr id="0" name=""/>
        <dsp:cNvSpPr/>
      </dsp:nvSpPr>
      <dsp:spPr>
        <a:xfrm>
          <a:off x="2053946" y="2032000"/>
          <a:ext cx="444209" cy="1692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2104" y="0"/>
              </a:lnTo>
              <a:lnTo>
                <a:pt x="222104" y="1692870"/>
              </a:lnTo>
              <a:lnTo>
                <a:pt x="444209" y="169287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232296" y="2834680"/>
        <a:ext cx="87509" cy="87509"/>
      </dsp:txXfrm>
    </dsp:sp>
    <dsp:sp modelId="{47D682E9-3D10-4699-8742-6BB038850FD4}">
      <dsp:nvSpPr>
        <dsp:cNvPr id="0" name=""/>
        <dsp:cNvSpPr/>
      </dsp:nvSpPr>
      <dsp:spPr>
        <a:xfrm>
          <a:off x="2053946" y="2032000"/>
          <a:ext cx="444209" cy="8464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2104" y="0"/>
              </a:lnTo>
              <a:lnTo>
                <a:pt x="222104" y="846435"/>
              </a:lnTo>
              <a:lnTo>
                <a:pt x="444209" y="84643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252153" y="2431319"/>
        <a:ext cx="47795" cy="47795"/>
      </dsp:txXfrm>
    </dsp:sp>
    <dsp:sp modelId="{1B03DB96-A245-4EE6-84B2-3F40842CF237}">
      <dsp:nvSpPr>
        <dsp:cNvPr id="0" name=""/>
        <dsp:cNvSpPr/>
      </dsp:nvSpPr>
      <dsp:spPr>
        <a:xfrm>
          <a:off x="2053946" y="1986280"/>
          <a:ext cx="4442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4209" y="4572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264945" y="2020894"/>
        <a:ext cx="22210" cy="22210"/>
      </dsp:txXfrm>
    </dsp:sp>
    <dsp:sp modelId="{FD05CD99-880D-43ED-9123-A03DDF3266BE}">
      <dsp:nvSpPr>
        <dsp:cNvPr id="0" name=""/>
        <dsp:cNvSpPr/>
      </dsp:nvSpPr>
      <dsp:spPr>
        <a:xfrm>
          <a:off x="2053946" y="1185564"/>
          <a:ext cx="444209" cy="846435"/>
        </a:xfrm>
        <a:custGeom>
          <a:avLst/>
          <a:gdLst/>
          <a:ahLst/>
          <a:cxnLst/>
          <a:rect l="0" t="0" r="0" b="0"/>
          <a:pathLst>
            <a:path>
              <a:moveTo>
                <a:pt x="0" y="846435"/>
              </a:moveTo>
              <a:lnTo>
                <a:pt x="222104" y="846435"/>
              </a:lnTo>
              <a:lnTo>
                <a:pt x="222104" y="0"/>
              </a:lnTo>
              <a:lnTo>
                <a:pt x="444209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252153" y="1584884"/>
        <a:ext cx="47795" cy="47795"/>
      </dsp:txXfrm>
    </dsp:sp>
    <dsp:sp modelId="{39AE9FE6-925A-4E20-88DE-6E3EB945BD51}">
      <dsp:nvSpPr>
        <dsp:cNvPr id="0" name=""/>
        <dsp:cNvSpPr/>
      </dsp:nvSpPr>
      <dsp:spPr>
        <a:xfrm>
          <a:off x="2053946" y="338574"/>
          <a:ext cx="460644" cy="1693425"/>
        </a:xfrm>
        <a:custGeom>
          <a:avLst/>
          <a:gdLst/>
          <a:ahLst/>
          <a:cxnLst/>
          <a:rect l="0" t="0" r="0" b="0"/>
          <a:pathLst>
            <a:path>
              <a:moveTo>
                <a:pt x="0" y="1693425"/>
              </a:moveTo>
              <a:lnTo>
                <a:pt x="230322" y="1693425"/>
              </a:lnTo>
              <a:lnTo>
                <a:pt x="230322" y="0"/>
              </a:lnTo>
              <a:lnTo>
                <a:pt x="460644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240395" y="1141413"/>
        <a:ext cx="87748" cy="87748"/>
      </dsp:txXfrm>
    </dsp:sp>
    <dsp:sp modelId="{5E2D8B7D-F66D-4E7C-B0C9-CDE980C8BEA1}">
      <dsp:nvSpPr>
        <dsp:cNvPr id="0" name=""/>
        <dsp:cNvSpPr/>
      </dsp:nvSpPr>
      <dsp:spPr>
        <a:xfrm rot="16200000">
          <a:off x="-66596" y="1693425"/>
          <a:ext cx="3563937" cy="677148"/>
        </a:xfrm>
        <a:prstGeom prst="rect">
          <a:avLst/>
        </a:prstGeom>
        <a:solidFill>
          <a:schemeClr val="lt1"/>
        </a:solidFill>
        <a:ln w="1905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Key soft skills</a:t>
          </a:r>
          <a:endParaRPr lang="en-US" sz="4500" kern="1200" dirty="0"/>
        </a:p>
      </dsp:txBody>
      <dsp:txXfrm>
        <a:off x="-66596" y="1693425"/>
        <a:ext cx="3563937" cy="677148"/>
      </dsp:txXfrm>
    </dsp:sp>
    <dsp:sp modelId="{8E62EDEB-BE95-44B6-B84B-7E97840F9FF5}">
      <dsp:nvSpPr>
        <dsp:cNvPr id="0" name=""/>
        <dsp:cNvSpPr/>
      </dsp:nvSpPr>
      <dsp:spPr>
        <a:xfrm>
          <a:off x="2514591" y="0"/>
          <a:ext cx="2221045" cy="6771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communication</a:t>
          </a:r>
          <a:endParaRPr lang="en-US" sz="2400" kern="1200" dirty="0"/>
        </a:p>
      </dsp:txBody>
      <dsp:txXfrm>
        <a:off x="2514591" y="0"/>
        <a:ext cx="2221045" cy="677148"/>
      </dsp:txXfrm>
    </dsp:sp>
    <dsp:sp modelId="{CA0DDD49-CC15-4A3B-9022-DF953FDB2375}">
      <dsp:nvSpPr>
        <dsp:cNvPr id="0" name=""/>
        <dsp:cNvSpPr/>
      </dsp:nvSpPr>
      <dsp:spPr>
        <a:xfrm>
          <a:off x="2498155" y="846990"/>
          <a:ext cx="2221045" cy="6771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Multitasking</a:t>
          </a:r>
          <a:endParaRPr lang="en-US" sz="2400" kern="1200" dirty="0" smtClean="0"/>
        </a:p>
      </dsp:txBody>
      <dsp:txXfrm>
        <a:off x="2498155" y="846990"/>
        <a:ext cx="2221045" cy="677148"/>
      </dsp:txXfrm>
    </dsp:sp>
    <dsp:sp modelId="{3145016F-0F2C-4DC8-BBF4-DA4117CBA4CF}">
      <dsp:nvSpPr>
        <dsp:cNvPr id="0" name=""/>
        <dsp:cNvSpPr/>
      </dsp:nvSpPr>
      <dsp:spPr>
        <a:xfrm>
          <a:off x="2498155" y="1693425"/>
          <a:ext cx="2221045" cy="6771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Organizational skills</a:t>
          </a:r>
          <a:endParaRPr lang="en-US" sz="2400" kern="1200" dirty="0"/>
        </a:p>
      </dsp:txBody>
      <dsp:txXfrm>
        <a:off x="2498155" y="1693425"/>
        <a:ext cx="2221045" cy="677148"/>
      </dsp:txXfrm>
    </dsp:sp>
    <dsp:sp modelId="{D4C85D3A-E6D6-408A-B3D3-2A3EC4D0CFF7}">
      <dsp:nvSpPr>
        <dsp:cNvPr id="0" name=""/>
        <dsp:cNvSpPr/>
      </dsp:nvSpPr>
      <dsp:spPr>
        <a:xfrm>
          <a:off x="2498155" y="2539861"/>
          <a:ext cx="2221045" cy="6771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self-motivation</a:t>
          </a:r>
          <a:endParaRPr lang="en-US" sz="2400" kern="1200" dirty="0"/>
        </a:p>
      </dsp:txBody>
      <dsp:txXfrm>
        <a:off x="2498155" y="2539861"/>
        <a:ext cx="2221045" cy="677148"/>
      </dsp:txXfrm>
    </dsp:sp>
    <dsp:sp modelId="{A040DE7D-2F57-44CA-955C-6B69FB598940}">
      <dsp:nvSpPr>
        <dsp:cNvPr id="0" name=""/>
        <dsp:cNvSpPr/>
      </dsp:nvSpPr>
      <dsp:spPr>
        <a:xfrm>
          <a:off x="2498155" y="3386296"/>
          <a:ext cx="2221045" cy="6771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      Attention to detail</a:t>
          </a:r>
          <a:endParaRPr lang="en-US" sz="2400" kern="1200" dirty="0"/>
        </a:p>
      </dsp:txBody>
      <dsp:txXfrm>
        <a:off x="2498155" y="3386296"/>
        <a:ext cx="2221045" cy="6771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E2C49-BFFF-4D83-AE4F-577A43D337C6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1A901-337D-45E0-BCFC-A75F6DCC9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72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896F-0649-4975-BEF1-259615C3C213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589B-D115-4E96-949A-88C31A8CC4B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896F-0649-4975-BEF1-259615C3C213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589B-D115-4E96-949A-88C31A8CC4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896F-0649-4975-BEF1-259615C3C213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589B-D115-4E96-949A-88C31A8CC4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896F-0649-4975-BEF1-259615C3C213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589B-D115-4E96-949A-88C31A8CC4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896F-0649-4975-BEF1-259615C3C213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589B-D115-4E96-949A-88C31A8CC4B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896F-0649-4975-BEF1-259615C3C213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589B-D115-4E96-949A-88C31A8CC4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896F-0649-4975-BEF1-259615C3C213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589B-D115-4E96-949A-88C31A8CC4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896F-0649-4975-BEF1-259615C3C213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2B589B-D115-4E96-949A-88C31A8CC4B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896F-0649-4975-BEF1-259615C3C213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589B-D115-4E96-949A-88C31A8CC4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896F-0649-4975-BEF1-259615C3C213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A72B589B-D115-4E96-949A-88C31A8CC4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4420896F-0649-4975-BEF1-259615C3C213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589B-D115-4E96-949A-88C31A8CC4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420896F-0649-4975-BEF1-259615C3C213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72B589B-D115-4E96-949A-88C31A8CC4B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2743200"/>
            <a:ext cx="7010400" cy="19050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tx1">
                    <a:lumMod val="50000"/>
                  </a:schemeClr>
                </a:solidFill>
              </a:rPr>
              <a:t>Web </a:t>
            </a:r>
            <a:r>
              <a:rPr lang="en-US" sz="5400" dirty="0" smtClean="0">
                <a:solidFill>
                  <a:schemeClr val="tx1">
                    <a:lumMod val="50000"/>
                  </a:schemeClr>
                </a:solidFill>
              </a:rPr>
              <a:t>developer</a:t>
            </a:r>
            <a:endParaRPr lang="en-US" sz="5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8E879-7330-47AD-8197-2F7A4D35D833}" type="datetime1">
              <a:rPr lang="en-US" smtClean="0"/>
              <a:t>7/10/2025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589B-D115-4E96-949A-88C31A8CC4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72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676400"/>
            <a:ext cx="7467600" cy="4525963"/>
          </a:xfrm>
        </p:spPr>
        <p:txBody>
          <a:bodyPr>
            <a:normAutofit/>
          </a:bodyPr>
          <a:lstStyle/>
          <a:p>
            <a:pPr marL="36576" indent="0">
              <a:buNone/>
            </a:pPr>
            <a:endParaRPr lang="en-US" dirty="0" smtClean="0"/>
          </a:p>
          <a:p>
            <a:pPr marL="36576" indent="0">
              <a:buNone/>
            </a:pPr>
            <a:endParaRPr lang="en-US" dirty="0" smtClean="0"/>
          </a:p>
          <a:p>
            <a:pPr marL="36576" indent="0">
              <a:buNone/>
            </a:pPr>
            <a:endParaRPr lang="en-US" dirty="0" smtClean="0"/>
          </a:p>
          <a:p>
            <a:pPr marL="36576" indent="0">
              <a:buNone/>
            </a:pP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71621944"/>
              </p:ext>
            </p:extLst>
          </p:nvPr>
        </p:nvGraphicFramePr>
        <p:xfrm>
          <a:off x="1447800" y="1828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ight Arrow 6"/>
          <p:cNvSpPr/>
          <p:nvPr/>
        </p:nvSpPr>
        <p:spPr>
          <a:xfrm>
            <a:off x="457200" y="2362200"/>
            <a:ext cx="6858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33400" y="3733800"/>
            <a:ext cx="762000" cy="30480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609600" y="5029200"/>
            <a:ext cx="1295400" cy="304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Ribbon 10"/>
          <p:cNvSpPr/>
          <p:nvPr/>
        </p:nvSpPr>
        <p:spPr>
          <a:xfrm>
            <a:off x="1905000" y="533400"/>
            <a:ext cx="5181600" cy="838200"/>
          </a:xfrm>
          <a:prstGeom prst="ribbon2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rial Black" pitchFamily="34" charset="0"/>
              </a:rPr>
              <a:t>content</a:t>
            </a:r>
            <a:endParaRPr lang="en-US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22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676400"/>
            <a:ext cx="7467600" cy="4525963"/>
          </a:xfrm>
        </p:spPr>
        <p:txBody>
          <a:bodyPr>
            <a:normAutofit/>
          </a:bodyPr>
          <a:lstStyle/>
          <a:p>
            <a:pPr marL="36576" indent="0">
              <a:buNone/>
            </a:pPr>
            <a:endParaRPr lang="en-US" dirty="0" smtClean="0"/>
          </a:p>
          <a:p>
            <a:pPr marL="36576" indent="0">
              <a:buNone/>
            </a:pPr>
            <a:endParaRPr lang="en-US" dirty="0" smtClean="0"/>
          </a:p>
          <a:p>
            <a:pPr marL="36576" indent="0">
              <a:buNone/>
            </a:pPr>
            <a:endParaRPr lang="en-US" dirty="0" smtClean="0"/>
          </a:p>
          <a:p>
            <a:pPr marL="36576" indent="0">
              <a:buNone/>
            </a:pP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785804929"/>
              </p:ext>
            </p:extLst>
          </p:nvPr>
        </p:nvGraphicFramePr>
        <p:xfrm>
          <a:off x="1447800" y="1828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ight Arrow 6"/>
          <p:cNvSpPr/>
          <p:nvPr/>
        </p:nvSpPr>
        <p:spPr>
          <a:xfrm>
            <a:off x="457200" y="2362200"/>
            <a:ext cx="6858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33400" y="3733800"/>
            <a:ext cx="762000" cy="30480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609600" y="5029200"/>
            <a:ext cx="1295400" cy="304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Ribbon 10"/>
          <p:cNvSpPr/>
          <p:nvPr/>
        </p:nvSpPr>
        <p:spPr>
          <a:xfrm>
            <a:off x="1905000" y="533400"/>
            <a:ext cx="5181600" cy="838200"/>
          </a:xfrm>
          <a:prstGeom prst="ribbon2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rial Black" pitchFamily="34" charset="0"/>
              </a:rPr>
              <a:t>content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7162800" y="2057400"/>
            <a:ext cx="1828800" cy="8382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9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 are </a:t>
            </a:r>
            <a:r>
              <a:rPr lang="en-US" dirty="0" smtClean="0"/>
              <a:t>web </a:t>
            </a:r>
            <a:r>
              <a:rPr lang="en-US" dirty="0" smtClean="0"/>
              <a:t>developers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525963"/>
          </a:xfrm>
        </p:spPr>
        <p:txBody>
          <a:bodyPr/>
          <a:lstStyle/>
          <a:p>
            <a:r>
              <a:rPr lang="en-US" dirty="0" smtClean="0"/>
              <a:t>Create web- based application and services</a:t>
            </a:r>
          </a:p>
          <a:p>
            <a:r>
              <a:rPr lang="en-US" dirty="0" smtClean="0"/>
              <a:t>A multitasking programmer</a:t>
            </a:r>
          </a:p>
          <a:p>
            <a:r>
              <a:rPr lang="en-US" dirty="0" smtClean="0"/>
              <a:t>Can adapt to various needs </a:t>
            </a:r>
          </a:p>
          <a:p>
            <a:r>
              <a:rPr lang="en-US" dirty="0" smtClean="0"/>
              <a:t>Creates, writes, tests, and documents websites, applications </a:t>
            </a:r>
            <a:r>
              <a:rPr lang="en-US" smtClean="0"/>
              <a:t>or software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630185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676400"/>
            <a:ext cx="7467600" cy="4525963"/>
          </a:xfrm>
        </p:spPr>
        <p:txBody>
          <a:bodyPr>
            <a:normAutofit/>
          </a:bodyPr>
          <a:lstStyle/>
          <a:p>
            <a:pPr marL="36576" indent="0">
              <a:buNone/>
            </a:pPr>
            <a:endParaRPr lang="en-US" dirty="0" smtClean="0"/>
          </a:p>
          <a:p>
            <a:pPr marL="36576" indent="0">
              <a:buNone/>
            </a:pPr>
            <a:endParaRPr lang="en-US" dirty="0" smtClean="0"/>
          </a:p>
          <a:p>
            <a:pPr marL="36576" indent="0">
              <a:buNone/>
            </a:pPr>
            <a:endParaRPr lang="en-US" dirty="0" smtClean="0"/>
          </a:p>
          <a:p>
            <a:pPr marL="36576" indent="0">
              <a:buNone/>
            </a:pP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623082606"/>
              </p:ext>
            </p:extLst>
          </p:nvPr>
        </p:nvGraphicFramePr>
        <p:xfrm>
          <a:off x="1447800" y="1828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ight Arrow 7"/>
          <p:cNvSpPr/>
          <p:nvPr/>
        </p:nvSpPr>
        <p:spPr>
          <a:xfrm>
            <a:off x="228600" y="3477491"/>
            <a:ext cx="1371600" cy="6858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Ribbon 10"/>
          <p:cNvSpPr/>
          <p:nvPr/>
        </p:nvSpPr>
        <p:spPr>
          <a:xfrm>
            <a:off x="1905000" y="533400"/>
            <a:ext cx="5181600" cy="838200"/>
          </a:xfrm>
          <a:prstGeom prst="ribbon2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rial Black" pitchFamily="34" charset="0"/>
              </a:rPr>
              <a:t>content</a:t>
            </a:r>
            <a:endParaRPr lang="en-US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05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needed to be a web developer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Soft Skills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n-US" dirty="0" smtClean="0"/>
              <a:t>Hard skills</a:t>
            </a:r>
            <a:endParaRPr lang="en-US" dirty="0"/>
          </a:p>
        </p:txBody>
      </p:sp>
      <p:pic>
        <p:nvPicPr>
          <p:cNvPr id="1029" name="Picture 5" descr="Soft skills for web developers : r/projectmanagement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438400"/>
            <a:ext cx="2459831" cy="245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2351782"/>
            <a:ext cx="4041775" cy="2273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752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Arrow 10"/>
          <p:cNvSpPr/>
          <p:nvPr/>
        </p:nvSpPr>
        <p:spPr>
          <a:xfrm>
            <a:off x="381000" y="0"/>
            <a:ext cx="3886200" cy="17526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81000" y="228600"/>
            <a:ext cx="7467600" cy="1143000"/>
          </a:xfrm>
        </p:spPr>
        <p:txBody>
          <a:bodyPr/>
          <a:lstStyle/>
          <a:p>
            <a:r>
              <a:rPr lang="en-US" dirty="0" smtClean="0"/>
              <a:t>Key soft skills </a:t>
            </a:r>
            <a:endParaRPr lang="en-US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769008130"/>
              </p:ext>
            </p:extLst>
          </p:nvPr>
        </p:nvGraphicFramePr>
        <p:xfrm>
          <a:off x="1447800" y="1752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634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228600" y="76200"/>
            <a:ext cx="4267200" cy="1447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hard skills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HTML/CSS</a:t>
            </a:r>
          </a:p>
          <a:p>
            <a:r>
              <a:rPr lang="en-US" dirty="0" smtClean="0"/>
              <a:t>Responsive design</a:t>
            </a:r>
          </a:p>
          <a:p>
            <a:r>
              <a:rPr lang="en-US" dirty="0" smtClean="0"/>
              <a:t>Database and cache</a:t>
            </a:r>
          </a:p>
          <a:p>
            <a:r>
              <a:rPr lang="en-US" dirty="0" smtClean="0"/>
              <a:t>Testing and debugging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58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134</TotalTime>
  <Words>138</Words>
  <Application>Microsoft Office PowerPoint</Application>
  <PresentationFormat>On-screen Show (4:3)</PresentationFormat>
  <Paragraphs>42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Technic</vt:lpstr>
      <vt:lpstr>Web developer</vt:lpstr>
      <vt:lpstr>PowerPoint Presentation</vt:lpstr>
      <vt:lpstr>PowerPoint Presentation</vt:lpstr>
      <vt:lpstr>Who are web developers</vt:lpstr>
      <vt:lpstr>PowerPoint Presentation</vt:lpstr>
      <vt:lpstr>What is needed to be a web developer</vt:lpstr>
      <vt:lpstr>Key soft skills </vt:lpstr>
      <vt:lpstr>Key hard skills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develepment</dc:title>
  <dc:creator>Student</dc:creator>
  <cp:lastModifiedBy>Student</cp:lastModifiedBy>
  <cp:revision>14</cp:revision>
  <dcterms:created xsi:type="dcterms:W3CDTF">2025-07-10T05:23:15Z</dcterms:created>
  <dcterms:modified xsi:type="dcterms:W3CDTF">2025-07-10T08:45:06Z</dcterms:modified>
</cp:coreProperties>
</file>