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4" r:id="rId13"/>
    <p:sldId id="275" r:id="rId14"/>
    <p:sldId id="271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old" panose="020B0604020202020204" charset="0"/>
      <p:bold r:id="rId20"/>
    </p:embeddedFont>
    <p:embeddedFont>
      <p:font typeface="League Spartan" panose="020B0604020202020204" charset="0"/>
      <p:bold r:id="rId21"/>
    </p:embeddedFont>
    <p:embeddedFont>
      <p:font typeface="Poppins" panose="00000500000000000000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3" d="100"/>
          <a:sy n="43" d="100"/>
        </p:scale>
        <p:origin x="936" y="84"/>
      </p:cViewPr>
      <p:guideLst>
        <p:guide orient="horz" pos="212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/>
          </a:p>
        </p:txBody>
      </p:sp>
      <p:grpSp>
        <p:nvGrpSpPr>
          <p:cNvPr id="3" name="Group 3"/>
          <p:cNvGrpSpPr/>
          <p:nvPr/>
        </p:nvGrpSpPr>
        <p:grpSpPr>
          <a:xfrm>
            <a:off x="15468600" y="-9525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33800" y="2628900"/>
            <a:ext cx="11265535" cy="14732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Lato Bold" panose="020F0502020204030203"/>
              </a:rPr>
              <a:t>CAPSTONE-PROJECT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77227" y="3391070"/>
            <a:ext cx="10991397" cy="171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5"/>
              </a:lnSpc>
              <a:spcBef>
                <a:spcPct val="0"/>
              </a:spcBef>
            </a:pPr>
            <a:r>
              <a:rPr lang="en-US" sz="4000">
                <a:solidFill>
                  <a:srgbClr val="593C8F"/>
                </a:solidFill>
                <a:latin typeface="League Spartan" panose="00000800000000000000"/>
              </a:rPr>
              <a:t>DATA ANALYSIS USING PYTHON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777227" y="5143377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7"/>
          <p:cNvSpPr txBox="1"/>
          <p:nvPr/>
        </p:nvSpPr>
        <p:spPr>
          <a:xfrm>
            <a:off x="3810000" y="5600700"/>
            <a:ext cx="436562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PRESENTED BY:</a:t>
            </a: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NANDHA KUMAR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Identify production companies and number of time they appeared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86100"/>
            <a:ext cx="6451600" cy="552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selected production_companies column and value_counts() to count how many time they appered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displayed the production companies and numberof tiems they appeared in the 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950845"/>
            <a:ext cx="693420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Display the top 25 production companies based on number movies they produced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86100"/>
            <a:ext cx="6451600" cy="552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used sort_values production_companies colum name and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n this data Paramount pictures has produce the highest number of movies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028"/>
          <a:stretch>
            <a:fillRect/>
          </a:stretch>
        </p:blipFill>
        <p:spPr>
          <a:xfrm>
            <a:off x="7543800" y="3467100"/>
            <a:ext cx="726186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 between popularities and movie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009900"/>
            <a:ext cx="6451600" cy="6417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used sort_valuescolum name, ascending=False it display the data in descending order and measure of central tendancy method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analyse the mean(), median(), mode() for budget,revenue,runtime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3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display graph using boxplot  budget, revenue, runtime all column have outliers.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00100"/>
            <a:ext cx="4809490" cy="2407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0" y="3924300"/>
            <a:ext cx="4782820" cy="2386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7048500"/>
            <a:ext cx="4742180" cy="233934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10043795" y="8420100"/>
            <a:ext cx="1570355" cy="13754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C)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RUNTIME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0043795" y="5448300"/>
            <a:ext cx="1570355" cy="13754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B)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REVENUE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10058400" y="2476500"/>
            <a:ext cx="1570355" cy="13754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A)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BUDGET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 of the movies that run higher than the average runtime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86100"/>
            <a:ext cx="6451600" cy="55219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Here i filtered the column by identifying previous task average value "runtime" &gt; 118.72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These are the movies , which has runtime higher than the average runtime of the movies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857500"/>
            <a:ext cx="6431915" cy="4765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635" y="-114300"/>
            <a:ext cx="19203035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/>
          </a:p>
        </p:txBody>
      </p:sp>
      <p:grpSp>
        <p:nvGrpSpPr>
          <p:cNvPr id="3" name="Group 3"/>
          <p:cNvGrpSpPr/>
          <p:nvPr/>
        </p:nvGrpSpPr>
        <p:grpSpPr>
          <a:xfrm>
            <a:off x="15468600" y="-9525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09085" y="3695700"/>
            <a:ext cx="6353810" cy="14732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ato Bold" panose="020F0502020204030203"/>
              </a:rPr>
              <a:t>THANK-YOU</a:t>
            </a:r>
          </a:p>
        </p:txBody>
      </p:sp>
      <p:sp>
        <p:nvSpPr>
          <p:cNvPr id="8" name="AutoShape 8"/>
          <p:cNvSpPr/>
          <p:nvPr/>
        </p:nvSpPr>
        <p:spPr>
          <a:xfrm>
            <a:off x="4191000" y="5295900"/>
            <a:ext cx="6212840" cy="127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/>
          </a:p>
        </p:txBody>
      </p:sp>
      <p:grpSp>
        <p:nvGrpSpPr>
          <p:cNvPr id="3" name="Group 3"/>
          <p:cNvGrpSpPr/>
          <p:nvPr/>
        </p:nvGrpSpPr>
        <p:grpSpPr>
          <a:xfrm>
            <a:off x="15468600" y="-9525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49082" y="1562270"/>
            <a:ext cx="10991397" cy="171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5"/>
              </a:lnSpc>
              <a:spcBef>
                <a:spcPct val="0"/>
              </a:spcBef>
            </a:pPr>
            <a:r>
              <a:rPr lang="en-US" sz="4400">
                <a:solidFill>
                  <a:srgbClr val="593C8F"/>
                </a:solidFill>
                <a:latin typeface="League Spartan" panose="00000800000000000000"/>
              </a:rPr>
              <a:t>PROJECT-OBJECTIVE</a:t>
            </a:r>
          </a:p>
        </p:txBody>
      </p:sp>
      <p:sp>
        <p:nvSpPr>
          <p:cNvPr id="8" name="AutoShape 8"/>
          <p:cNvSpPr/>
          <p:nvPr/>
        </p:nvSpPr>
        <p:spPr>
          <a:xfrm>
            <a:off x="4648835" y="3121660"/>
            <a:ext cx="6011545" cy="406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7"/>
          <p:cNvSpPr txBox="1"/>
          <p:nvPr/>
        </p:nvSpPr>
        <p:spPr>
          <a:xfrm>
            <a:off x="3352800" y="2857500"/>
            <a:ext cx="9991090" cy="43243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objective of the project is to use Python programming to analyze a movie data to perform exploratory data analysis by answering the questions in the upcoming slides.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rows and columns and first 50 title and genre </a:t>
            </a:r>
            <a:endParaRPr lang="en-US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2552700"/>
            <a:ext cx="6451600" cy="70453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used used shape() function and filter the column genres,title from the data set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and head() function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*Here i have displayed the total number of rows and columns present in the data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* Here i loaded the data and displayed the first 50 rows from columns of genres and 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171700"/>
            <a:ext cx="4363085" cy="2503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rcRect r="23098"/>
          <a:stretch>
            <a:fillRect/>
          </a:stretch>
        </p:blipFill>
        <p:spPr>
          <a:xfrm>
            <a:off x="8458200" y="6057900"/>
            <a:ext cx="5334000" cy="2698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Identify the null values and perform null values treatment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0600" y="250444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used isnull.sum() to find null values,mean() is use to relace null value in numerical column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mode() is use to relace null value in categorical column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cleaned null values for columns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All the null values presentin the data has been replaced , Now there is 0 null values in the 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30" y="5143500"/>
            <a:ext cx="4774565" cy="39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275" y="1333500"/>
            <a:ext cx="4511675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Movie category budget greater than 220000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" y="308610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filtered the row budget &gt; 220000 and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These are the movie categoeies whose budget is greater than $220,000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and i have arranged the data into descending order by budget of the film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5981700"/>
            <a:ext cx="6374130" cy="2332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740" y="1485900"/>
            <a:ext cx="4923155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Movie category where revenue is greater than 961,000,000</a:t>
            </a:r>
          </a:p>
          <a:p>
            <a:pPr>
              <a:lnSpc>
                <a:spcPts val="6020"/>
              </a:lnSpc>
              <a:spcBef>
                <a:spcPct val="0"/>
              </a:spcBef>
            </a:pPr>
            <a:endParaRPr lang="en-US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3193415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Here I filtered the row budget &gt; 961,000,000 and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 panose="00000500000000000000"/>
              </a:rPr>
              <a:t>These are the movies budget and genres , which has the revenue greater than $961,000,000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5067300"/>
            <a:ext cx="6774180" cy="293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562100"/>
            <a:ext cx="490728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Remove the rows which has value 0 in the column of revenue and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135" y="300990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filtered the row budget ==0, revenue ==0 and inplace=True it permentaly change in data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droped the rows,which has 0 in revenue and budget columns 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Now in data we can see that no 0 will be present in the budget and revenue columns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981700"/>
            <a:ext cx="6736715" cy="2648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05" y="2705100"/>
            <a:ext cx="6377305" cy="2414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 10 movies with high revenue and least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009900"/>
            <a:ext cx="6451600" cy="70935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selected revenue,title column sort_values by revenue ascending=False it display the data in descending order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displayed .Top 10 movies based on highest revenue generated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Top 10 movies with least budget , Modern times is least among all others 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55848" r="63579"/>
          <a:stretch>
            <a:fillRect/>
          </a:stretch>
        </p:blipFill>
        <p:spPr>
          <a:xfrm>
            <a:off x="9193530" y="800100"/>
            <a:ext cx="4257040" cy="4577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448300"/>
            <a:ext cx="4098925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600" y="1181100"/>
            <a:ext cx="7124065" cy="23317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Correlation between popularities and movie budget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93415"/>
            <a:ext cx="6451600" cy="49314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Method: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Here I used corr() to see the value of correlation and scatter plot graph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</a:rPr>
              <a:t>Interpretation: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 panose="00000500000000000000"/>
              </a:rPr>
              <a:t>The budget and popularit has the low correlation , correlated percent is 43.199%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019300"/>
            <a:ext cx="6899910" cy="2314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762500"/>
            <a:ext cx="4960620" cy="3703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Custom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League Spartan</vt:lpstr>
      <vt:lpstr>Poppins</vt:lpstr>
      <vt:lpstr>Lato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user</dc:creator>
  <cp:lastModifiedBy>user</cp:lastModifiedBy>
  <cp:revision>3</cp:revision>
  <dcterms:created xsi:type="dcterms:W3CDTF">2006-08-16T00:00:00Z</dcterms:created>
  <dcterms:modified xsi:type="dcterms:W3CDTF">2023-10-18T03:29:15Z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1DAF4673E0174F96AF4EDA2A7DBA5A9E_12</vt:lpwstr>
  </property>
  <property fmtid="{D5CDD505-2E9C-101B-9397-08002B2CF9AE}" pid="3" name="KSOProductBuildVer">
    <vt:lpwstr>1033-12.2.0.13266</vt:lpwstr>
  </property>
</Properties>
</file>