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3" name=""/>
        <p:cNvGrpSpPr/>
        <p:nvPr/>
      </p:nvGrpSpPr>
      <p:grpSpPr>
        <a:xfrm>
          <a:off x="0" y="0"/>
          <a:ext cx="0" cy="0"/>
          <a:chOff x="0" y="0"/>
          <a:chExt cx="0" cy="0"/>
        </a:xfrm>
      </p:grpSpPr>
      <p:sp>
        <p:nvSpPr>
          <p:cNvPr id="1048680"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2"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83" name="Footer Placeholder 4"/>
          <p:cNvSpPr>
            <a:spLocks noGrp="1"/>
          </p:cNvSpPr>
          <p:nvPr>
            <p:ph type="ftr" sz="quarter" idx="11"/>
          </p:nvPr>
        </p:nvSpPr>
        <p:spPr/>
        <p:txBody>
          <a:bodyPr/>
          <a:p>
            <a:endParaRPr dirty="0" lang="en-US"/>
          </a:p>
        </p:txBody>
      </p:sp>
      <p:sp>
        <p:nvSpPr>
          <p:cNvPr id="104868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8" name=""/>
        <p:cNvGrpSpPr/>
        <p:nvPr/>
      </p:nvGrpSpPr>
      <p:grpSpPr>
        <a:xfrm>
          <a:off x="0" y="0"/>
          <a:ext cx="0" cy="0"/>
          <a:chOff x="0" y="0"/>
          <a:chExt cx="0" cy="0"/>
        </a:xfrm>
      </p:grpSpPr>
      <p:sp>
        <p:nvSpPr>
          <p:cNvPr id="104864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1"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2" name="Footer Placeholder 4"/>
          <p:cNvSpPr>
            <a:spLocks noGrp="1"/>
          </p:cNvSpPr>
          <p:nvPr>
            <p:ph type="ftr" sz="quarter" idx="11"/>
          </p:nvPr>
        </p:nvSpPr>
        <p:spPr/>
        <p:txBody>
          <a:bodyPr/>
          <a:p>
            <a:endParaRPr dirty="0" lang="en-US"/>
          </a:p>
        </p:txBody>
      </p:sp>
      <p:sp>
        <p:nvSpPr>
          <p:cNvPr id="1048653"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4"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5"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2" name=""/>
        <p:cNvGrpSpPr/>
        <p:nvPr/>
      </p:nvGrpSpPr>
      <p:grpSpPr>
        <a:xfrm>
          <a:off x="0" y="0"/>
          <a:ext cx="0" cy="0"/>
          <a:chOff x="0" y="0"/>
          <a:chExt cx="0" cy="0"/>
        </a:xfrm>
      </p:grpSpPr>
      <p:sp>
        <p:nvSpPr>
          <p:cNvPr id="1048675"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8" name="Footer Placeholder 4"/>
          <p:cNvSpPr>
            <a:spLocks noGrp="1"/>
          </p:cNvSpPr>
          <p:nvPr>
            <p:ph type="ftr" sz="quarter" idx="11"/>
          </p:nvPr>
        </p:nvSpPr>
        <p:spPr/>
        <p:txBody>
          <a:bodyPr/>
          <a:p>
            <a:endParaRPr dirty="0" lang="en-US"/>
          </a:p>
        </p:txBody>
      </p:sp>
      <p:sp>
        <p:nvSpPr>
          <p:cNvPr id="104867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7" name=""/>
        <p:cNvGrpSpPr/>
        <p:nvPr/>
      </p:nvGrpSpPr>
      <p:grpSpPr>
        <a:xfrm>
          <a:off x="0" y="0"/>
          <a:ext cx="0" cy="0"/>
          <a:chOff x="0" y="0"/>
          <a:chExt cx="0" cy="0"/>
        </a:xfrm>
      </p:grpSpPr>
      <p:sp>
        <p:nvSpPr>
          <p:cNvPr id="104864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3"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4" name="Footer Placeholder 4"/>
          <p:cNvSpPr>
            <a:spLocks noGrp="1"/>
          </p:cNvSpPr>
          <p:nvPr>
            <p:ph type="ftr" sz="quarter" idx="11"/>
          </p:nvPr>
        </p:nvSpPr>
        <p:spPr/>
        <p:txBody>
          <a:bodyPr/>
          <a:p>
            <a:endParaRPr dirty="0" lang="en-US"/>
          </a:p>
        </p:txBody>
      </p:sp>
      <p:sp>
        <p:nvSpPr>
          <p:cNvPr id="104864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5" name=""/>
        <p:cNvGrpSpPr/>
        <p:nvPr/>
      </p:nvGrpSpPr>
      <p:grpSpPr>
        <a:xfrm>
          <a:off x="0" y="0"/>
          <a:ext cx="0" cy="0"/>
          <a:chOff x="0" y="0"/>
          <a:chExt cx="0" cy="0"/>
        </a:xfrm>
      </p:grpSpPr>
      <p:sp>
        <p:nvSpPr>
          <p:cNvPr id="1048691"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0" name=""/>
        <p:cNvGrpSpPr/>
        <p:nvPr/>
      </p:nvGrpSpPr>
      <p:grpSpPr>
        <a:xfrm>
          <a:off x="0" y="0"/>
          <a:ext cx="0" cy="0"/>
          <a:chOff x="0" y="0"/>
          <a:chExt cx="0" cy="0"/>
        </a:xfrm>
      </p:grpSpPr>
      <p:sp>
        <p:nvSpPr>
          <p:cNvPr id="1048662" name="Title 1"/>
          <p:cNvSpPr>
            <a:spLocks noGrp="1"/>
          </p:cNvSpPr>
          <p:nvPr>
            <p:ph type="title"/>
          </p:nvPr>
        </p:nvSpPr>
        <p:spPr/>
        <p:txBody>
          <a:bodyPr/>
          <a:p>
            <a:r>
              <a:rPr lang="en-US"/>
              <a:t>Click to edit Master title style</a:t>
            </a:r>
            <a:endParaRPr dirty="0" lang="en-US"/>
          </a:p>
        </p:txBody>
      </p:sp>
      <p:sp>
        <p:nvSpPr>
          <p:cNvPr id="1048663"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4" name="Date Placeholder 3"/>
          <p:cNvSpPr>
            <a:spLocks noGrp="1"/>
          </p:cNvSpPr>
          <p:nvPr>
            <p:ph type="dt" sz="half" idx="10"/>
          </p:nvPr>
        </p:nvSpPr>
        <p:spPr/>
        <p:txBody>
          <a:bodyPr/>
          <a:p>
            <a:fld id="{55C6B4A9-1611-4792-9094-5F34BCA07E0B}" type="datetimeFigureOut">
              <a:rPr dirty="0" lang="en-US"/>
              <a:t>8/27/2024</a:t>
            </a:fld>
            <a:endParaRPr dirty="0" lang="en-US"/>
          </a:p>
        </p:txBody>
      </p:sp>
      <p:sp>
        <p:nvSpPr>
          <p:cNvPr id="1048665" name="Footer Placeholder 4"/>
          <p:cNvSpPr>
            <a:spLocks noGrp="1"/>
          </p:cNvSpPr>
          <p:nvPr>
            <p:ph type="ftr" sz="quarter" idx="11"/>
          </p:nvPr>
        </p:nvSpPr>
        <p:spPr/>
        <p:txBody>
          <a:bodyPr/>
          <a:p>
            <a:endParaRPr dirty="0" lang="en-US"/>
          </a:p>
        </p:txBody>
      </p:sp>
      <p:sp>
        <p:nvSpPr>
          <p:cNvPr id="1048666"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7" name=""/>
        <p:cNvGrpSpPr/>
        <p:nvPr/>
      </p:nvGrpSpPr>
      <p:grpSpPr>
        <a:xfrm>
          <a:off x="0" y="0"/>
          <a:ext cx="0" cy="0"/>
          <a:chOff x="0" y="0"/>
          <a:chExt cx="0" cy="0"/>
        </a:xfrm>
      </p:grpSpPr>
      <p:sp>
        <p:nvSpPr>
          <p:cNvPr id="1048703"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4"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6" name="Footer Placeholder 4"/>
          <p:cNvSpPr>
            <a:spLocks noGrp="1"/>
          </p:cNvSpPr>
          <p:nvPr>
            <p:ph type="ftr" sz="quarter" idx="11"/>
          </p:nvPr>
        </p:nvSpPr>
        <p:spPr/>
        <p:txBody>
          <a:bodyPr/>
          <a:p>
            <a:endParaRPr dirty="0" lang="en-US"/>
          </a:p>
        </p:txBody>
      </p:sp>
      <p:sp>
        <p:nvSpPr>
          <p:cNvPr id="104870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8/27/2024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3"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4"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42A54C80-263E-416B-A8E0-580EDEADCBDC}" type="datetimeFigureOut">
              <a:rPr dirty="0" lang="en-US"/>
              <a:t>8/27/2024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67" name="Title 1"/>
          <p:cNvSpPr>
            <a:spLocks noGrp="1"/>
          </p:cNvSpPr>
          <p:nvPr>
            <p:ph type="title"/>
          </p:nvPr>
        </p:nvSpPr>
        <p:spPr/>
        <p:txBody>
          <a:bodyPr/>
          <a:p>
            <a:r>
              <a:rPr lang="en-US"/>
              <a:t>Click to edit Master title style</a:t>
            </a:r>
            <a:endParaRPr dirty="0" lang="en-US"/>
          </a:p>
        </p:txBody>
      </p:sp>
      <p:sp>
        <p:nvSpPr>
          <p:cNvPr id="1048668"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9"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0"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1"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73" name="Footer Placeholder 7"/>
          <p:cNvSpPr>
            <a:spLocks noGrp="1"/>
          </p:cNvSpPr>
          <p:nvPr>
            <p:ph type="ftr" sz="quarter" idx="11"/>
          </p:nvPr>
        </p:nvSpPr>
        <p:spPr/>
        <p:txBody>
          <a:bodyPr/>
          <a:p>
            <a:endParaRPr dirty="0" lang="en-US"/>
          </a:p>
        </p:txBody>
      </p:sp>
      <p:sp>
        <p:nvSpPr>
          <p:cNvPr id="1048674"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36"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7"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38" name="Footer Placeholder 3"/>
          <p:cNvSpPr>
            <a:spLocks noGrp="1"/>
          </p:cNvSpPr>
          <p:nvPr>
            <p:ph type="ftr" sz="quarter" idx="11"/>
          </p:nvPr>
        </p:nvSpPr>
        <p:spPr/>
        <p:txBody>
          <a:bodyPr/>
          <a:p>
            <a:endParaRPr dirty="0" lang="en-US"/>
          </a:p>
        </p:txBody>
      </p:sp>
      <p:sp>
        <p:nvSpPr>
          <p:cNvPr id="1048639"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7"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97"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8"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0" name="Date Placeholder 4"/>
          <p:cNvSpPr>
            <a:spLocks noGrp="1"/>
          </p:cNvSpPr>
          <p:nvPr>
            <p:ph type="dt" sz="half" idx="10"/>
          </p:nvPr>
        </p:nvSpPr>
        <p:spPr/>
        <p:txBody>
          <a:bodyPr/>
          <a:p>
            <a:fld id="{42A54C80-263E-416B-A8E0-580EDEADCBDC}" type="datetimeFigureOut">
              <a:rPr dirty="0" lang="en-US"/>
              <a:t>8/27/2024</a:t>
            </a:fld>
            <a:endParaRPr dirty="0" lang="en-US"/>
          </a:p>
        </p:txBody>
      </p:sp>
      <p:sp>
        <p:nvSpPr>
          <p:cNvPr id="1048701" name="Footer Placeholder 5"/>
          <p:cNvSpPr>
            <a:spLocks noGrp="1"/>
          </p:cNvSpPr>
          <p:nvPr>
            <p:ph type="ftr" sz="quarter" idx="11"/>
          </p:nvPr>
        </p:nvSpPr>
        <p:spPr/>
        <p:txBody>
          <a:bodyPr/>
          <a:p>
            <a:endParaRPr dirty="0" lang="en-US"/>
          </a:p>
        </p:txBody>
      </p:sp>
      <p:sp>
        <p:nvSpPr>
          <p:cNvPr id="104870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5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9" name="Footer Placeholder 5"/>
          <p:cNvSpPr>
            <a:spLocks noGrp="1"/>
          </p:cNvSpPr>
          <p:nvPr>
            <p:ph type="ftr" sz="quarter" idx="11"/>
          </p:nvPr>
        </p:nvSpPr>
        <p:spPr/>
        <p:txBody>
          <a:bodyPr/>
          <a:p>
            <a:endParaRPr dirty="0" lang="en-US"/>
          </a:p>
        </p:txBody>
      </p:sp>
      <p:sp>
        <p:nvSpPr>
          <p:cNvPr id="1048660"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1" name="Date Placeholder 4"/>
          <p:cNvSpPr>
            <a:spLocks noGrp="1"/>
          </p:cNvSpPr>
          <p:nvPr>
            <p:ph type="dt" sz="half" idx="10"/>
          </p:nvPr>
        </p:nvSpPr>
        <p:spPr/>
        <p:txBody>
          <a:bodyPr/>
          <a:p>
            <a:fld id="{B61BEF0D-F0BB-DE4B-95CE-6DB70DBA9567}" type="datetimeFigureOut">
              <a:rPr dirty="0" lang="en-US"/>
              <a:t>8/27/2024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8/27/2024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03" name="TextBox 3"/>
          <p:cNvSpPr txBox="1"/>
          <p:nvPr/>
        </p:nvSpPr>
        <p:spPr>
          <a:xfrm>
            <a:off x="1780524" y="2723478"/>
            <a:ext cx="7619999" cy="1869440"/>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PRESENTED BY: NANDINI U</a:t>
            </a:r>
          </a:p>
          <a:p>
            <a:r>
              <a:rPr dirty="0" sz="2400" lang="en-US">
                <a:latin typeface="Times New Roman" panose="02020603050405020304" pitchFamily="18" charset="0"/>
                <a:cs typeface="Times New Roman" panose="02020603050405020304" pitchFamily="18" charset="0"/>
              </a:rPr>
              <a:t>REGISTERNO:asunm1475312214758</a:t>
            </a:r>
            <a:endParaRPr dirty="0" sz="2400" lang="en-GB">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DEPARTMENT:</a:t>
            </a:r>
            <a:r>
              <a:rPr dirty="0" sz="2400" lang="en-GB">
                <a:latin typeface="Times New Roman" panose="02020603050405020304" pitchFamily="18" charset="0"/>
                <a:cs typeface="Times New Roman" panose="02020603050405020304" pitchFamily="18" charset="0"/>
              </a:rPr>
              <a:t>COMMERCE</a:t>
            </a:r>
            <a:r>
              <a:rPr dirty="0" sz="2400" lang="en-US">
                <a:latin typeface="Times New Roman" panose="02020603050405020304" pitchFamily="18" charset="0"/>
                <a:cs typeface="Times New Roman" panose="02020603050405020304" pitchFamily="18" charset="0"/>
              </a:rPr>
              <a:t>(Accounting &amp; Finance)</a:t>
            </a:r>
          </a:p>
          <a:p>
            <a:r>
              <a:rPr dirty="0" sz="2400" lang="en-US">
                <a:latin typeface="Times New Roman" panose="02020603050405020304" pitchFamily="18" charset="0"/>
                <a:cs typeface="Times New Roman" panose="02020603050405020304" pitchFamily="18" charset="0"/>
              </a:rPr>
              <a:t>COLLEGE:</a:t>
            </a:r>
            <a:r>
              <a:rPr dirty="0" sz="2400" lang="en-GB">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SRI KANYAKA PARAMESWARI ARTS AND SCIENCE COLLEGE FOR WOMEN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3"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p>
        </p:txBody>
      </p:sp>
      <p:pic>
        <p:nvPicPr>
          <p:cNvPr id="2097152" name="Picture 4"/>
          <p:cNvPicPr>
            <a:picLocks noChangeAspect="1"/>
          </p:cNvPicPr>
          <p:nvPr/>
        </p:nvPicPr>
        <p:blipFill>
          <a:blip xmlns:r="http://schemas.openxmlformats.org/officeDocument/2006/relationships" r:embed="rId1"/>
          <a:stretch>
            <a:fillRect/>
          </a:stretch>
        </p:blipFill>
        <p:spPr>
          <a:xfrm>
            <a:off x="2385148" y="1451430"/>
            <a:ext cx="6944140" cy="468690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4"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635" name="TextBox 3"/>
          <p:cNvSpPr txBox="1"/>
          <p:nvPr/>
        </p:nvSpPr>
        <p:spPr>
          <a:xfrm>
            <a:off x="1297213" y="1509769"/>
            <a:ext cx="7858881" cy="3170099"/>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p:spPr>
        <p:txBody>
          <a:bodyPr>
            <a:noAutofit/>
          </a:bodyPr>
          <a:p>
            <a:r>
              <a:rPr b="1" dirty="0"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7"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p>
        </p:txBody>
      </p:sp>
      <p:sp>
        <p:nvSpPr>
          <p:cNvPr id="1048628" name="TextBox 9"/>
          <p:cNvSpPr txBox="1"/>
          <p:nvPr/>
        </p:nvSpPr>
        <p:spPr>
          <a:xfrm>
            <a:off x="1182229" y="1164460"/>
            <a:ext cx="7393293" cy="58826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9"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p>
        </p:txBody>
      </p:sp>
      <p:sp>
        <p:nvSpPr>
          <p:cNvPr id="1048630"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1"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p>
        </p:txBody>
      </p:sp>
      <p:sp>
        <p:nvSpPr>
          <p:cNvPr id="1048632" name="TextBox 4"/>
          <p:cNvSpPr txBox="1"/>
          <p:nvPr/>
        </p:nvSpPr>
        <p:spPr>
          <a:xfrm>
            <a:off x="1303262" y="1166842"/>
            <a:ext cx="7538355" cy="4524315"/>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janvijanu399@gmail.com</cp:lastModifiedBy>
  <dcterms:created xsi:type="dcterms:W3CDTF">2024-08-20T13:32:52Z</dcterms:created>
  <dcterms:modified xsi:type="dcterms:W3CDTF">2024-08-27T16:02:23Z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61727f3be4a5415fab8b049e6c5a078b</vt:lpwstr>
  </property>
</Properties>
</file>