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a:off x="2878050" y="2405050"/>
            <a:ext cx="62754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NAME:B.Nandhitha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122202529 (asunm1423122202529)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