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Finance / </a:t>
            </a:r>
            <a:r>
              <a:rPr lang="en-IN" smtClean="0"/>
              <a:t>Expense Savings </a:t>
            </a:r>
            <a:r>
              <a:rPr lang="en-IN" dirty="0" smtClean="0"/>
              <a:t>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								</a:t>
            </a:r>
            <a:r>
              <a:rPr lang="en-IN" b="1" i="1" dirty="0" smtClean="0"/>
              <a:t>PREpared by,</a:t>
            </a:r>
          </a:p>
          <a:p>
            <a:r>
              <a:rPr lang="en-IN" b="1" i="1" dirty="0"/>
              <a:t>	</a:t>
            </a:r>
            <a:r>
              <a:rPr lang="en-IN" b="1" i="1" dirty="0" smtClean="0"/>
              <a:t>							Aravinth</a:t>
            </a:r>
            <a:r>
              <a:rPr lang="en-IN" b="1" i="1" dirty="0"/>
              <a:t>.</a:t>
            </a:r>
            <a:r>
              <a:rPr lang="en-IN" b="1" i="1" dirty="0" smtClean="0"/>
              <a:t>g</a:t>
            </a: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</a:t>
            </a:r>
            <a:r>
              <a:rPr lang="en-US" dirty="0"/>
              <a:t>Payees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Payee module will be useful to identify the payee details and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Can create new </a:t>
            </a:r>
            <a:r>
              <a:rPr lang="en-IN" dirty="0"/>
              <a:t>payee as sub module with existing payee </a:t>
            </a:r>
            <a:r>
              <a:rPr lang="en-IN" dirty="0" smtClean="0"/>
              <a:t>information.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edit payee module whenever it is required.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merge the 2 payee information and amount will be credited to one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User </a:t>
            </a:r>
            <a:r>
              <a:rPr lang="en-IN" dirty="0"/>
              <a:t>can view the income expense for the payee and able to view income chart and expense chart.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1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Categories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Category module will categorize the assigned payee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create the new category with category and sub category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User </a:t>
            </a:r>
            <a:r>
              <a:rPr lang="en-IN" dirty="0"/>
              <a:t>can </a:t>
            </a:r>
            <a:r>
              <a:rPr lang="en-IN" dirty="0" smtClean="0"/>
              <a:t>set the </a:t>
            </a:r>
            <a:r>
              <a:rPr lang="en-IN" dirty="0"/>
              <a:t>limit period </a:t>
            </a:r>
            <a:r>
              <a:rPr lang="en-IN" dirty="0" smtClean="0"/>
              <a:t>to weekly </a:t>
            </a:r>
            <a:r>
              <a:rPr lang="en-IN" dirty="0"/>
              <a:t>or monthly or </a:t>
            </a:r>
            <a:r>
              <a:rPr lang="en-IN" dirty="0" smtClean="0"/>
              <a:t>quarter.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able to edit or delete the category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able to generate report by category wise.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Category module will be easily identify the payee information and bank account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Schedule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845734"/>
            <a:ext cx="1079507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Schedule module will used to identify the transaction between account holder and payee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schedule the transaction in numbers for payees.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Email alert will pop up to user for transaction based on the user mentioned frequency limit.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able to set the amount details for payees in this modules.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9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 Reports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Report module will illustrate the transaction details to user at any stages.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able to view the transaction details in report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generate the report for their convenience like account wise, payee wise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able to view the report in any MS Suit.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2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Project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7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This software helps in managing financial </a:t>
            </a:r>
            <a:r>
              <a:rPr lang="en-IN" dirty="0"/>
              <a:t>transactions of </a:t>
            </a:r>
            <a:r>
              <a:rPr lang="en-IN" dirty="0" smtClean="0"/>
              <a:t>a person / an organization.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By </a:t>
            </a:r>
            <a:r>
              <a:rPr lang="en-IN" dirty="0"/>
              <a:t>using this application, we can manage our financial </a:t>
            </a:r>
            <a:r>
              <a:rPr lang="en-IN" dirty="0" smtClean="0"/>
              <a:t>accounts /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We will be able to track the account, payee and transaction information.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As this </a:t>
            </a:r>
            <a:r>
              <a:rPr lang="en-IN" dirty="0"/>
              <a:t>is web based application </a:t>
            </a:r>
            <a:r>
              <a:rPr lang="en-IN" dirty="0" smtClean="0"/>
              <a:t>an authenticated user </a:t>
            </a:r>
            <a:r>
              <a:rPr lang="en-IN" dirty="0"/>
              <a:t>can login in application and able view or </a:t>
            </a:r>
            <a:r>
              <a:rPr lang="en-IN" dirty="0" smtClean="0"/>
              <a:t>account </a:t>
            </a:r>
            <a:r>
              <a:rPr lang="en-IN" dirty="0"/>
              <a:t>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</a:t>
            </a:r>
            <a:r>
              <a:rPr lang="en-IN" dirty="0" smtClean="0"/>
              <a:t>generate transaction </a:t>
            </a:r>
            <a:r>
              <a:rPr lang="en-IN" dirty="0"/>
              <a:t>reports </a:t>
            </a:r>
            <a:r>
              <a:rPr lang="en-IN" dirty="0" smtClean="0"/>
              <a:t>for all </a:t>
            </a:r>
            <a:r>
              <a:rPr lang="en-IN" dirty="0"/>
              <a:t>categories.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8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main scope is to manage the financial </a:t>
            </a:r>
            <a:r>
              <a:rPr lang="en-IN" dirty="0" smtClean="0"/>
              <a:t>transactions </a:t>
            </a:r>
            <a:r>
              <a:rPr lang="en-IN" dirty="0"/>
              <a:t>of </a:t>
            </a:r>
            <a:r>
              <a:rPr lang="en-IN" dirty="0" smtClean="0"/>
              <a:t>person / an </a:t>
            </a:r>
            <a:r>
              <a:rPr lang="en-IN" dirty="0"/>
              <a:t>organization.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</a:t>
            </a:r>
            <a:r>
              <a:rPr lang="en-IN" dirty="0" smtClean="0"/>
              <a:t>will be able </a:t>
            </a:r>
            <a:r>
              <a:rPr lang="en-IN" dirty="0"/>
              <a:t>to maintain account </a:t>
            </a:r>
            <a:r>
              <a:rPr lang="en-IN" dirty="0" smtClean="0"/>
              <a:t>information, </a:t>
            </a:r>
            <a:r>
              <a:rPr lang="en-IN" dirty="0"/>
              <a:t>categories and scheduling the transaction with </a:t>
            </a:r>
            <a:r>
              <a:rPr lang="en-IN" dirty="0" smtClean="0"/>
              <a:t>a time </a:t>
            </a:r>
            <a:r>
              <a:rPr lang="en-IN" dirty="0"/>
              <a:t>limits.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Extra expenses can be controlled by </a:t>
            </a:r>
            <a:r>
              <a:rPr lang="en-IN" dirty="0"/>
              <a:t>using this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Reminders for transactions in calendar to avoid delays in late payments.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27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Ace Money – Finance / Expense Saving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6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SPECIFIC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2.1 </a:t>
            </a:r>
            <a:r>
              <a:rPr lang="en-US" dirty="0" smtClean="0"/>
              <a:t>Accounts Module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2.2 Portfolio </a:t>
            </a:r>
            <a:r>
              <a:rPr lang="en-US" dirty="0" smtClean="0"/>
              <a:t>Module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2.3 </a:t>
            </a:r>
            <a:r>
              <a:rPr lang="en-US" dirty="0" smtClean="0"/>
              <a:t>Banks Module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2.4 </a:t>
            </a:r>
            <a:r>
              <a:rPr lang="en-US" dirty="0" smtClean="0"/>
              <a:t>Payee Module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2.5 </a:t>
            </a:r>
            <a:r>
              <a:rPr lang="en-US" dirty="0" smtClean="0"/>
              <a:t>Categories Module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2.6 </a:t>
            </a:r>
            <a:r>
              <a:rPr lang="en-US" dirty="0" smtClean="0"/>
              <a:t>Schedule Module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2.7 Reports Module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27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</a:t>
            </a:r>
            <a:r>
              <a:rPr lang="en-US" dirty="0"/>
              <a:t>Account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90" y="1845734"/>
            <a:ext cx="1035719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Account module will help us to identify the </a:t>
            </a:r>
            <a:r>
              <a:rPr lang="en-IN" dirty="0" smtClean="0"/>
              <a:t>user’s account information.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Users </a:t>
            </a:r>
            <a:r>
              <a:rPr lang="en-IN" dirty="0"/>
              <a:t>can create the account based on their feasibility like credit account and Loan account</a:t>
            </a:r>
            <a:r>
              <a:rPr lang="en-IN" dirty="0" smtClean="0"/>
              <a:t>., etc.,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It </a:t>
            </a:r>
            <a:r>
              <a:rPr lang="en-IN" dirty="0"/>
              <a:t>is useful to analyse the </a:t>
            </a:r>
            <a:r>
              <a:rPr lang="en-IN" dirty="0" smtClean="0"/>
              <a:t>users </a:t>
            </a:r>
            <a:r>
              <a:rPr lang="en-IN" dirty="0"/>
              <a:t>transaction </a:t>
            </a:r>
            <a:r>
              <a:rPr lang="en-IN" dirty="0" smtClean="0"/>
              <a:t>details.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</a:t>
            </a:r>
            <a:r>
              <a:rPr lang="en-IN" dirty="0" smtClean="0"/>
              <a:t>update the </a:t>
            </a:r>
            <a:r>
              <a:rPr lang="en-IN" dirty="0"/>
              <a:t>currency value </a:t>
            </a:r>
            <a:r>
              <a:rPr lang="en-IN" dirty="0" smtClean="0"/>
              <a:t>as per market value.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identify the account information </a:t>
            </a:r>
            <a:r>
              <a:rPr lang="en-IN" dirty="0" smtClean="0"/>
              <a:t>in </a:t>
            </a:r>
            <a:r>
              <a:rPr lang="en-IN" dirty="0"/>
              <a:t>this </a:t>
            </a:r>
            <a:r>
              <a:rPr lang="en-IN" dirty="0" smtClean="0"/>
              <a:t>module.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this module we can set up calendar </a:t>
            </a:r>
            <a:r>
              <a:rPr lang="en-IN" dirty="0" smtClean="0"/>
              <a:t>as a reminder for </a:t>
            </a:r>
            <a:r>
              <a:rPr lang="en-IN" dirty="0"/>
              <a:t>transaction and we can able to view the overall finance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4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en-US" dirty="0"/>
              <a:t>Portfolio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Portfolio module will help us to track our investment plan.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</a:t>
            </a:r>
            <a:r>
              <a:rPr lang="en-IN" dirty="0" smtClean="0"/>
              <a:t>have </a:t>
            </a:r>
            <a:r>
              <a:rPr lang="en-IN" dirty="0"/>
              <a:t>various sub modules in this section.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track the selling, buying and investing in anything </a:t>
            </a:r>
            <a:r>
              <a:rPr lang="en-IN" dirty="0" smtClean="0"/>
              <a:t>in </a:t>
            </a:r>
            <a:r>
              <a:rPr lang="en-IN" dirty="0"/>
              <a:t>this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maintain their entities plan with using sub modules.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module gives clear picture to the user about their financial profit.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Investment details will be available in </a:t>
            </a:r>
            <a:r>
              <a:rPr lang="en-IN" dirty="0" smtClean="0"/>
              <a:t>graphical format</a:t>
            </a:r>
            <a:r>
              <a:rPr lang="en-IN" dirty="0"/>
              <a:t>, so that user can easily understand the investment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3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IN" dirty="0" smtClean="0"/>
              <a:t>Bank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Creating new account with bank account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consists of banks details with complete information along with their </a:t>
            </a:r>
            <a:r>
              <a:rPr lang="en-IN" dirty="0" smtClean="0"/>
              <a:t>Bank Number, Routing </a:t>
            </a:r>
            <a:r>
              <a:rPr lang="en-IN" dirty="0"/>
              <a:t>code, transfer code, </a:t>
            </a:r>
            <a:r>
              <a:rPr lang="en-IN" dirty="0" smtClean="0"/>
              <a:t>phone, web </a:t>
            </a:r>
            <a:r>
              <a:rPr lang="en-IN" dirty="0"/>
              <a:t>URL and address.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create </a:t>
            </a:r>
            <a:r>
              <a:rPr lang="en-IN" dirty="0" smtClean="0"/>
              <a:t>new, delete </a:t>
            </a:r>
            <a:r>
              <a:rPr lang="en-IN" dirty="0"/>
              <a:t>account and </a:t>
            </a:r>
            <a:r>
              <a:rPr lang="en-IN" dirty="0" smtClean="0"/>
              <a:t>also delete un-used </a:t>
            </a:r>
            <a:r>
              <a:rPr lang="en-IN" dirty="0"/>
              <a:t>account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upload the bank information by utilizing the import sub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can view the bank module by using help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2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681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Finance / Expense Savings Management</vt:lpstr>
      <vt:lpstr>1. INTRODUCTION</vt:lpstr>
      <vt:lpstr>PURPOSE</vt:lpstr>
      <vt:lpstr>PROJECT SCOPE</vt:lpstr>
      <vt:lpstr>REFERENCE </vt:lpstr>
      <vt:lpstr>2. SPECIFIC REQUIREMENT</vt:lpstr>
      <vt:lpstr>2.1 Account Module</vt:lpstr>
      <vt:lpstr>2.2 Portfolio Module</vt:lpstr>
      <vt:lpstr>2.3 Bank Module</vt:lpstr>
      <vt:lpstr>2.4 Payees Module </vt:lpstr>
      <vt:lpstr>2.5 Categories Module </vt:lpstr>
      <vt:lpstr>2.6 Schedule Module </vt:lpstr>
      <vt:lpstr>2.7 Reports Module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/ Expense Saving Management</dc:title>
  <dc:creator>Aravinth</dc:creator>
  <cp:lastModifiedBy>Balaji Viji</cp:lastModifiedBy>
  <cp:revision>10</cp:revision>
  <dcterms:created xsi:type="dcterms:W3CDTF">2021-05-25T04:11:57Z</dcterms:created>
  <dcterms:modified xsi:type="dcterms:W3CDTF">2021-05-25T05:09:13Z</dcterms:modified>
</cp:coreProperties>
</file>