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5" r:id="rId18"/>
    <p:sldId id="274" r:id="rId19"/>
    <p:sldId id="270" r:id="rId20"/>
    <p:sldId id="276" r:id="rId21"/>
  </p:sldIdLst>
  <p:sldSz cx="6972300" cy="3930650"/>
  <p:notesSz cx="6972300" cy="39306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5C9881-5222-4B72-BA72-C3573A8F0DC1}" v="64" dt="2024-02-21T06:39:10.15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7" d="100"/>
          <a:sy n="127" d="100"/>
        </p:scale>
        <p:origin x="1046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ya Perimidi" userId="6881e5782416aefe" providerId="LiveId" clId="{585C9881-5222-4B72-BA72-C3573A8F0DC1}"/>
    <pc:docChg chg="undo custSel addSld delSld modSld sldOrd">
      <pc:chgData name="Surya Perimidi" userId="6881e5782416aefe" providerId="LiveId" clId="{585C9881-5222-4B72-BA72-C3573A8F0DC1}" dt="2024-02-21T06:39:10.154" v="581"/>
      <pc:docMkLst>
        <pc:docMk/>
      </pc:docMkLst>
      <pc:sldChg chg="modTransition modAnim">
        <pc:chgData name="Surya Perimidi" userId="6881e5782416aefe" providerId="LiveId" clId="{585C9881-5222-4B72-BA72-C3573A8F0DC1}" dt="2024-02-21T06:39:10.154" v="581"/>
        <pc:sldMkLst>
          <pc:docMk/>
          <pc:sldMk cId="0" sldId="256"/>
        </pc:sldMkLst>
      </pc:sldChg>
      <pc:sldChg chg="modTransition">
        <pc:chgData name="Surya Perimidi" userId="6881e5782416aefe" providerId="LiveId" clId="{585C9881-5222-4B72-BA72-C3573A8F0DC1}" dt="2024-02-21T06:18:39.060" v="487"/>
        <pc:sldMkLst>
          <pc:docMk/>
          <pc:sldMk cId="0" sldId="257"/>
        </pc:sldMkLst>
      </pc:sldChg>
      <pc:sldChg chg="modTransition">
        <pc:chgData name="Surya Perimidi" userId="6881e5782416aefe" providerId="LiveId" clId="{585C9881-5222-4B72-BA72-C3573A8F0DC1}" dt="2024-02-21T06:19:02.879" v="488"/>
        <pc:sldMkLst>
          <pc:docMk/>
          <pc:sldMk cId="0" sldId="258"/>
        </pc:sldMkLst>
      </pc:sldChg>
      <pc:sldChg chg="modTransition">
        <pc:chgData name="Surya Perimidi" userId="6881e5782416aefe" providerId="LiveId" clId="{585C9881-5222-4B72-BA72-C3573A8F0DC1}" dt="2024-02-21T06:19:48.812" v="496"/>
        <pc:sldMkLst>
          <pc:docMk/>
          <pc:sldMk cId="0" sldId="259"/>
        </pc:sldMkLst>
      </pc:sldChg>
      <pc:sldChg chg="modTransition">
        <pc:chgData name="Surya Perimidi" userId="6881e5782416aefe" providerId="LiveId" clId="{585C9881-5222-4B72-BA72-C3573A8F0DC1}" dt="2024-02-21T06:20:09.063" v="499"/>
        <pc:sldMkLst>
          <pc:docMk/>
          <pc:sldMk cId="0" sldId="260"/>
        </pc:sldMkLst>
      </pc:sldChg>
      <pc:sldChg chg="modTransition">
        <pc:chgData name="Surya Perimidi" userId="6881e5782416aefe" providerId="LiveId" clId="{585C9881-5222-4B72-BA72-C3573A8F0DC1}" dt="2024-02-21T06:20:27.375" v="500"/>
        <pc:sldMkLst>
          <pc:docMk/>
          <pc:sldMk cId="0" sldId="261"/>
        </pc:sldMkLst>
      </pc:sldChg>
      <pc:sldChg chg="modTransition">
        <pc:chgData name="Surya Perimidi" userId="6881e5782416aefe" providerId="LiveId" clId="{585C9881-5222-4B72-BA72-C3573A8F0DC1}" dt="2024-02-21T06:20:49.553" v="503"/>
        <pc:sldMkLst>
          <pc:docMk/>
          <pc:sldMk cId="0" sldId="262"/>
        </pc:sldMkLst>
      </pc:sldChg>
      <pc:sldChg chg="modTransition">
        <pc:chgData name="Surya Perimidi" userId="6881e5782416aefe" providerId="LiveId" clId="{585C9881-5222-4B72-BA72-C3573A8F0DC1}" dt="2024-02-21T06:21:52.638" v="509"/>
        <pc:sldMkLst>
          <pc:docMk/>
          <pc:sldMk cId="0" sldId="263"/>
        </pc:sldMkLst>
      </pc:sldChg>
      <pc:sldChg chg="modTransition">
        <pc:chgData name="Surya Perimidi" userId="6881e5782416aefe" providerId="LiveId" clId="{585C9881-5222-4B72-BA72-C3573A8F0DC1}" dt="2024-02-21T06:21:28.661" v="507"/>
        <pc:sldMkLst>
          <pc:docMk/>
          <pc:sldMk cId="0" sldId="264"/>
        </pc:sldMkLst>
      </pc:sldChg>
      <pc:sldChg chg="modTransition">
        <pc:chgData name="Surya Perimidi" userId="6881e5782416aefe" providerId="LiveId" clId="{585C9881-5222-4B72-BA72-C3573A8F0DC1}" dt="2024-02-21T06:22:49.700" v="516"/>
        <pc:sldMkLst>
          <pc:docMk/>
          <pc:sldMk cId="0" sldId="265"/>
        </pc:sldMkLst>
      </pc:sldChg>
      <pc:sldChg chg="modTransition">
        <pc:chgData name="Surya Perimidi" userId="6881e5782416aefe" providerId="LiveId" clId="{585C9881-5222-4B72-BA72-C3573A8F0DC1}" dt="2024-02-21T06:23:05.286" v="517"/>
        <pc:sldMkLst>
          <pc:docMk/>
          <pc:sldMk cId="0" sldId="266"/>
        </pc:sldMkLst>
      </pc:sldChg>
      <pc:sldChg chg="modTransition">
        <pc:chgData name="Surya Perimidi" userId="6881e5782416aefe" providerId="LiveId" clId="{585C9881-5222-4B72-BA72-C3573A8F0DC1}" dt="2024-02-21T06:23:20.341" v="518"/>
        <pc:sldMkLst>
          <pc:docMk/>
          <pc:sldMk cId="0" sldId="267"/>
        </pc:sldMkLst>
      </pc:sldChg>
      <pc:sldChg chg="modTransition">
        <pc:chgData name="Surya Perimidi" userId="6881e5782416aefe" providerId="LiveId" clId="{585C9881-5222-4B72-BA72-C3573A8F0DC1}" dt="2024-02-21T06:23:25.664" v="519"/>
        <pc:sldMkLst>
          <pc:docMk/>
          <pc:sldMk cId="0" sldId="268"/>
        </pc:sldMkLst>
      </pc:sldChg>
      <pc:sldChg chg="modTransition">
        <pc:chgData name="Surya Perimidi" userId="6881e5782416aefe" providerId="LiveId" clId="{585C9881-5222-4B72-BA72-C3573A8F0DC1}" dt="2024-02-21T06:23:39.606" v="520"/>
        <pc:sldMkLst>
          <pc:docMk/>
          <pc:sldMk cId="0" sldId="269"/>
        </pc:sldMkLst>
      </pc:sldChg>
      <pc:sldChg chg="addSp delSp modSp mod modTransition">
        <pc:chgData name="Surya Perimidi" userId="6881e5782416aefe" providerId="LiveId" clId="{585C9881-5222-4B72-BA72-C3573A8F0DC1}" dt="2024-02-21T06:28:01.333" v="525"/>
        <pc:sldMkLst>
          <pc:docMk/>
          <pc:sldMk cId="0" sldId="270"/>
        </pc:sldMkLst>
        <pc:spChg chg="del">
          <ac:chgData name="Surya Perimidi" userId="6881e5782416aefe" providerId="LiveId" clId="{585C9881-5222-4B72-BA72-C3573A8F0DC1}" dt="2024-02-21T04:58:54.394" v="170" actId="21"/>
          <ac:spMkLst>
            <pc:docMk/>
            <pc:sldMk cId="0" sldId="270"/>
            <ac:spMk id="2" creationId="{00000000-0000-0000-0000-000000000000}"/>
          </ac:spMkLst>
        </pc:spChg>
        <pc:spChg chg="mod">
          <ac:chgData name="Surya Perimidi" userId="6881e5782416aefe" providerId="LiveId" clId="{585C9881-5222-4B72-BA72-C3573A8F0DC1}" dt="2024-02-21T05:55:38.457" v="414" actId="20577"/>
          <ac:spMkLst>
            <pc:docMk/>
            <pc:sldMk cId="0" sldId="270"/>
            <ac:spMk id="4" creationId="{00000000-0000-0000-0000-000000000000}"/>
          </ac:spMkLst>
        </pc:spChg>
        <pc:spChg chg="add del mod">
          <ac:chgData name="Surya Perimidi" userId="6881e5782416aefe" providerId="LiveId" clId="{585C9881-5222-4B72-BA72-C3573A8F0DC1}" dt="2024-02-21T04:58:58.433" v="171" actId="478"/>
          <ac:spMkLst>
            <pc:docMk/>
            <pc:sldMk cId="0" sldId="270"/>
            <ac:spMk id="8" creationId="{2A7D316C-EF15-752C-F0F7-3BFD9DE6EE4D}"/>
          </ac:spMkLst>
        </pc:spChg>
        <pc:picChg chg="del">
          <ac:chgData name="Surya Perimidi" userId="6881e5782416aefe" providerId="LiveId" clId="{585C9881-5222-4B72-BA72-C3573A8F0DC1}" dt="2024-02-21T04:57:07.420" v="160" actId="478"/>
          <ac:picMkLst>
            <pc:docMk/>
            <pc:sldMk cId="0" sldId="270"/>
            <ac:picMk id="3" creationId="{00000000-0000-0000-0000-000000000000}"/>
          </ac:picMkLst>
        </pc:picChg>
        <pc:picChg chg="add mod">
          <ac:chgData name="Surya Perimidi" userId="6881e5782416aefe" providerId="LiveId" clId="{585C9881-5222-4B72-BA72-C3573A8F0DC1}" dt="2024-02-21T04:57:59.460" v="162" actId="1076"/>
          <ac:picMkLst>
            <pc:docMk/>
            <pc:sldMk cId="0" sldId="270"/>
            <ac:picMk id="6" creationId="{FD0C169E-4CCE-3B4D-4C35-5E5F800DB7DC}"/>
          </ac:picMkLst>
        </pc:picChg>
      </pc:sldChg>
      <pc:sldChg chg="modSp new del mod">
        <pc:chgData name="Surya Perimidi" userId="6881e5782416aefe" providerId="LiveId" clId="{585C9881-5222-4B72-BA72-C3573A8F0DC1}" dt="2024-02-21T06:14:38.189" v="451" actId="47"/>
        <pc:sldMkLst>
          <pc:docMk/>
          <pc:sldMk cId="767302251" sldId="271"/>
        </pc:sldMkLst>
        <pc:spChg chg="mod">
          <ac:chgData name="Surya Perimidi" userId="6881e5782416aefe" providerId="LiveId" clId="{585C9881-5222-4B72-BA72-C3573A8F0DC1}" dt="2024-02-21T04:24:30.102" v="4"/>
          <ac:spMkLst>
            <pc:docMk/>
            <pc:sldMk cId="767302251" sldId="271"/>
            <ac:spMk id="2" creationId="{89ED2A50-0243-100B-A4FF-DCC560C7431F}"/>
          </ac:spMkLst>
        </pc:spChg>
      </pc:sldChg>
      <pc:sldChg chg="new del">
        <pc:chgData name="Surya Perimidi" userId="6881e5782416aefe" providerId="LiveId" clId="{585C9881-5222-4B72-BA72-C3573A8F0DC1}" dt="2024-02-21T04:13:17.722" v="1" actId="47"/>
        <pc:sldMkLst>
          <pc:docMk/>
          <pc:sldMk cId="3467949168" sldId="271"/>
        </pc:sldMkLst>
      </pc:sldChg>
      <pc:sldChg chg="addSp delSp modSp new mod ord modTransition">
        <pc:chgData name="Surya Perimidi" userId="6881e5782416aefe" providerId="LiveId" clId="{585C9881-5222-4B72-BA72-C3573A8F0DC1}" dt="2024-02-21T06:27:17.803" v="521"/>
        <pc:sldMkLst>
          <pc:docMk/>
          <pc:sldMk cId="2171742227" sldId="272"/>
        </pc:sldMkLst>
        <pc:spChg chg="del">
          <ac:chgData name="Surya Perimidi" userId="6881e5782416aefe" providerId="LiveId" clId="{585C9881-5222-4B72-BA72-C3573A8F0DC1}" dt="2024-02-21T04:25:37.082" v="6" actId="478"/>
          <ac:spMkLst>
            <pc:docMk/>
            <pc:sldMk cId="2171742227" sldId="272"/>
            <ac:spMk id="2" creationId="{BD97C240-3A0E-2DCB-DC49-9F6C2F97F3FB}"/>
          </ac:spMkLst>
        </pc:spChg>
        <pc:spChg chg="del mod">
          <ac:chgData name="Surya Perimidi" userId="6881e5782416aefe" providerId="LiveId" clId="{585C9881-5222-4B72-BA72-C3573A8F0DC1}" dt="2024-02-21T04:26:06.396" v="8" actId="478"/>
          <ac:spMkLst>
            <pc:docMk/>
            <pc:sldMk cId="2171742227" sldId="272"/>
            <ac:spMk id="3" creationId="{FCC29520-C451-F9DD-16E2-2B3043AFB599}"/>
          </ac:spMkLst>
        </pc:spChg>
        <pc:spChg chg="add del mod">
          <ac:chgData name="Surya Perimidi" userId="6881e5782416aefe" providerId="LiveId" clId="{585C9881-5222-4B72-BA72-C3573A8F0DC1}" dt="2024-02-21T04:27:21.241" v="13"/>
          <ac:spMkLst>
            <pc:docMk/>
            <pc:sldMk cId="2171742227" sldId="272"/>
            <ac:spMk id="4" creationId="{8ADD54BC-8C18-861C-7E2A-23C127AD1864}"/>
          </ac:spMkLst>
        </pc:spChg>
        <pc:spChg chg="add mod">
          <ac:chgData name="Surya Perimidi" userId="6881e5782416aefe" providerId="LiveId" clId="{585C9881-5222-4B72-BA72-C3573A8F0DC1}" dt="2024-02-21T04:59:14.096" v="177" actId="1036"/>
          <ac:spMkLst>
            <pc:docMk/>
            <pc:sldMk cId="2171742227" sldId="272"/>
            <ac:spMk id="5" creationId="{01306F48-968C-BCF5-1960-C61C65A7989D}"/>
          </ac:spMkLst>
        </pc:spChg>
        <pc:spChg chg="add mod">
          <ac:chgData name="Surya Perimidi" userId="6881e5782416aefe" providerId="LiveId" clId="{585C9881-5222-4B72-BA72-C3573A8F0DC1}" dt="2024-02-21T04:59:09.033" v="174" actId="1036"/>
          <ac:spMkLst>
            <pc:docMk/>
            <pc:sldMk cId="2171742227" sldId="272"/>
            <ac:spMk id="6" creationId="{98638A1A-4A59-23D3-7787-B005637E9CF8}"/>
          </ac:spMkLst>
        </pc:spChg>
        <pc:spChg chg="add mod">
          <ac:chgData name="Surya Perimidi" userId="6881e5782416aefe" providerId="LiveId" clId="{585C9881-5222-4B72-BA72-C3573A8F0DC1}" dt="2024-02-21T04:43:12.923" v="79" actId="1038"/>
          <ac:spMkLst>
            <pc:docMk/>
            <pc:sldMk cId="2171742227" sldId="272"/>
            <ac:spMk id="12" creationId="{2F5C6C45-665D-E9A4-45AB-ED98ED8BE381}"/>
          </ac:spMkLst>
        </pc:spChg>
        <pc:spChg chg="add mod">
          <ac:chgData name="Surya Perimidi" userId="6881e5782416aefe" providerId="LiveId" clId="{585C9881-5222-4B72-BA72-C3573A8F0DC1}" dt="2024-02-21T04:56:38.605" v="159" actId="20577"/>
          <ac:spMkLst>
            <pc:docMk/>
            <pc:sldMk cId="2171742227" sldId="272"/>
            <ac:spMk id="14" creationId="{BCFFDCC8-DBAA-8B06-2A9A-6D4DB2726643}"/>
          </ac:spMkLst>
        </pc:spChg>
        <pc:spChg chg="add mod">
          <ac:chgData name="Surya Perimidi" userId="6881e5782416aefe" providerId="LiveId" clId="{585C9881-5222-4B72-BA72-C3573A8F0DC1}" dt="2024-02-21T04:59:24.075" v="179" actId="1076"/>
          <ac:spMkLst>
            <pc:docMk/>
            <pc:sldMk cId="2171742227" sldId="272"/>
            <ac:spMk id="15" creationId="{00000000-0000-0000-0000-000000000000}"/>
          </ac:spMkLst>
        </pc:spChg>
        <pc:picChg chg="add mod">
          <ac:chgData name="Surya Perimidi" userId="6881e5782416aefe" providerId="LiveId" clId="{585C9881-5222-4B72-BA72-C3573A8F0DC1}" dt="2024-02-21T04:33:30.023" v="39" actId="1076"/>
          <ac:picMkLst>
            <pc:docMk/>
            <pc:sldMk cId="2171742227" sldId="272"/>
            <ac:picMk id="8" creationId="{9DB00DE1-ED79-247D-5945-4292D85CD785}"/>
          </ac:picMkLst>
        </pc:picChg>
        <pc:picChg chg="add mod">
          <ac:chgData name="Surya Perimidi" userId="6881e5782416aefe" providerId="LiveId" clId="{585C9881-5222-4B72-BA72-C3573A8F0DC1}" dt="2024-02-21T04:39:36.640" v="60" actId="1076"/>
          <ac:picMkLst>
            <pc:docMk/>
            <pc:sldMk cId="2171742227" sldId="272"/>
            <ac:picMk id="10" creationId="{CECB54D8-C4CF-C275-79BA-019F701BB2B3}"/>
          </ac:picMkLst>
        </pc:picChg>
      </pc:sldChg>
      <pc:sldChg chg="addSp delSp modSp new mod modTransition">
        <pc:chgData name="Surya Perimidi" userId="6881e5782416aefe" providerId="LiveId" clId="{585C9881-5222-4B72-BA72-C3573A8F0DC1}" dt="2024-02-21T06:27:39.587" v="522"/>
        <pc:sldMkLst>
          <pc:docMk/>
          <pc:sldMk cId="3835734011" sldId="273"/>
        </pc:sldMkLst>
        <pc:spChg chg="del">
          <ac:chgData name="Surya Perimidi" userId="6881e5782416aefe" providerId="LiveId" clId="{585C9881-5222-4B72-BA72-C3573A8F0DC1}" dt="2024-02-21T04:47:08.214" v="83" actId="478"/>
          <ac:spMkLst>
            <pc:docMk/>
            <pc:sldMk cId="3835734011" sldId="273"/>
            <ac:spMk id="2" creationId="{89E7F3B3-0A70-C330-1AC2-2FBCCB424F19}"/>
          </ac:spMkLst>
        </pc:spChg>
        <pc:spChg chg="del">
          <ac:chgData name="Surya Perimidi" userId="6881e5782416aefe" providerId="LiveId" clId="{585C9881-5222-4B72-BA72-C3573A8F0DC1}" dt="2024-02-21T04:47:11.273" v="84" actId="478"/>
          <ac:spMkLst>
            <pc:docMk/>
            <pc:sldMk cId="3835734011" sldId="273"/>
            <ac:spMk id="3" creationId="{49A94685-33DA-99DD-3AA0-AC56C86E6CF4}"/>
          </ac:spMkLst>
        </pc:spChg>
        <pc:spChg chg="add del mod">
          <ac:chgData name="Surya Perimidi" userId="6881e5782416aefe" providerId="LiveId" clId="{585C9881-5222-4B72-BA72-C3573A8F0DC1}" dt="2024-02-21T04:47:40.812" v="87"/>
          <ac:spMkLst>
            <pc:docMk/>
            <pc:sldMk cId="3835734011" sldId="273"/>
            <ac:spMk id="4" creationId="{5109579E-C376-7915-DCC7-222A609C5DB0}"/>
          </ac:spMkLst>
        </pc:spChg>
        <pc:spChg chg="add mod">
          <ac:chgData name="Surya Perimidi" userId="6881e5782416aefe" providerId="LiveId" clId="{585C9881-5222-4B72-BA72-C3573A8F0DC1}" dt="2024-02-21T05:03:35.542" v="195" actId="2711"/>
          <ac:spMkLst>
            <pc:docMk/>
            <pc:sldMk cId="3835734011" sldId="273"/>
            <ac:spMk id="5" creationId="{1F896A4C-9599-6498-CBEA-8E45FDD490F5}"/>
          </ac:spMkLst>
        </pc:spChg>
        <pc:spChg chg="add mod">
          <ac:chgData name="Surya Perimidi" userId="6881e5782416aefe" providerId="LiveId" clId="{585C9881-5222-4B72-BA72-C3573A8F0DC1}" dt="2024-02-21T04:49:35.053" v="107" actId="1037"/>
          <ac:spMkLst>
            <pc:docMk/>
            <pc:sldMk cId="3835734011" sldId="273"/>
            <ac:spMk id="7" creationId="{D96484DB-B125-7811-4A6C-B903B7DB1BD1}"/>
          </ac:spMkLst>
        </pc:spChg>
        <pc:spChg chg="add del mod">
          <ac:chgData name="Surya Perimidi" userId="6881e5782416aefe" providerId="LiveId" clId="{585C9881-5222-4B72-BA72-C3573A8F0DC1}" dt="2024-02-21T04:52:38.614" v="112" actId="478"/>
          <ac:spMkLst>
            <pc:docMk/>
            <pc:sldMk cId="3835734011" sldId="273"/>
            <ac:spMk id="11" creationId="{76C53FE0-D4E4-6CC9-9E14-87DAF2B20B36}"/>
          </ac:spMkLst>
        </pc:spChg>
        <pc:spChg chg="add mod">
          <ac:chgData name="Surya Perimidi" userId="6881e5782416aefe" providerId="LiveId" clId="{585C9881-5222-4B72-BA72-C3573A8F0DC1}" dt="2024-02-21T04:56:09.966" v="132" actId="1076"/>
          <ac:spMkLst>
            <pc:docMk/>
            <pc:sldMk cId="3835734011" sldId="273"/>
            <ac:spMk id="13" creationId="{5FD1721D-4236-DB8D-5684-5C9B19F668B9}"/>
          </ac:spMkLst>
        </pc:spChg>
        <pc:spChg chg="add mod">
          <ac:chgData name="Surya Perimidi" userId="6881e5782416aefe" providerId="LiveId" clId="{585C9881-5222-4B72-BA72-C3573A8F0DC1}" dt="2024-02-21T05:03:40.586" v="196" actId="2711"/>
          <ac:spMkLst>
            <pc:docMk/>
            <pc:sldMk cId="3835734011" sldId="273"/>
            <ac:spMk id="15" creationId="{8E9DF307-A94A-065C-4D7F-459F1934BCA3}"/>
          </ac:spMkLst>
        </pc:spChg>
        <pc:picChg chg="add mod">
          <ac:chgData name="Surya Perimidi" userId="6881e5782416aefe" providerId="LiveId" clId="{585C9881-5222-4B72-BA72-C3573A8F0DC1}" dt="2024-02-21T04:51:55.597" v="109" actId="1076"/>
          <ac:picMkLst>
            <pc:docMk/>
            <pc:sldMk cId="3835734011" sldId="273"/>
            <ac:picMk id="9" creationId="{FEAB0F26-9270-3468-B5A2-3260B6C52A69}"/>
          </ac:picMkLst>
        </pc:picChg>
        <pc:picChg chg="add mod">
          <ac:chgData name="Surya Perimidi" userId="6881e5782416aefe" providerId="LiveId" clId="{585C9881-5222-4B72-BA72-C3573A8F0DC1}" dt="2024-02-21T04:56:11.966" v="134" actId="1035"/>
          <ac:picMkLst>
            <pc:docMk/>
            <pc:sldMk cId="3835734011" sldId="273"/>
            <ac:picMk id="17" creationId="{9562545B-14FB-019F-3A35-95973D6AE9F2}"/>
          </ac:picMkLst>
        </pc:picChg>
      </pc:sldChg>
      <pc:sldChg chg="new del">
        <pc:chgData name="Surya Perimidi" userId="6881e5782416aefe" providerId="LiveId" clId="{585C9881-5222-4B72-BA72-C3573A8F0DC1}" dt="2024-02-21T05:00:38.935" v="181" actId="47"/>
        <pc:sldMkLst>
          <pc:docMk/>
          <pc:sldMk cId="382273340" sldId="274"/>
        </pc:sldMkLst>
      </pc:sldChg>
      <pc:sldChg chg="addSp delSp modSp new mod ord modTransition">
        <pc:chgData name="Surya Perimidi" userId="6881e5782416aefe" providerId="LiveId" clId="{585C9881-5222-4B72-BA72-C3573A8F0DC1}" dt="2024-02-21T06:27:49.657" v="524"/>
        <pc:sldMkLst>
          <pc:docMk/>
          <pc:sldMk cId="4286423542" sldId="274"/>
        </pc:sldMkLst>
        <pc:spChg chg="add del mod">
          <ac:chgData name="Surya Perimidi" userId="6881e5782416aefe" providerId="LiveId" clId="{585C9881-5222-4B72-BA72-C3573A8F0DC1}" dt="2024-02-21T05:02:06.063" v="185"/>
          <ac:spMkLst>
            <pc:docMk/>
            <pc:sldMk cId="4286423542" sldId="274"/>
            <ac:spMk id="2" creationId="{A07052CC-49E3-95D9-6433-3B99A4D591FE}"/>
          </ac:spMkLst>
        </pc:spChg>
        <pc:spChg chg="add mod">
          <ac:chgData name="Surya Perimidi" userId="6881e5782416aefe" providerId="LiveId" clId="{585C9881-5222-4B72-BA72-C3573A8F0DC1}" dt="2024-02-21T05:14:41.809" v="247" actId="2711"/>
          <ac:spMkLst>
            <pc:docMk/>
            <pc:sldMk cId="4286423542" sldId="274"/>
            <ac:spMk id="4" creationId="{D24566AD-640B-0725-0A23-7B4AADAB7035}"/>
          </ac:spMkLst>
        </pc:spChg>
        <pc:spChg chg="add del mod">
          <ac:chgData name="Surya Perimidi" userId="6881e5782416aefe" providerId="LiveId" clId="{585C9881-5222-4B72-BA72-C3573A8F0DC1}" dt="2024-02-21T05:55:26.602" v="408" actId="20577"/>
          <ac:spMkLst>
            <pc:docMk/>
            <pc:sldMk cId="4286423542" sldId="274"/>
            <ac:spMk id="6" creationId="{6821A23F-2366-28C2-EC57-C31FAB4EF2EF}"/>
          </ac:spMkLst>
        </pc:spChg>
        <pc:spChg chg="add mod">
          <ac:chgData name="Surya Perimidi" userId="6881e5782416aefe" providerId="LiveId" clId="{585C9881-5222-4B72-BA72-C3573A8F0DC1}" dt="2024-02-21T05:13:48.736" v="239" actId="1076"/>
          <ac:spMkLst>
            <pc:docMk/>
            <pc:sldMk cId="4286423542" sldId="274"/>
            <ac:spMk id="10" creationId="{58183D52-E0EB-A50A-FBEB-B4F632E78189}"/>
          </ac:spMkLst>
        </pc:spChg>
        <pc:spChg chg="add mod">
          <ac:chgData name="Surya Perimidi" userId="6881e5782416aefe" providerId="LiveId" clId="{585C9881-5222-4B72-BA72-C3573A8F0DC1}" dt="2024-02-21T05:55:32.241" v="412" actId="20577"/>
          <ac:spMkLst>
            <pc:docMk/>
            <pc:sldMk cId="4286423542" sldId="274"/>
            <ac:spMk id="12" creationId="{B6C42378-9AAD-4F52-E405-4A07559ED31D}"/>
          </ac:spMkLst>
        </pc:spChg>
        <pc:picChg chg="add mod">
          <ac:chgData name="Surya Perimidi" userId="6881e5782416aefe" providerId="LiveId" clId="{585C9881-5222-4B72-BA72-C3573A8F0DC1}" dt="2024-02-21T05:14:05.347" v="243" actId="1076"/>
          <ac:picMkLst>
            <pc:docMk/>
            <pc:sldMk cId="4286423542" sldId="274"/>
            <ac:picMk id="8" creationId="{D37629DA-D94F-0928-22DB-4197C643E486}"/>
          </ac:picMkLst>
        </pc:picChg>
        <pc:picChg chg="add mod">
          <ac:chgData name="Surya Perimidi" userId="6881e5782416aefe" providerId="LiveId" clId="{585C9881-5222-4B72-BA72-C3573A8F0DC1}" dt="2024-02-21T05:14:17.680" v="246" actId="1076"/>
          <ac:picMkLst>
            <pc:docMk/>
            <pc:sldMk cId="4286423542" sldId="274"/>
            <ac:picMk id="14" creationId="{FC09038F-1D79-2457-5FF9-A39E9A51A746}"/>
          </ac:picMkLst>
        </pc:picChg>
      </pc:sldChg>
      <pc:sldChg chg="addSp delSp modSp new mod ord modTransition">
        <pc:chgData name="Surya Perimidi" userId="6881e5782416aefe" providerId="LiveId" clId="{585C9881-5222-4B72-BA72-C3573A8F0DC1}" dt="2024-02-21T06:27:44.869" v="523"/>
        <pc:sldMkLst>
          <pc:docMk/>
          <pc:sldMk cId="3862502935" sldId="275"/>
        </pc:sldMkLst>
        <pc:spChg chg="add del">
          <ac:chgData name="Surya Perimidi" userId="6881e5782416aefe" providerId="LiveId" clId="{585C9881-5222-4B72-BA72-C3573A8F0DC1}" dt="2024-02-21T05:27:41.236" v="250" actId="22"/>
          <ac:spMkLst>
            <pc:docMk/>
            <pc:sldMk cId="3862502935" sldId="275"/>
            <ac:spMk id="3" creationId="{0E450AE6-03EB-FFE7-A813-D203DA0DC7F7}"/>
          </ac:spMkLst>
        </pc:spChg>
        <pc:spChg chg="add del mod">
          <ac:chgData name="Surya Perimidi" userId="6881e5782416aefe" providerId="LiveId" clId="{585C9881-5222-4B72-BA72-C3573A8F0DC1}" dt="2024-02-21T05:51:10.695" v="296"/>
          <ac:spMkLst>
            <pc:docMk/>
            <pc:sldMk cId="3862502935" sldId="275"/>
            <ac:spMk id="5" creationId="{C132ABB9-C5BD-0D57-AD3E-CDDD8E4C32B0}"/>
          </ac:spMkLst>
        </pc:spChg>
        <pc:spChg chg="add del mod">
          <ac:chgData name="Surya Perimidi" userId="6881e5782416aefe" providerId="LiveId" clId="{585C9881-5222-4B72-BA72-C3573A8F0DC1}" dt="2024-02-21T05:51:18.172" v="358"/>
          <ac:spMkLst>
            <pc:docMk/>
            <pc:sldMk cId="3862502935" sldId="275"/>
            <ac:spMk id="7" creationId="{C9571717-1901-9786-04D0-C5461F3E7872}"/>
          </ac:spMkLst>
        </pc:spChg>
        <pc:spChg chg="add mod">
          <ac:chgData name="Surya Perimidi" userId="6881e5782416aefe" providerId="LiveId" clId="{585C9881-5222-4B72-BA72-C3573A8F0DC1}" dt="2024-02-21T05:53:17.728" v="364" actId="1076"/>
          <ac:spMkLst>
            <pc:docMk/>
            <pc:sldMk cId="3862502935" sldId="275"/>
            <ac:spMk id="9" creationId="{3C67CD67-26D6-CCAC-7E76-FF48EFA14363}"/>
          </ac:spMkLst>
        </pc:spChg>
        <pc:spChg chg="add mod">
          <ac:chgData name="Surya Perimidi" userId="6881e5782416aefe" providerId="LiveId" clId="{585C9881-5222-4B72-BA72-C3573A8F0DC1}" dt="2024-02-21T06:06:19.942" v="427" actId="20577"/>
          <ac:spMkLst>
            <pc:docMk/>
            <pc:sldMk cId="3862502935" sldId="275"/>
            <ac:spMk id="11" creationId="{09C74525-A4C7-ECF8-D1AE-5938E4CA7763}"/>
          </ac:spMkLst>
        </pc:spChg>
        <pc:spChg chg="add mod">
          <ac:chgData name="Surya Perimidi" userId="6881e5782416aefe" providerId="LiveId" clId="{585C9881-5222-4B72-BA72-C3573A8F0DC1}" dt="2024-02-21T06:12:52.118" v="450" actId="1035"/>
          <ac:spMkLst>
            <pc:docMk/>
            <pc:sldMk cId="3862502935" sldId="275"/>
            <ac:spMk id="15" creationId="{17889D1D-539A-3BE7-D9C2-8F769AFE7671}"/>
          </ac:spMkLst>
        </pc:spChg>
        <pc:spChg chg="add mod">
          <ac:chgData name="Surya Perimidi" userId="6881e5782416aefe" providerId="LiveId" clId="{585C9881-5222-4B72-BA72-C3573A8F0DC1}" dt="2024-02-21T06:12:44.471" v="446" actId="1076"/>
          <ac:spMkLst>
            <pc:docMk/>
            <pc:sldMk cId="3862502935" sldId="275"/>
            <ac:spMk id="17" creationId="{B4BF7073-24E2-846F-4A6F-D73388F9116B}"/>
          </ac:spMkLst>
        </pc:spChg>
        <pc:picChg chg="add mod">
          <ac:chgData name="Surya Perimidi" userId="6881e5782416aefe" providerId="LiveId" clId="{585C9881-5222-4B72-BA72-C3573A8F0DC1}" dt="2024-02-21T06:00:50.633" v="416" actId="1076"/>
          <ac:picMkLst>
            <pc:docMk/>
            <pc:sldMk cId="3862502935" sldId="275"/>
            <ac:picMk id="13" creationId="{8528BEDF-EB06-F7D1-BCB8-08C371B6C9FC}"/>
          </ac:picMkLst>
        </pc:picChg>
        <pc:picChg chg="add mod">
          <ac:chgData name="Surya Perimidi" userId="6881e5782416aefe" providerId="LiveId" clId="{585C9881-5222-4B72-BA72-C3573A8F0DC1}" dt="2024-02-21T06:12:37.192" v="445" actId="1076"/>
          <ac:picMkLst>
            <pc:docMk/>
            <pc:sldMk cId="3862502935" sldId="275"/>
            <ac:picMk id="19" creationId="{37103059-7595-DDD7-F89F-E9260F2D7EFE}"/>
          </ac:picMkLst>
        </pc:picChg>
      </pc:sldChg>
      <pc:sldChg chg="new del">
        <pc:chgData name="Surya Perimidi" userId="6881e5782416aefe" providerId="LiveId" clId="{585C9881-5222-4B72-BA72-C3573A8F0DC1}" dt="2024-02-21T06:16:08.108" v="453" actId="47"/>
        <pc:sldMkLst>
          <pc:docMk/>
          <pc:sldMk cId="686125393" sldId="276"/>
        </pc:sldMkLst>
      </pc:sldChg>
      <pc:sldChg chg="addSp delSp modSp new mod modTransition modAnim">
        <pc:chgData name="Surya Perimidi" userId="6881e5782416aefe" providerId="LiveId" clId="{585C9881-5222-4B72-BA72-C3573A8F0DC1}" dt="2024-02-21T06:38:07.668" v="579"/>
        <pc:sldMkLst>
          <pc:docMk/>
          <pc:sldMk cId="1929067155" sldId="276"/>
        </pc:sldMkLst>
        <pc:spChg chg="add mod">
          <ac:chgData name="Surya Perimidi" userId="6881e5782416aefe" providerId="LiveId" clId="{585C9881-5222-4B72-BA72-C3573A8F0DC1}" dt="2024-02-21T06:37:39.404" v="574" actId="207"/>
          <ac:spMkLst>
            <pc:docMk/>
            <pc:sldMk cId="1929067155" sldId="276"/>
            <ac:spMk id="2" creationId="{33919E36-DC88-0F8A-D66D-94BD71ED8D51}"/>
          </ac:spMkLst>
        </pc:spChg>
        <pc:spChg chg="add del mod">
          <ac:chgData name="Surya Perimidi" userId="6881e5782416aefe" providerId="LiveId" clId="{585C9881-5222-4B72-BA72-C3573A8F0DC1}" dt="2024-02-21T06:36:13.490" v="565" actId="478"/>
          <ac:spMkLst>
            <pc:docMk/>
            <pc:sldMk cId="1929067155" sldId="276"/>
            <ac:spMk id="3" creationId="{8777B092-4C41-E47B-7CF4-59AA15CB64EB}"/>
          </ac:spMkLst>
        </pc:spChg>
        <pc:spChg chg="add del mod">
          <ac:chgData name="Surya Perimidi" userId="6881e5782416aefe" providerId="LiveId" clId="{585C9881-5222-4B72-BA72-C3573A8F0DC1}" dt="2024-02-21T06:36:17.319" v="567" actId="478"/>
          <ac:spMkLst>
            <pc:docMk/>
            <pc:sldMk cId="1929067155" sldId="276"/>
            <ac:spMk id="4" creationId="{6172AC5D-681B-4ED5-F0C0-70AE748CF56F}"/>
          </ac:spMkLst>
        </pc:spChg>
        <pc:spChg chg="add del mod">
          <ac:chgData name="Surya Perimidi" userId="6881e5782416aefe" providerId="LiveId" clId="{585C9881-5222-4B72-BA72-C3573A8F0DC1}" dt="2024-02-21T06:36:15.023" v="566" actId="478"/>
          <ac:spMkLst>
            <pc:docMk/>
            <pc:sldMk cId="1929067155" sldId="276"/>
            <ac:spMk id="5" creationId="{52B75041-A3BB-B1F9-78BD-A1BB9FDDEBB8}"/>
          </ac:spMkLst>
        </pc:spChg>
        <pc:spChg chg="add del mod">
          <ac:chgData name="Surya Perimidi" userId="6881e5782416aefe" providerId="LiveId" clId="{585C9881-5222-4B72-BA72-C3573A8F0DC1}" dt="2024-02-21T06:36:11.626" v="564" actId="478"/>
          <ac:spMkLst>
            <pc:docMk/>
            <pc:sldMk cId="1929067155" sldId="276"/>
            <ac:spMk id="6" creationId="{61E5C2DA-352E-DAD7-D863-F627105271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4"/>
            <a:ext cx="6972300" cy="3914775"/>
          </a:xfrm>
          <a:custGeom>
            <a:avLst/>
            <a:gdLst/>
            <a:ahLst/>
            <a:cxnLst/>
            <a:rect l="l" t="t" r="r" b="b"/>
            <a:pathLst>
              <a:path w="6972300" h="3914775">
                <a:moveTo>
                  <a:pt x="0" y="3914521"/>
                </a:moveTo>
                <a:lnTo>
                  <a:pt x="6972299" y="3914521"/>
                </a:lnTo>
                <a:lnTo>
                  <a:pt x="6972299" y="0"/>
                </a:lnTo>
                <a:lnTo>
                  <a:pt x="0" y="0"/>
                </a:lnTo>
                <a:lnTo>
                  <a:pt x="0" y="3914521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265797" y="3055155"/>
            <a:ext cx="706755" cy="859790"/>
          </a:xfrm>
          <a:custGeom>
            <a:avLst/>
            <a:gdLst/>
            <a:ahLst/>
            <a:cxnLst/>
            <a:rect l="l" t="t" r="r" b="b"/>
            <a:pathLst>
              <a:path w="706754" h="859789">
                <a:moveTo>
                  <a:pt x="706499" y="0"/>
                </a:moveTo>
                <a:lnTo>
                  <a:pt x="664799" y="17857"/>
                </a:lnTo>
                <a:lnTo>
                  <a:pt x="627554" y="39207"/>
                </a:lnTo>
                <a:lnTo>
                  <a:pt x="592419" y="64354"/>
                </a:lnTo>
                <a:lnTo>
                  <a:pt x="559202" y="92955"/>
                </a:lnTo>
                <a:lnTo>
                  <a:pt x="527711" y="124663"/>
                </a:lnTo>
                <a:lnTo>
                  <a:pt x="497756" y="159133"/>
                </a:lnTo>
                <a:lnTo>
                  <a:pt x="469142" y="196019"/>
                </a:lnTo>
                <a:lnTo>
                  <a:pt x="441680" y="234978"/>
                </a:lnTo>
                <a:lnTo>
                  <a:pt x="415177" y="275663"/>
                </a:lnTo>
                <a:lnTo>
                  <a:pt x="389441" y="317728"/>
                </a:lnTo>
                <a:lnTo>
                  <a:pt x="364281" y="360830"/>
                </a:lnTo>
                <a:lnTo>
                  <a:pt x="339504" y="404622"/>
                </a:lnTo>
                <a:lnTo>
                  <a:pt x="314919" y="448759"/>
                </a:lnTo>
                <a:lnTo>
                  <a:pt x="290334" y="492897"/>
                </a:lnTo>
                <a:lnTo>
                  <a:pt x="265558" y="536690"/>
                </a:lnTo>
                <a:lnTo>
                  <a:pt x="240397" y="579792"/>
                </a:lnTo>
                <a:lnTo>
                  <a:pt x="214661" y="621858"/>
                </a:lnTo>
                <a:lnTo>
                  <a:pt x="188158" y="662542"/>
                </a:lnTo>
                <a:lnTo>
                  <a:pt x="160695" y="701501"/>
                </a:lnTo>
                <a:lnTo>
                  <a:pt x="132082" y="738387"/>
                </a:lnTo>
                <a:lnTo>
                  <a:pt x="102126" y="772857"/>
                </a:lnTo>
                <a:lnTo>
                  <a:pt x="70634" y="804565"/>
                </a:lnTo>
                <a:lnTo>
                  <a:pt x="37417" y="833165"/>
                </a:lnTo>
                <a:lnTo>
                  <a:pt x="2281" y="858312"/>
                </a:lnTo>
                <a:lnTo>
                  <a:pt x="0" y="859619"/>
                </a:lnTo>
              </a:path>
            </a:pathLst>
          </a:custGeom>
          <a:ln w="9512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253"/>
            <a:ext cx="749300" cy="734060"/>
          </a:xfrm>
          <a:custGeom>
            <a:avLst/>
            <a:gdLst/>
            <a:ahLst/>
            <a:cxnLst/>
            <a:rect l="l" t="t" r="r" b="b"/>
            <a:pathLst>
              <a:path w="749300" h="734060">
                <a:moveTo>
                  <a:pt x="748734" y="0"/>
                </a:moveTo>
                <a:lnTo>
                  <a:pt x="687721" y="43818"/>
                </a:lnTo>
                <a:lnTo>
                  <a:pt x="654081" y="74158"/>
                </a:lnTo>
                <a:lnTo>
                  <a:pt x="622115" y="107017"/>
                </a:lnTo>
                <a:lnTo>
                  <a:pt x="591583" y="142034"/>
                </a:lnTo>
                <a:lnTo>
                  <a:pt x="562248" y="178851"/>
                </a:lnTo>
                <a:lnTo>
                  <a:pt x="533869" y="217107"/>
                </a:lnTo>
                <a:lnTo>
                  <a:pt x="506207" y="256442"/>
                </a:lnTo>
                <a:lnTo>
                  <a:pt x="479024" y="296497"/>
                </a:lnTo>
                <a:lnTo>
                  <a:pt x="452080" y="336913"/>
                </a:lnTo>
                <a:lnTo>
                  <a:pt x="425136" y="377326"/>
                </a:lnTo>
                <a:lnTo>
                  <a:pt x="397953" y="417379"/>
                </a:lnTo>
                <a:lnTo>
                  <a:pt x="370291" y="456713"/>
                </a:lnTo>
                <a:lnTo>
                  <a:pt x="341912" y="494967"/>
                </a:lnTo>
                <a:lnTo>
                  <a:pt x="312576" y="531782"/>
                </a:lnTo>
                <a:lnTo>
                  <a:pt x="282044" y="566799"/>
                </a:lnTo>
                <a:lnTo>
                  <a:pt x="250077" y="599657"/>
                </a:lnTo>
                <a:lnTo>
                  <a:pt x="216437" y="629997"/>
                </a:lnTo>
                <a:lnTo>
                  <a:pt x="180883" y="657458"/>
                </a:lnTo>
                <a:lnTo>
                  <a:pt x="143177" y="681682"/>
                </a:lnTo>
                <a:lnTo>
                  <a:pt x="103079" y="702308"/>
                </a:lnTo>
                <a:lnTo>
                  <a:pt x="60351" y="718977"/>
                </a:lnTo>
                <a:lnTo>
                  <a:pt x="14753" y="731329"/>
                </a:lnTo>
                <a:lnTo>
                  <a:pt x="0" y="733653"/>
                </a:lnTo>
              </a:path>
            </a:pathLst>
          </a:custGeom>
          <a:ln w="9494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209092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87673" y="870715"/>
            <a:ext cx="803302" cy="836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46797" y="2201164"/>
            <a:ext cx="4885055" cy="98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8932" y="904049"/>
            <a:ext cx="3035712" cy="2594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94004" y="904049"/>
            <a:ext cx="3035712" cy="2594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4"/>
            <a:ext cx="6972300" cy="3914775"/>
          </a:xfrm>
          <a:custGeom>
            <a:avLst/>
            <a:gdLst/>
            <a:ahLst/>
            <a:cxnLst/>
            <a:rect l="l" t="t" r="r" b="b"/>
            <a:pathLst>
              <a:path w="6972300" h="3914775">
                <a:moveTo>
                  <a:pt x="0" y="3914521"/>
                </a:moveTo>
                <a:lnTo>
                  <a:pt x="6972299" y="3914521"/>
                </a:lnTo>
                <a:lnTo>
                  <a:pt x="6972299" y="0"/>
                </a:lnTo>
                <a:lnTo>
                  <a:pt x="0" y="0"/>
                </a:lnTo>
                <a:lnTo>
                  <a:pt x="0" y="3914521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3155" y="105187"/>
            <a:ext cx="5040964" cy="5279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5788" y="1635156"/>
            <a:ext cx="5158105" cy="1755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72741" y="3655504"/>
            <a:ext cx="2233168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8932" y="3655504"/>
            <a:ext cx="1605089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024628" y="3655504"/>
            <a:ext cx="1605089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6"/>
            <a:ext cx="6972300" cy="970915"/>
          </a:xfrm>
          <a:custGeom>
            <a:avLst/>
            <a:gdLst/>
            <a:ahLst/>
            <a:cxnLst/>
            <a:rect l="l" t="t" r="r" b="b"/>
            <a:pathLst>
              <a:path w="6972300" h="970915">
                <a:moveTo>
                  <a:pt x="6972287" y="200456"/>
                </a:moveTo>
                <a:lnTo>
                  <a:pt x="1287653" y="200456"/>
                </a:lnTo>
                <a:lnTo>
                  <a:pt x="1322146" y="175171"/>
                </a:lnTo>
                <a:lnTo>
                  <a:pt x="1363827" y="147370"/>
                </a:lnTo>
                <a:lnTo>
                  <a:pt x="1406804" y="121843"/>
                </a:lnTo>
                <a:lnTo>
                  <a:pt x="1446314" y="101003"/>
                </a:lnTo>
                <a:lnTo>
                  <a:pt x="1487322" y="81699"/>
                </a:lnTo>
                <a:lnTo>
                  <a:pt x="1529918" y="63931"/>
                </a:lnTo>
                <a:lnTo>
                  <a:pt x="1574152" y="47637"/>
                </a:lnTo>
                <a:lnTo>
                  <a:pt x="1620126" y="32829"/>
                </a:lnTo>
                <a:lnTo>
                  <a:pt x="1667891" y="19443"/>
                </a:lnTo>
                <a:lnTo>
                  <a:pt x="1717535" y="7480"/>
                </a:lnTo>
                <a:lnTo>
                  <a:pt x="1754073" y="0"/>
                </a:lnTo>
                <a:lnTo>
                  <a:pt x="1657502" y="0"/>
                </a:lnTo>
                <a:lnTo>
                  <a:pt x="1613750" y="12255"/>
                </a:lnTo>
                <a:lnTo>
                  <a:pt x="1566976" y="27343"/>
                </a:lnTo>
                <a:lnTo>
                  <a:pt x="1521942" y="43929"/>
                </a:lnTo>
                <a:lnTo>
                  <a:pt x="1478584" y="62039"/>
                </a:lnTo>
                <a:lnTo>
                  <a:pt x="1436801" y="81711"/>
                </a:lnTo>
                <a:lnTo>
                  <a:pt x="1396504" y="102971"/>
                </a:lnTo>
                <a:lnTo>
                  <a:pt x="1352753" y="129006"/>
                </a:lnTo>
                <a:lnTo>
                  <a:pt x="1310411" y="157251"/>
                </a:lnTo>
                <a:lnTo>
                  <a:pt x="1269339" y="187350"/>
                </a:lnTo>
                <a:lnTo>
                  <a:pt x="1252753" y="200456"/>
                </a:lnTo>
                <a:lnTo>
                  <a:pt x="0" y="200456"/>
                </a:lnTo>
                <a:lnTo>
                  <a:pt x="0" y="219506"/>
                </a:lnTo>
                <a:lnTo>
                  <a:pt x="1228686" y="219506"/>
                </a:lnTo>
                <a:lnTo>
                  <a:pt x="1190332" y="251675"/>
                </a:lnTo>
                <a:lnTo>
                  <a:pt x="1152093" y="285191"/>
                </a:lnTo>
                <a:lnTo>
                  <a:pt x="1114488" y="319138"/>
                </a:lnTo>
                <a:lnTo>
                  <a:pt x="1043736" y="383946"/>
                </a:lnTo>
                <a:lnTo>
                  <a:pt x="1009573" y="414896"/>
                </a:lnTo>
                <a:lnTo>
                  <a:pt x="974407" y="446278"/>
                </a:lnTo>
                <a:lnTo>
                  <a:pt x="938250" y="477939"/>
                </a:lnTo>
                <a:lnTo>
                  <a:pt x="901103" y="509739"/>
                </a:lnTo>
                <a:lnTo>
                  <a:pt x="862977" y="541540"/>
                </a:lnTo>
                <a:lnTo>
                  <a:pt x="823887" y="573176"/>
                </a:lnTo>
                <a:lnTo>
                  <a:pt x="783818" y="604532"/>
                </a:lnTo>
                <a:lnTo>
                  <a:pt x="742810" y="635444"/>
                </a:lnTo>
                <a:lnTo>
                  <a:pt x="700849" y="665772"/>
                </a:lnTo>
                <a:lnTo>
                  <a:pt x="657936" y="695375"/>
                </a:lnTo>
                <a:lnTo>
                  <a:pt x="614108" y="724103"/>
                </a:lnTo>
                <a:lnTo>
                  <a:pt x="569353" y="751814"/>
                </a:lnTo>
                <a:lnTo>
                  <a:pt x="523671" y="778357"/>
                </a:lnTo>
                <a:lnTo>
                  <a:pt x="477100" y="803605"/>
                </a:lnTo>
                <a:lnTo>
                  <a:pt x="430669" y="826871"/>
                </a:lnTo>
                <a:lnTo>
                  <a:pt x="384162" y="848258"/>
                </a:lnTo>
                <a:lnTo>
                  <a:pt x="337604" y="867778"/>
                </a:lnTo>
                <a:lnTo>
                  <a:pt x="291033" y="885418"/>
                </a:lnTo>
                <a:lnTo>
                  <a:pt x="244475" y="901166"/>
                </a:lnTo>
                <a:lnTo>
                  <a:pt x="197954" y="915022"/>
                </a:lnTo>
                <a:lnTo>
                  <a:pt x="151511" y="926985"/>
                </a:lnTo>
                <a:lnTo>
                  <a:pt x="105194" y="937044"/>
                </a:lnTo>
                <a:lnTo>
                  <a:pt x="59004" y="945197"/>
                </a:lnTo>
                <a:lnTo>
                  <a:pt x="10718" y="948829"/>
                </a:lnTo>
                <a:lnTo>
                  <a:pt x="0" y="947991"/>
                </a:lnTo>
                <a:lnTo>
                  <a:pt x="0" y="970178"/>
                </a:lnTo>
                <a:lnTo>
                  <a:pt x="49479" y="968197"/>
                </a:lnTo>
                <a:lnTo>
                  <a:pt x="109054" y="958291"/>
                </a:lnTo>
                <a:lnTo>
                  <a:pt x="152781" y="948829"/>
                </a:lnTo>
                <a:lnTo>
                  <a:pt x="156146" y="948105"/>
                </a:lnTo>
                <a:lnTo>
                  <a:pt x="203352" y="935964"/>
                </a:lnTo>
                <a:lnTo>
                  <a:pt x="250621" y="921893"/>
                </a:lnTo>
                <a:lnTo>
                  <a:pt x="297916" y="905878"/>
                </a:lnTo>
                <a:lnTo>
                  <a:pt x="345224" y="887945"/>
                </a:lnTo>
                <a:lnTo>
                  <a:pt x="392506" y="868108"/>
                </a:lnTo>
                <a:lnTo>
                  <a:pt x="439724" y="846378"/>
                </a:lnTo>
                <a:lnTo>
                  <a:pt x="486854" y="822756"/>
                </a:lnTo>
                <a:lnTo>
                  <a:pt x="533895" y="797306"/>
                </a:lnTo>
                <a:lnTo>
                  <a:pt x="579996" y="770547"/>
                </a:lnTo>
                <a:lnTo>
                  <a:pt x="625157" y="742607"/>
                </a:lnTo>
                <a:lnTo>
                  <a:pt x="669378" y="713651"/>
                </a:lnTo>
                <a:lnTo>
                  <a:pt x="712647" y="683818"/>
                </a:lnTo>
                <a:lnTo>
                  <a:pt x="754951" y="653237"/>
                </a:lnTo>
                <a:lnTo>
                  <a:pt x="796302" y="622084"/>
                </a:lnTo>
                <a:lnTo>
                  <a:pt x="836663" y="590486"/>
                </a:lnTo>
                <a:lnTo>
                  <a:pt x="876058" y="558596"/>
                </a:lnTo>
                <a:lnTo>
                  <a:pt x="914450" y="526554"/>
                </a:lnTo>
                <a:lnTo>
                  <a:pt x="951865" y="494512"/>
                </a:lnTo>
                <a:lnTo>
                  <a:pt x="988263" y="462622"/>
                </a:lnTo>
                <a:lnTo>
                  <a:pt x="1023658" y="431012"/>
                </a:lnTo>
                <a:lnTo>
                  <a:pt x="1058037" y="399859"/>
                </a:lnTo>
                <a:lnTo>
                  <a:pt x="1128483" y="335305"/>
                </a:lnTo>
                <a:lnTo>
                  <a:pt x="1165733" y="301688"/>
                </a:lnTo>
                <a:lnTo>
                  <a:pt x="1203579" y="268490"/>
                </a:lnTo>
                <a:lnTo>
                  <a:pt x="1242174" y="236093"/>
                </a:lnTo>
                <a:lnTo>
                  <a:pt x="1263129" y="219506"/>
                </a:lnTo>
                <a:lnTo>
                  <a:pt x="6972287" y="219506"/>
                </a:lnTo>
                <a:lnTo>
                  <a:pt x="6972287" y="200456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3361" y="1091622"/>
            <a:ext cx="1164590" cy="779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50" spc="195" dirty="0">
                <a:solidFill>
                  <a:srgbClr val="332C2C"/>
                </a:solidFill>
                <a:latin typeface="Trebuchet MS"/>
                <a:cs typeface="Trebuchet MS"/>
              </a:rPr>
              <a:t>SQL</a:t>
            </a:r>
            <a:endParaRPr sz="49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6739" y="2140647"/>
            <a:ext cx="21742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332C2C"/>
                </a:solidFill>
                <a:latin typeface="Verdana"/>
                <a:cs typeface="Verdana"/>
              </a:rPr>
              <a:t>Structured</a:t>
            </a:r>
            <a:r>
              <a:rPr sz="1200" spc="-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32C2C"/>
                </a:solidFill>
                <a:latin typeface="Verdana"/>
                <a:cs typeface="Verdana"/>
              </a:rPr>
              <a:t>Query</a:t>
            </a:r>
            <a:r>
              <a:rPr sz="1200" spc="-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32C2C"/>
                </a:solidFill>
                <a:latin typeface="Verdana"/>
                <a:cs typeface="Verdana"/>
              </a:rPr>
              <a:t>Language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006775"/>
            <a:ext cx="6972300" cy="909319"/>
          </a:xfrm>
          <a:custGeom>
            <a:avLst/>
            <a:gdLst/>
            <a:ahLst/>
            <a:cxnLst/>
            <a:rect l="l" t="t" r="r" b="b"/>
            <a:pathLst>
              <a:path w="6972300" h="909320">
                <a:moveTo>
                  <a:pt x="6972287" y="0"/>
                </a:moveTo>
                <a:lnTo>
                  <a:pt x="6886473" y="13665"/>
                </a:lnTo>
                <a:lnTo>
                  <a:pt x="6837629" y="25539"/>
                </a:lnTo>
                <a:lnTo>
                  <a:pt x="6788721" y="39700"/>
                </a:lnTo>
                <a:lnTo>
                  <a:pt x="6739788" y="56146"/>
                </a:lnTo>
                <a:lnTo>
                  <a:pt x="6690868" y="74828"/>
                </a:lnTo>
                <a:lnTo>
                  <a:pt x="6642011" y="95758"/>
                </a:lnTo>
                <a:lnTo>
                  <a:pt x="6593256" y="118922"/>
                </a:lnTo>
                <a:lnTo>
                  <a:pt x="6544640" y="144284"/>
                </a:lnTo>
                <a:lnTo>
                  <a:pt x="6498285" y="170535"/>
                </a:lnTo>
                <a:lnTo>
                  <a:pt x="6452959" y="198183"/>
                </a:lnTo>
                <a:lnTo>
                  <a:pt x="6408648" y="227037"/>
                </a:lnTo>
                <a:lnTo>
                  <a:pt x="6365380" y="256946"/>
                </a:lnTo>
                <a:lnTo>
                  <a:pt x="6323152" y="287731"/>
                </a:lnTo>
                <a:lnTo>
                  <a:pt x="6281966" y="319214"/>
                </a:lnTo>
                <a:lnTo>
                  <a:pt x="6241834" y="351231"/>
                </a:lnTo>
                <a:lnTo>
                  <a:pt x="6202756" y="383628"/>
                </a:lnTo>
                <a:lnTo>
                  <a:pt x="6164732" y="416217"/>
                </a:lnTo>
                <a:lnTo>
                  <a:pt x="6127775" y="448843"/>
                </a:lnTo>
                <a:lnTo>
                  <a:pt x="6091898" y="481330"/>
                </a:lnTo>
                <a:lnTo>
                  <a:pt x="6057100" y="513499"/>
                </a:lnTo>
                <a:lnTo>
                  <a:pt x="6023368" y="545198"/>
                </a:lnTo>
                <a:lnTo>
                  <a:pt x="5954471" y="610641"/>
                </a:lnTo>
                <a:lnTo>
                  <a:pt x="5915622" y="646849"/>
                </a:lnTo>
                <a:lnTo>
                  <a:pt x="5875972" y="682421"/>
                </a:lnTo>
                <a:lnTo>
                  <a:pt x="5843727" y="709739"/>
                </a:lnTo>
                <a:lnTo>
                  <a:pt x="0" y="709739"/>
                </a:lnTo>
                <a:lnTo>
                  <a:pt x="0" y="728789"/>
                </a:lnTo>
                <a:lnTo>
                  <a:pt x="5820118" y="728789"/>
                </a:lnTo>
                <a:lnTo>
                  <a:pt x="5793498" y="749655"/>
                </a:lnTo>
                <a:lnTo>
                  <a:pt x="5750255" y="780300"/>
                </a:lnTo>
                <a:lnTo>
                  <a:pt x="5705399" y="808304"/>
                </a:lnTo>
                <a:lnTo>
                  <a:pt x="5663920" y="830986"/>
                </a:lnTo>
                <a:lnTo>
                  <a:pt x="5620575" y="851852"/>
                </a:lnTo>
                <a:lnTo>
                  <a:pt x="5575262" y="870915"/>
                </a:lnTo>
                <a:lnTo>
                  <a:pt x="5527878" y="888225"/>
                </a:lnTo>
                <a:lnTo>
                  <a:pt x="5478335" y="903820"/>
                </a:lnTo>
                <a:lnTo>
                  <a:pt x="5459425" y="908900"/>
                </a:lnTo>
                <a:lnTo>
                  <a:pt x="5528551" y="908900"/>
                </a:lnTo>
                <a:lnTo>
                  <a:pt x="5582666" y="889406"/>
                </a:lnTo>
                <a:lnTo>
                  <a:pt x="5628792" y="869975"/>
                </a:lnTo>
                <a:lnTo>
                  <a:pt x="5672963" y="848728"/>
                </a:lnTo>
                <a:lnTo>
                  <a:pt x="5715254" y="825601"/>
                </a:lnTo>
                <a:lnTo>
                  <a:pt x="5760910" y="797039"/>
                </a:lnTo>
                <a:lnTo>
                  <a:pt x="5804814" y="765911"/>
                </a:lnTo>
                <a:lnTo>
                  <a:pt x="5847219" y="732701"/>
                </a:lnTo>
                <a:lnTo>
                  <a:pt x="5851830" y="728789"/>
                </a:lnTo>
                <a:lnTo>
                  <a:pt x="6972287" y="728789"/>
                </a:lnTo>
                <a:lnTo>
                  <a:pt x="6972287" y="709739"/>
                </a:lnTo>
                <a:lnTo>
                  <a:pt x="5874334" y="709739"/>
                </a:lnTo>
                <a:lnTo>
                  <a:pt x="5888342" y="697877"/>
                </a:lnTo>
                <a:lnTo>
                  <a:pt x="5928423" y="661962"/>
                </a:lnTo>
                <a:lnTo>
                  <a:pt x="5967666" y="625411"/>
                </a:lnTo>
                <a:lnTo>
                  <a:pt x="6036869" y="559676"/>
                </a:lnTo>
                <a:lnTo>
                  <a:pt x="6070384" y="528193"/>
                </a:lnTo>
                <a:lnTo>
                  <a:pt x="6104966" y="496252"/>
                </a:lnTo>
                <a:lnTo>
                  <a:pt x="6140602" y="464007"/>
                </a:lnTo>
                <a:lnTo>
                  <a:pt x="6177292" y="431622"/>
                </a:lnTo>
                <a:lnTo>
                  <a:pt x="6215037" y="399275"/>
                </a:lnTo>
                <a:lnTo>
                  <a:pt x="6253823" y="367131"/>
                </a:lnTo>
                <a:lnTo>
                  <a:pt x="6293650" y="335368"/>
                </a:lnTo>
                <a:lnTo>
                  <a:pt x="6334493" y="304126"/>
                </a:lnTo>
                <a:lnTo>
                  <a:pt x="6376378" y="273583"/>
                </a:lnTo>
                <a:lnTo>
                  <a:pt x="6419266" y="243928"/>
                </a:lnTo>
                <a:lnTo>
                  <a:pt x="6463182" y="215303"/>
                </a:lnTo>
                <a:lnTo>
                  <a:pt x="6508089" y="187871"/>
                </a:lnTo>
                <a:lnTo>
                  <a:pt x="6554000" y="161823"/>
                </a:lnTo>
                <a:lnTo>
                  <a:pt x="6601892" y="136842"/>
                </a:lnTo>
                <a:lnTo>
                  <a:pt x="6649898" y="114058"/>
                </a:lnTo>
                <a:lnTo>
                  <a:pt x="6698005" y="93472"/>
                </a:lnTo>
                <a:lnTo>
                  <a:pt x="6746164" y="75082"/>
                </a:lnTo>
                <a:lnTo>
                  <a:pt x="6794322" y="58902"/>
                </a:lnTo>
                <a:lnTo>
                  <a:pt x="6842455" y="44958"/>
                </a:lnTo>
                <a:lnTo>
                  <a:pt x="6890499" y="33235"/>
                </a:lnTo>
                <a:lnTo>
                  <a:pt x="6938416" y="23749"/>
                </a:lnTo>
                <a:lnTo>
                  <a:pt x="6972287" y="20904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741" rIns="0" bIns="0" rtlCol="0">
            <a:spAutoFit/>
          </a:bodyPr>
          <a:lstStyle/>
          <a:p>
            <a:pPr marL="2303145">
              <a:lnSpc>
                <a:spcPct val="100000"/>
              </a:lnSpc>
              <a:spcBef>
                <a:spcPts val="130"/>
              </a:spcBef>
            </a:pPr>
            <a:r>
              <a:rPr sz="2600" dirty="0"/>
              <a:t>ER</a:t>
            </a:r>
            <a:r>
              <a:rPr sz="2600" spc="95" dirty="0"/>
              <a:t> </a:t>
            </a:r>
            <a:r>
              <a:rPr sz="2600" spc="-10" dirty="0"/>
              <a:t>diagram</a:t>
            </a:r>
            <a:endParaRPr sz="2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8221" y="825941"/>
            <a:ext cx="3886047" cy="26953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3530" rIns="0" bIns="0" rtlCol="0">
            <a:spAutoFit/>
          </a:bodyPr>
          <a:lstStyle/>
          <a:p>
            <a:pPr marL="1373505">
              <a:lnSpc>
                <a:spcPct val="100000"/>
              </a:lnSpc>
              <a:spcBef>
                <a:spcPts val="100"/>
              </a:spcBef>
            </a:pPr>
            <a:r>
              <a:rPr dirty="0"/>
              <a:t>TABLES</a:t>
            </a:r>
            <a:r>
              <a:rPr spc="25" dirty="0"/>
              <a:t> </a:t>
            </a:r>
            <a:r>
              <a:rPr dirty="0"/>
              <a:t>AFTER</a:t>
            </a:r>
            <a:r>
              <a:rPr spc="25" dirty="0"/>
              <a:t> </a:t>
            </a:r>
            <a:r>
              <a:rPr spc="-10" dirty="0"/>
              <a:t>NORMALIZATION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915" y="900417"/>
            <a:ext cx="2571596" cy="22669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59492" y="686109"/>
            <a:ext cx="2752572" cy="27902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509" y="846987"/>
            <a:ext cx="4381346" cy="21145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1598" y="640704"/>
            <a:ext cx="1904847" cy="26439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245" y="310743"/>
            <a:ext cx="3047847" cy="228168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92968" y="253536"/>
            <a:ext cx="2695422" cy="33141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4177" y="113842"/>
            <a:ext cx="1790547" cy="18192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7120" y="871730"/>
            <a:ext cx="2009622" cy="22953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08745" y="2019463"/>
            <a:ext cx="3485997" cy="16381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306F48-968C-BCF5-1960-C61C65A7989D}"/>
              </a:ext>
            </a:extLst>
          </p:cNvPr>
          <p:cNvSpPr txBox="1"/>
          <p:nvPr/>
        </p:nvSpPr>
        <p:spPr>
          <a:xfrm>
            <a:off x="209550" y="408315"/>
            <a:ext cx="632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 Retrieve the names of 10 blood donors ordered by their registration dates ?</a:t>
            </a:r>
            <a:endParaRPr lang="en-IN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638A1A-4A59-23D3-7787-B005637E9CF8}"/>
              </a:ext>
            </a:extLst>
          </p:cNvPr>
          <p:cNvSpPr txBox="1"/>
          <p:nvPr/>
        </p:nvSpPr>
        <p:spPr>
          <a:xfrm>
            <a:off x="438150" y="755561"/>
            <a:ext cx="2438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SELECT </a:t>
            </a:r>
            <a:r>
              <a:rPr lang="en-US" sz="1100" dirty="0" err="1"/>
              <a:t>bd_name</a:t>
            </a:r>
            <a:endParaRPr lang="en-US" sz="1100" dirty="0"/>
          </a:p>
          <a:p>
            <a:r>
              <a:rPr lang="en-US" sz="1100" dirty="0"/>
              <a:t>FROM </a:t>
            </a:r>
            <a:r>
              <a:rPr lang="en-US" sz="1100" dirty="0" err="1"/>
              <a:t>Blood_Donor</a:t>
            </a:r>
            <a:endParaRPr lang="en-US" sz="1100" dirty="0"/>
          </a:p>
          <a:p>
            <a:r>
              <a:rPr lang="en-US" sz="1100" dirty="0"/>
              <a:t>ORDER BY </a:t>
            </a:r>
            <a:r>
              <a:rPr lang="en-US" sz="1100" dirty="0" err="1"/>
              <a:t>bd_reg_date</a:t>
            </a:r>
            <a:r>
              <a:rPr lang="en-US" sz="1100" dirty="0"/>
              <a:t> limit 10;</a:t>
            </a:r>
            <a:endParaRPr lang="en-IN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B00DE1-ED79-247D-5945-4292D85CD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50" y="256548"/>
            <a:ext cx="914479" cy="18746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CB54D8-C4CF-C275-79BA-019F701BB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722" y="2509236"/>
            <a:ext cx="998307" cy="9602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5C6C45-665D-E9A4-45AB-ED98ED8BE381}"/>
              </a:ext>
            </a:extLst>
          </p:cNvPr>
          <p:cNvSpPr txBox="1"/>
          <p:nvPr/>
        </p:nvSpPr>
        <p:spPr>
          <a:xfrm>
            <a:off x="438150" y="2619027"/>
            <a:ext cx="31242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SELECT </a:t>
            </a:r>
            <a:r>
              <a:rPr lang="en-IN" sz="1100" dirty="0" err="1"/>
              <a:t>reci_name</a:t>
            </a:r>
            <a:r>
              <a:rPr lang="en-IN" sz="1100" dirty="0"/>
              <a:t> </a:t>
            </a:r>
          </a:p>
          <a:p>
            <a:r>
              <a:rPr lang="en-IN" sz="1100" dirty="0"/>
              <a:t>FROM Recipient </a:t>
            </a:r>
          </a:p>
          <a:p>
            <a:r>
              <a:rPr lang="en-IN" sz="1100" dirty="0"/>
              <a:t>WHERE </a:t>
            </a:r>
            <a:r>
              <a:rPr lang="en-IN" sz="1100" dirty="0" err="1"/>
              <a:t>reci_sex</a:t>
            </a:r>
            <a:r>
              <a:rPr lang="en-IN" sz="1100" dirty="0"/>
              <a:t> = 'M' AND </a:t>
            </a:r>
            <a:r>
              <a:rPr lang="en-IN" sz="1100" dirty="0" err="1"/>
              <a:t>reci_age</a:t>
            </a:r>
            <a:r>
              <a:rPr lang="en-IN" sz="1100" dirty="0"/>
              <a:t> </a:t>
            </a:r>
          </a:p>
          <a:p>
            <a:r>
              <a:rPr lang="en-IN" sz="1100" dirty="0"/>
              <a:t>BETWEEN 20 AND 80 AND (</a:t>
            </a:r>
            <a:r>
              <a:rPr lang="en-IN" sz="1100" dirty="0" err="1"/>
              <a:t>reci_Brgp</a:t>
            </a:r>
            <a:r>
              <a:rPr lang="en-IN" sz="1100" dirty="0"/>
              <a:t> = 'B+' OR </a:t>
            </a:r>
            <a:r>
              <a:rPr lang="en-IN" sz="1100" dirty="0" err="1"/>
              <a:t>reci_Brgp</a:t>
            </a:r>
            <a:r>
              <a:rPr lang="en-IN" sz="1100" dirty="0"/>
              <a:t> = 'AB+');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FFDCC8-DBAA-8B06-2A9A-6D4DB2726643}"/>
              </a:ext>
            </a:extLst>
          </p:cNvPr>
          <p:cNvSpPr txBox="1"/>
          <p:nvPr/>
        </p:nvSpPr>
        <p:spPr>
          <a:xfrm>
            <a:off x="285750" y="2193925"/>
            <a:ext cx="64008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100" dirty="0"/>
              <a:t>2. Retrieve the names of recipients who are male, aged between 20 and 80, and need blood of type  'B+' or 'AB+’ ?</a:t>
            </a:r>
          </a:p>
        </p:txBody>
      </p:sp>
      <p:sp>
        <p:nvSpPr>
          <p:cNvPr id="15" name="object 2"/>
          <p:cNvSpPr txBox="1">
            <a:spLocks noGrp="1"/>
          </p:cNvSpPr>
          <p:nvPr>
            <p:ph type="title"/>
          </p:nvPr>
        </p:nvSpPr>
        <p:spPr>
          <a:xfrm>
            <a:off x="2876550" y="32569"/>
            <a:ext cx="872490" cy="326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171742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896A4C-9599-6498-CBEA-8E45FDD490F5}"/>
              </a:ext>
            </a:extLst>
          </p:cNvPr>
          <p:cNvSpPr txBox="1"/>
          <p:nvPr/>
        </p:nvSpPr>
        <p:spPr>
          <a:xfrm>
            <a:off x="209550" y="288925"/>
            <a:ext cx="6553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3. Retrieve the </a:t>
            </a:r>
            <a:r>
              <a:rPr lang="en-US" sz="1100" dirty="0">
                <a:latin typeface="Trebuchet MS" panose="020B0603020202020204" pitchFamily="34" charset="0"/>
              </a:rPr>
              <a:t>names</a:t>
            </a:r>
            <a:r>
              <a:rPr lang="en-US" sz="1100" dirty="0"/>
              <a:t> of recipients who have a blood quantity greater than 1 and are from cities other than 'Irving’?</a:t>
            </a:r>
            <a:endParaRPr lang="en-IN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484DB-B125-7811-4A6C-B903B7DB1BD1}"/>
              </a:ext>
            </a:extLst>
          </p:cNvPr>
          <p:cNvSpPr txBox="1"/>
          <p:nvPr/>
        </p:nvSpPr>
        <p:spPr>
          <a:xfrm>
            <a:off x="361950" y="809992"/>
            <a:ext cx="34861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SELECT </a:t>
            </a:r>
            <a:r>
              <a:rPr lang="en-IN" sz="1200" dirty="0" err="1"/>
              <a:t>reci_name</a:t>
            </a:r>
            <a:r>
              <a:rPr lang="en-IN" sz="1200" dirty="0"/>
              <a:t> FROM Recipient WHERE </a:t>
            </a:r>
            <a:r>
              <a:rPr lang="en-IN" sz="1200" dirty="0" err="1"/>
              <a:t>reci_Bqnty</a:t>
            </a:r>
            <a:r>
              <a:rPr lang="en-IN" sz="1200" dirty="0"/>
              <a:t> &gt; 1 AND </a:t>
            </a:r>
            <a:r>
              <a:rPr lang="en-IN" sz="1200" dirty="0" err="1"/>
              <a:t>City_ID</a:t>
            </a:r>
            <a:r>
              <a:rPr lang="en-IN" sz="1200" dirty="0"/>
              <a:t> NOT IN (SELECT </a:t>
            </a:r>
            <a:r>
              <a:rPr lang="en-IN" sz="1200" dirty="0" err="1"/>
              <a:t>City_ID</a:t>
            </a:r>
            <a:r>
              <a:rPr lang="en-IN" sz="1200" dirty="0"/>
              <a:t> FROM City WHERE </a:t>
            </a:r>
            <a:r>
              <a:rPr lang="en-IN" sz="1200" dirty="0" err="1"/>
              <a:t>City_name</a:t>
            </a:r>
            <a:r>
              <a:rPr lang="en-IN" sz="1200" dirty="0"/>
              <a:t> = 'Irving');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AB0F26-9270-3468-B5A2-3260B6C52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550" y="809992"/>
            <a:ext cx="929721" cy="8916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D1721D-4236-DB8D-5684-5C9B19F668B9}"/>
              </a:ext>
            </a:extLst>
          </p:cNvPr>
          <p:cNvSpPr txBox="1"/>
          <p:nvPr/>
        </p:nvSpPr>
        <p:spPr>
          <a:xfrm>
            <a:off x="361950" y="2402231"/>
            <a:ext cx="34861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SELECT distinct </a:t>
            </a:r>
            <a:r>
              <a:rPr lang="en-IN" sz="1200" dirty="0" err="1"/>
              <a:t>r.reci_name</a:t>
            </a:r>
            <a:r>
              <a:rPr lang="en-IN" sz="1200" dirty="0"/>
              <a:t>, </a:t>
            </a:r>
            <a:r>
              <a:rPr lang="en-IN" sz="1200" dirty="0" err="1"/>
              <a:t>r.reci_ageFROM</a:t>
            </a:r>
            <a:r>
              <a:rPr lang="en-IN" sz="1200" dirty="0"/>
              <a:t> Recipient </a:t>
            </a:r>
            <a:r>
              <a:rPr lang="en-IN" sz="1200" dirty="0" err="1"/>
              <a:t>rJOIN</a:t>
            </a:r>
            <a:r>
              <a:rPr lang="en-IN" sz="1200" dirty="0"/>
              <a:t> Hospital_Info_1 hi ON </a:t>
            </a:r>
            <a:r>
              <a:rPr lang="en-IN" sz="1200" dirty="0" err="1"/>
              <a:t>r.M_id</a:t>
            </a:r>
            <a:r>
              <a:rPr lang="en-IN" sz="1200" dirty="0"/>
              <a:t> = </a:t>
            </a:r>
            <a:r>
              <a:rPr lang="en-IN" sz="1200" dirty="0" err="1"/>
              <a:t>hi.M_idJOIN</a:t>
            </a:r>
            <a:r>
              <a:rPr lang="en-IN" sz="1200" dirty="0"/>
              <a:t> City c ON </a:t>
            </a:r>
            <a:r>
              <a:rPr lang="en-IN" sz="1200" dirty="0" err="1"/>
              <a:t>hi.City_ID</a:t>
            </a:r>
            <a:r>
              <a:rPr lang="en-IN" sz="1200" dirty="0"/>
              <a:t> = </a:t>
            </a:r>
            <a:r>
              <a:rPr lang="en-IN" sz="1200" dirty="0" err="1"/>
              <a:t>c.City_IDWHERE</a:t>
            </a:r>
            <a:r>
              <a:rPr lang="en-IN" sz="1200" dirty="0"/>
              <a:t> </a:t>
            </a:r>
            <a:r>
              <a:rPr lang="en-IN" sz="1200" dirty="0" err="1"/>
              <a:t>c.City_name</a:t>
            </a:r>
            <a:r>
              <a:rPr lang="en-IN" sz="1200" dirty="0"/>
              <a:t> &lt;&gt; 'Houston' limit 8;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9DF307-A94A-065C-4D7F-459F1934BCA3}"/>
              </a:ext>
            </a:extLst>
          </p:cNvPr>
          <p:cNvSpPr txBox="1"/>
          <p:nvPr/>
        </p:nvSpPr>
        <p:spPr>
          <a:xfrm>
            <a:off x="209550" y="1915438"/>
            <a:ext cx="6477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4. Find </a:t>
            </a:r>
            <a:r>
              <a:rPr lang="en-IN" sz="1100" dirty="0">
                <a:latin typeface="Trebuchet MS" panose="020B0603020202020204" pitchFamily="34" charset="0"/>
              </a:rPr>
              <a:t>the</a:t>
            </a:r>
            <a:r>
              <a:rPr lang="en-IN" sz="1100" dirty="0"/>
              <a:t> names and ages of all recipients who are registered in hospitals located in cities other than Houston.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562545B-14FB-019F-3A35-95973D6AE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0" y="2270125"/>
            <a:ext cx="1463167" cy="13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34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C67CD67-26D6-CCAC-7E76-FF48EFA14363}"/>
              </a:ext>
            </a:extLst>
          </p:cNvPr>
          <p:cNvSpPr txBox="1"/>
          <p:nvPr/>
        </p:nvSpPr>
        <p:spPr>
          <a:xfrm>
            <a:off x="438150" y="593725"/>
            <a:ext cx="3486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Trebuchet MS" panose="020B0603020202020204" pitchFamily="34" charset="0"/>
              </a:rPr>
              <a:t>SELECT </a:t>
            </a:r>
            <a:r>
              <a:rPr lang="en-IN" sz="1200" dirty="0" err="1">
                <a:latin typeface="Trebuchet MS" panose="020B0603020202020204" pitchFamily="34" charset="0"/>
              </a:rPr>
              <a:t>reci_name</a:t>
            </a:r>
            <a:r>
              <a:rPr lang="en-IN" sz="1200" dirty="0">
                <a:latin typeface="Trebuchet MS" panose="020B0603020202020204" pitchFamily="34" charset="0"/>
              </a:rPr>
              <a:t>, </a:t>
            </a:r>
            <a:r>
              <a:rPr lang="en-IN" sz="1200" dirty="0" err="1">
                <a:latin typeface="Trebuchet MS" panose="020B0603020202020204" pitchFamily="34" charset="0"/>
              </a:rPr>
              <a:t>reci_Bqnty</a:t>
            </a:r>
            <a:endParaRPr lang="en-IN" sz="1200" dirty="0">
              <a:latin typeface="Trebuchet MS" panose="020B0603020202020204" pitchFamily="34" charset="0"/>
            </a:endParaRPr>
          </a:p>
          <a:p>
            <a:r>
              <a:rPr lang="en-IN" sz="1200" dirty="0">
                <a:latin typeface="Trebuchet MS" panose="020B0603020202020204" pitchFamily="34" charset="0"/>
              </a:rPr>
              <a:t>FROM Recipient</a:t>
            </a:r>
          </a:p>
          <a:p>
            <a:r>
              <a:rPr lang="en-IN" sz="1200" dirty="0">
                <a:latin typeface="Trebuchet MS" panose="020B0603020202020204" pitchFamily="34" charset="0"/>
              </a:rPr>
              <a:t>WHERE </a:t>
            </a:r>
            <a:r>
              <a:rPr lang="en-IN" sz="1200" dirty="0" err="1">
                <a:latin typeface="Trebuchet MS" panose="020B0603020202020204" pitchFamily="34" charset="0"/>
              </a:rPr>
              <a:t>reci_Bqnty</a:t>
            </a:r>
            <a:r>
              <a:rPr lang="en-IN" sz="1200" dirty="0">
                <a:latin typeface="Trebuchet MS" panose="020B0603020202020204" pitchFamily="34" charset="0"/>
              </a:rPr>
              <a:t> &gt; 1.5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74525-A4C7-ECF8-D1AE-5938E4CA7763}"/>
              </a:ext>
            </a:extLst>
          </p:cNvPr>
          <p:cNvSpPr txBox="1"/>
          <p:nvPr/>
        </p:nvSpPr>
        <p:spPr>
          <a:xfrm>
            <a:off x="285750" y="288925"/>
            <a:ext cx="6019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>
                <a:latin typeface="Trebuchet MS" panose="020B0603020202020204" pitchFamily="34" charset="0"/>
              </a:rPr>
              <a:t>5. Find Recipients with Blood Quantity Greater Than a Specified BLOOD Quantity &gt; 2 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28BEDF-EB06-F7D1-BCB8-08C371B6C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642546"/>
            <a:ext cx="1623201" cy="5486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7889D1D-539A-3BE7-D9C2-8F769AFE7671}"/>
              </a:ext>
            </a:extLst>
          </p:cNvPr>
          <p:cNvSpPr txBox="1"/>
          <p:nvPr/>
        </p:nvSpPr>
        <p:spPr>
          <a:xfrm>
            <a:off x="314826" y="1812925"/>
            <a:ext cx="61721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>
                <a:latin typeface="Trebuchet MS" panose="020B0603020202020204" pitchFamily="34" charset="0"/>
              </a:rPr>
              <a:t>6. Find Blood Donors Who are Female and Aged Between 30 and 40 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BF7073-24E2-846F-4A6F-D73388F9116B}"/>
              </a:ext>
            </a:extLst>
          </p:cNvPr>
          <p:cNvSpPr txBox="1"/>
          <p:nvPr/>
        </p:nvSpPr>
        <p:spPr>
          <a:xfrm>
            <a:off x="514350" y="2178525"/>
            <a:ext cx="2657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>
                <a:latin typeface="Trebuchet MS" panose="020B0603020202020204" pitchFamily="34" charset="0"/>
              </a:rPr>
              <a:t>SELECT </a:t>
            </a:r>
            <a:r>
              <a:rPr lang="en-IN" sz="1100" dirty="0" err="1">
                <a:latin typeface="Trebuchet MS" panose="020B0603020202020204" pitchFamily="34" charset="0"/>
              </a:rPr>
              <a:t>bd_name</a:t>
            </a:r>
            <a:r>
              <a:rPr lang="en-IN" sz="1100" dirty="0">
                <a:latin typeface="Trebuchet MS" panose="020B0603020202020204" pitchFamily="34" charset="0"/>
              </a:rPr>
              <a:t>, </a:t>
            </a:r>
            <a:r>
              <a:rPr lang="en-IN" sz="1100" dirty="0" err="1">
                <a:latin typeface="Trebuchet MS" panose="020B0603020202020204" pitchFamily="34" charset="0"/>
              </a:rPr>
              <a:t>bd_age</a:t>
            </a:r>
            <a:r>
              <a:rPr lang="en-IN" sz="1100" dirty="0">
                <a:latin typeface="Trebuchet MS" panose="020B0603020202020204" pitchFamily="34" charset="0"/>
              </a:rPr>
              <a:t>, </a:t>
            </a:r>
            <a:r>
              <a:rPr lang="en-IN" sz="1100" dirty="0" err="1">
                <a:latin typeface="Trebuchet MS" panose="020B0603020202020204" pitchFamily="34" charset="0"/>
              </a:rPr>
              <a:t>bd_sex</a:t>
            </a:r>
            <a:endParaRPr lang="en-IN" sz="1100" dirty="0">
              <a:latin typeface="Trebuchet MS" panose="020B0603020202020204" pitchFamily="34" charset="0"/>
            </a:endParaRPr>
          </a:p>
          <a:p>
            <a:r>
              <a:rPr lang="en-IN" sz="1100" dirty="0">
                <a:latin typeface="Trebuchet MS" panose="020B0603020202020204" pitchFamily="34" charset="0"/>
              </a:rPr>
              <a:t>FROM </a:t>
            </a:r>
            <a:r>
              <a:rPr lang="en-IN" sz="1100" dirty="0" err="1">
                <a:latin typeface="Trebuchet MS" panose="020B0603020202020204" pitchFamily="34" charset="0"/>
              </a:rPr>
              <a:t>Blood_Donor</a:t>
            </a:r>
            <a:endParaRPr lang="en-IN" sz="1100" dirty="0">
              <a:latin typeface="Trebuchet MS" panose="020B0603020202020204" pitchFamily="34" charset="0"/>
            </a:endParaRPr>
          </a:p>
          <a:p>
            <a:r>
              <a:rPr lang="en-IN" sz="1100" dirty="0">
                <a:latin typeface="Trebuchet MS" panose="020B0603020202020204" pitchFamily="34" charset="0"/>
              </a:rPr>
              <a:t>WHERE </a:t>
            </a:r>
            <a:r>
              <a:rPr lang="en-IN" sz="1100" dirty="0" err="1">
                <a:latin typeface="Trebuchet MS" panose="020B0603020202020204" pitchFamily="34" charset="0"/>
              </a:rPr>
              <a:t>bd_sex</a:t>
            </a:r>
            <a:r>
              <a:rPr lang="en-IN" sz="1100" dirty="0">
                <a:latin typeface="Trebuchet MS" panose="020B0603020202020204" pitchFamily="34" charset="0"/>
              </a:rPr>
              <a:t> = 'F' AND </a:t>
            </a:r>
            <a:r>
              <a:rPr lang="en-IN" sz="1100" dirty="0" err="1">
                <a:latin typeface="Trebuchet MS" panose="020B0603020202020204" pitchFamily="34" charset="0"/>
              </a:rPr>
              <a:t>bd_age</a:t>
            </a:r>
            <a:r>
              <a:rPr lang="en-IN" sz="1100" dirty="0">
                <a:latin typeface="Trebuchet MS" panose="020B0603020202020204" pitchFamily="34" charset="0"/>
              </a:rPr>
              <a:t> </a:t>
            </a:r>
          </a:p>
          <a:p>
            <a:r>
              <a:rPr lang="en-IN" sz="1100" dirty="0">
                <a:latin typeface="Trebuchet MS" panose="020B0603020202020204" pitchFamily="34" charset="0"/>
              </a:rPr>
              <a:t>BETWEEN 30 AND 40;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7103059-7595-DDD7-F89F-E9260F2D7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537" y="2180845"/>
            <a:ext cx="2042337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02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4566AD-640B-0725-0A23-7B4AADAB7035}"/>
              </a:ext>
            </a:extLst>
          </p:cNvPr>
          <p:cNvSpPr txBox="1"/>
          <p:nvPr/>
        </p:nvSpPr>
        <p:spPr>
          <a:xfrm>
            <a:off x="438150" y="746125"/>
            <a:ext cx="2819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Trebuchet MS" panose="020B0603020202020204" pitchFamily="34" charset="0"/>
              </a:rPr>
              <a:t>SELECT </a:t>
            </a:r>
            <a:r>
              <a:rPr lang="en-IN" sz="1200" dirty="0" err="1">
                <a:latin typeface="Trebuchet MS" panose="020B0603020202020204" pitchFamily="34" charset="0"/>
              </a:rPr>
              <a:t>h.hosp_name</a:t>
            </a:r>
            <a:r>
              <a:rPr lang="en-IN" sz="1200" dirty="0">
                <a:latin typeface="Trebuchet MS" panose="020B0603020202020204" pitchFamily="34" charset="0"/>
              </a:rPr>
              <a:t>, </a:t>
            </a:r>
            <a:r>
              <a:rPr lang="en-IN" sz="1200" dirty="0" err="1">
                <a:latin typeface="Trebuchet MS" panose="020B0603020202020204" pitchFamily="34" charset="0"/>
              </a:rPr>
              <a:t>c.City_name</a:t>
            </a:r>
            <a:r>
              <a:rPr lang="en-IN" sz="1200" dirty="0">
                <a:latin typeface="Trebuchet MS" panose="020B0603020202020204" pitchFamily="34" charset="0"/>
              </a:rPr>
              <a:t> </a:t>
            </a:r>
          </a:p>
          <a:p>
            <a:r>
              <a:rPr lang="en-IN" sz="1200" dirty="0">
                <a:latin typeface="Trebuchet MS" panose="020B0603020202020204" pitchFamily="34" charset="0"/>
              </a:rPr>
              <a:t>FROM Hospital_Info_1 h</a:t>
            </a:r>
          </a:p>
          <a:p>
            <a:r>
              <a:rPr lang="en-IN" sz="1200" dirty="0">
                <a:latin typeface="Trebuchet MS" panose="020B0603020202020204" pitchFamily="34" charset="0"/>
              </a:rPr>
              <a:t>JOIN City c ON </a:t>
            </a:r>
            <a:r>
              <a:rPr lang="en-IN" sz="1200" dirty="0" err="1">
                <a:latin typeface="Trebuchet MS" panose="020B0603020202020204" pitchFamily="34" charset="0"/>
              </a:rPr>
              <a:t>h.City_ID</a:t>
            </a:r>
            <a:r>
              <a:rPr lang="en-IN" sz="1200" dirty="0">
                <a:latin typeface="Trebuchet MS" panose="020B0603020202020204" pitchFamily="34" charset="0"/>
              </a:rPr>
              <a:t> = </a:t>
            </a:r>
            <a:r>
              <a:rPr lang="en-IN" sz="1200" dirty="0" err="1">
                <a:latin typeface="Trebuchet MS" panose="020B0603020202020204" pitchFamily="34" charset="0"/>
              </a:rPr>
              <a:t>c.City_ID</a:t>
            </a:r>
            <a:r>
              <a:rPr lang="en-IN" sz="1200" dirty="0">
                <a:latin typeface="Trebuchet MS" panose="020B0603020202020204" pitchFamily="34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1A23F-2366-28C2-EC57-C31FAB4EF2EF}"/>
              </a:ext>
            </a:extLst>
          </p:cNvPr>
          <p:cNvSpPr txBox="1"/>
          <p:nvPr/>
        </p:nvSpPr>
        <p:spPr>
          <a:xfrm>
            <a:off x="285750" y="315238"/>
            <a:ext cx="6019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Trebuchet MS" panose="020B0603020202020204" pitchFamily="34" charset="0"/>
              </a:rPr>
              <a:t>7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. List the hospitals along with their names and the corresponding city they are located in ?</a:t>
            </a:r>
            <a:endParaRPr lang="en-IN" sz="11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7629DA-D94F-0928-22DB-4197C643E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568955"/>
            <a:ext cx="1447800" cy="14304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183D52-E0EB-A50A-FBEB-B4F632E78189}"/>
              </a:ext>
            </a:extLst>
          </p:cNvPr>
          <p:cNvSpPr txBox="1"/>
          <p:nvPr/>
        </p:nvSpPr>
        <p:spPr>
          <a:xfrm>
            <a:off x="437147" y="2454285"/>
            <a:ext cx="34861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Trebuchet MS" panose="020B0603020202020204" pitchFamily="34" charset="0"/>
              </a:rPr>
              <a:t>SELECT </a:t>
            </a:r>
            <a:r>
              <a:rPr lang="en-IN" sz="1200" dirty="0" err="1">
                <a:latin typeface="Trebuchet MS" panose="020B0603020202020204" pitchFamily="34" charset="0"/>
              </a:rPr>
              <a:t>hosp_name</a:t>
            </a:r>
            <a:r>
              <a:rPr lang="en-IN" sz="1200" dirty="0">
                <a:latin typeface="Trebuchet MS" panose="020B0603020202020204" pitchFamily="34" charset="0"/>
              </a:rPr>
              <a:t>, </a:t>
            </a:r>
            <a:r>
              <a:rPr lang="en-IN" sz="1200" dirty="0" err="1">
                <a:latin typeface="Trebuchet MS" panose="020B0603020202020204" pitchFamily="34" charset="0"/>
              </a:rPr>
              <a:t>hosp_needed_Bgrp</a:t>
            </a:r>
            <a:r>
              <a:rPr lang="en-IN" sz="1200" dirty="0">
                <a:latin typeface="Trebuchet MS" panose="020B0603020202020204" pitchFamily="34" charset="0"/>
              </a:rPr>
              <a:t>, SUM(</a:t>
            </a:r>
            <a:r>
              <a:rPr lang="en-IN" sz="1200" dirty="0" err="1">
                <a:latin typeface="Trebuchet MS" panose="020B0603020202020204" pitchFamily="34" charset="0"/>
              </a:rPr>
              <a:t>hosp_needed_qnty</a:t>
            </a:r>
            <a:r>
              <a:rPr lang="en-IN" sz="1200" dirty="0">
                <a:latin typeface="Trebuchet MS" panose="020B0603020202020204" pitchFamily="34" charset="0"/>
              </a:rPr>
              <a:t>) AS </a:t>
            </a:r>
            <a:r>
              <a:rPr lang="en-IN" sz="1200" dirty="0" err="1">
                <a:latin typeface="Trebuchet MS" panose="020B0603020202020204" pitchFamily="34" charset="0"/>
              </a:rPr>
              <a:t>Total_Quantity</a:t>
            </a:r>
            <a:endParaRPr lang="en-IN" sz="1200" dirty="0">
              <a:latin typeface="Trebuchet MS" panose="020B0603020202020204" pitchFamily="34" charset="0"/>
            </a:endParaRPr>
          </a:p>
          <a:p>
            <a:r>
              <a:rPr lang="en-IN" sz="1200" dirty="0">
                <a:latin typeface="Trebuchet MS" panose="020B0603020202020204" pitchFamily="34" charset="0"/>
              </a:rPr>
              <a:t>FROM Hospital_Info_2</a:t>
            </a:r>
          </a:p>
          <a:p>
            <a:r>
              <a:rPr lang="en-IN" sz="1200" dirty="0">
                <a:latin typeface="Trebuchet MS" panose="020B0603020202020204" pitchFamily="34" charset="0"/>
              </a:rPr>
              <a:t>GROUP BY </a:t>
            </a:r>
            <a:r>
              <a:rPr lang="en-IN" sz="1200" dirty="0" err="1">
                <a:latin typeface="Trebuchet MS" panose="020B0603020202020204" pitchFamily="34" charset="0"/>
              </a:rPr>
              <a:t>hosp_name</a:t>
            </a:r>
            <a:r>
              <a:rPr lang="en-IN" sz="1200" dirty="0">
                <a:latin typeface="Trebuchet MS" panose="020B0603020202020204" pitchFamily="34" charset="0"/>
              </a:rPr>
              <a:t>, </a:t>
            </a:r>
            <a:r>
              <a:rPr lang="en-IN" sz="1200" dirty="0" err="1">
                <a:latin typeface="Trebuchet MS" panose="020B0603020202020204" pitchFamily="34" charset="0"/>
              </a:rPr>
              <a:t>hosp_needed_Bgrp</a:t>
            </a:r>
            <a:r>
              <a:rPr lang="en-IN" sz="1200" dirty="0">
                <a:latin typeface="Trebuchet MS" panose="020B0603020202020204" pitchFamily="34" charset="0"/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C42378-9AAD-4F52-E405-4A07559ED31D}"/>
              </a:ext>
            </a:extLst>
          </p:cNvPr>
          <p:cNvSpPr txBox="1"/>
          <p:nvPr/>
        </p:nvSpPr>
        <p:spPr>
          <a:xfrm>
            <a:off x="285750" y="2122363"/>
            <a:ext cx="64007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8. List the blood groups along with the total quantity needed in each hospital ?</a:t>
            </a:r>
            <a:endParaRPr lang="en-IN" sz="11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09038F-1D79-2457-5FF9-A39E9A51A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043" y="2372109"/>
            <a:ext cx="2240415" cy="135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23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74871" y="589044"/>
            <a:ext cx="6350000" cy="210947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lang="en-US" sz="1100" dirty="0">
                <a:latin typeface="Trebuchet MS"/>
                <a:cs typeface="Trebuchet MS"/>
              </a:rPr>
              <a:t>9</a:t>
            </a:r>
            <a:r>
              <a:rPr sz="1100" dirty="0">
                <a:latin typeface="Trebuchet MS"/>
                <a:cs typeface="Trebuchet MS"/>
              </a:rPr>
              <a:t>.</a:t>
            </a:r>
            <a:r>
              <a:rPr sz="1100" spc="28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Retrieve</a:t>
            </a:r>
            <a:r>
              <a:rPr sz="1100" spc="27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the</a:t>
            </a:r>
            <a:r>
              <a:rPr sz="1100" spc="280" dirty="0">
                <a:latin typeface="Trebuchet MS"/>
                <a:cs typeface="Trebuchet MS"/>
              </a:rPr>
              <a:t> </a:t>
            </a:r>
            <a:r>
              <a:rPr sz="1100" spc="90" dirty="0">
                <a:latin typeface="Trebuchet MS"/>
                <a:cs typeface="Trebuchet MS"/>
              </a:rPr>
              <a:t>10</a:t>
            </a:r>
            <a:r>
              <a:rPr sz="1100" spc="275" dirty="0">
                <a:latin typeface="Trebuchet MS"/>
                <a:cs typeface="Trebuchet MS"/>
              </a:rPr>
              <a:t> </a:t>
            </a:r>
            <a:r>
              <a:rPr sz="1100" spc="60" dirty="0">
                <a:latin typeface="Trebuchet MS"/>
                <a:cs typeface="Trebuchet MS"/>
              </a:rPr>
              <a:t>names</a:t>
            </a:r>
            <a:r>
              <a:rPr sz="1100" spc="27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of</a:t>
            </a:r>
            <a:r>
              <a:rPr sz="1100" spc="28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recipients</a:t>
            </a:r>
            <a:r>
              <a:rPr sz="1100" spc="275" dirty="0">
                <a:latin typeface="Trebuchet MS"/>
                <a:cs typeface="Trebuchet MS"/>
              </a:rPr>
              <a:t> </a:t>
            </a:r>
            <a:r>
              <a:rPr sz="1100" spc="70" dirty="0">
                <a:latin typeface="Trebuchet MS"/>
                <a:cs typeface="Trebuchet MS"/>
              </a:rPr>
              <a:t>along</a:t>
            </a:r>
            <a:r>
              <a:rPr sz="1100" spc="28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with</a:t>
            </a:r>
            <a:r>
              <a:rPr sz="1100" spc="27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the</a:t>
            </a:r>
            <a:r>
              <a:rPr sz="1100" spc="27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hospitals</a:t>
            </a:r>
            <a:r>
              <a:rPr sz="1100" spc="28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they</a:t>
            </a:r>
            <a:r>
              <a:rPr sz="1100" spc="27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are</a:t>
            </a:r>
            <a:r>
              <a:rPr sz="1100" spc="27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associated </a:t>
            </a:r>
            <a:r>
              <a:rPr sz="1100" dirty="0">
                <a:latin typeface="Trebuchet MS"/>
                <a:cs typeface="Trebuchet MS"/>
              </a:rPr>
              <a:t>with,</a:t>
            </a:r>
            <a:r>
              <a:rPr sz="1100" spc="9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ordered</a:t>
            </a:r>
            <a:r>
              <a:rPr sz="1100" spc="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by</a:t>
            </a:r>
            <a:r>
              <a:rPr sz="1100" spc="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the</a:t>
            </a:r>
            <a:r>
              <a:rPr sz="1100" spc="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quantity</a:t>
            </a:r>
            <a:r>
              <a:rPr sz="1100" spc="9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of</a:t>
            </a:r>
            <a:r>
              <a:rPr sz="1100" spc="95" dirty="0">
                <a:latin typeface="Trebuchet MS"/>
                <a:cs typeface="Trebuchet MS"/>
              </a:rPr>
              <a:t> </a:t>
            </a:r>
            <a:r>
              <a:rPr sz="1100" spc="55" dirty="0">
                <a:latin typeface="Trebuchet MS"/>
                <a:cs typeface="Trebuchet MS"/>
              </a:rPr>
              <a:t>blood</a:t>
            </a:r>
            <a:r>
              <a:rPr sz="1100" spc="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needed</a:t>
            </a:r>
            <a:r>
              <a:rPr sz="1100" spc="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in</a:t>
            </a:r>
            <a:r>
              <a:rPr sz="1100" spc="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descending</a:t>
            </a:r>
            <a:r>
              <a:rPr sz="1100" spc="9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order.</a:t>
            </a:r>
            <a:endParaRPr sz="1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20"/>
              </a:spcBef>
            </a:pPr>
            <a:endParaRPr sz="1200" dirty="0">
              <a:latin typeface="Trebuchet MS"/>
              <a:cs typeface="Trebuchet MS"/>
            </a:endParaRPr>
          </a:p>
          <a:p>
            <a:pPr marL="19050">
              <a:lnSpc>
                <a:spcPct val="100000"/>
              </a:lnSpc>
            </a:pPr>
            <a:r>
              <a:rPr sz="1200" dirty="0">
                <a:latin typeface="Cambria"/>
                <a:cs typeface="Cambria"/>
              </a:rPr>
              <a:t>Query</a:t>
            </a:r>
            <a:r>
              <a:rPr sz="1200" spc="2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to</a:t>
            </a:r>
            <a:r>
              <a:rPr sz="1200" spc="2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Retrieve</a:t>
            </a:r>
            <a:r>
              <a:rPr sz="1200" spc="2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Data</a:t>
            </a:r>
            <a:r>
              <a:rPr sz="1200" spc="30" dirty="0">
                <a:latin typeface="Cambria"/>
                <a:cs typeface="Cambria"/>
              </a:rPr>
              <a:t> </a:t>
            </a:r>
            <a:r>
              <a:rPr sz="1200" spc="-50" dirty="0">
                <a:latin typeface="Cambria"/>
                <a:cs typeface="Cambria"/>
              </a:rPr>
              <a:t>:</a:t>
            </a:r>
            <a:endParaRPr sz="1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1300" dirty="0">
              <a:latin typeface="Cambria"/>
              <a:cs typeface="Cambria"/>
            </a:endParaRPr>
          </a:p>
          <a:p>
            <a:pPr marL="45720" marR="3079115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SELECT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distinct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r.reci_name,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hi.hosp_name, </a:t>
            </a:r>
            <a:r>
              <a:rPr sz="1200" dirty="0">
                <a:latin typeface="Arial MT"/>
                <a:cs typeface="Arial MT"/>
              </a:rPr>
              <a:t>r.reci_Bqnty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FROM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Recipient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r</a:t>
            </a:r>
            <a:endParaRPr sz="1200" dirty="0">
              <a:latin typeface="Arial MT"/>
              <a:cs typeface="Arial MT"/>
            </a:endParaRPr>
          </a:p>
          <a:p>
            <a:pPr marL="4572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JOIN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Hospital_Info_1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hi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r.City_ID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=</a:t>
            </a:r>
            <a:endParaRPr sz="1200" dirty="0">
              <a:latin typeface="Arial MT"/>
              <a:cs typeface="Arial MT"/>
            </a:endParaRPr>
          </a:p>
          <a:p>
            <a:pPr marL="45720">
              <a:lnSpc>
                <a:spcPct val="100000"/>
              </a:lnSpc>
              <a:spcBef>
                <a:spcPts val="75"/>
              </a:spcBef>
            </a:pPr>
            <a:r>
              <a:rPr sz="1200" spc="-10" dirty="0">
                <a:latin typeface="Arial MT"/>
                <a:cs typeface="Arial MT"/>
              </a:rPr>
              <a:t>hi.City_ID</a:t>
            </a:r>
            <a:endParaRPr sz="1200" dirty="0">
              <a:latin typeface="Arial MT"/>
              <a:cs typeface="Arial MT"/>
            </a:endParaRPr>
          </a:p>
          <a:p>
            <a:pPr marL="4572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ORDER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BY r.reci_Bqnty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DESC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limit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10;</a:t>
            </a:r>
            <a:endParaRPr sz="1200" dirty="0">
              <a:latin typeface="Arial MT"/>
              <a:cs typeface="Arial M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0C169E-4CCE-3B4D-4C35-5E5F800DB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1203325"/>
            <a:ext cx="2476715" cy="18823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25"/>
              </a:spcBef>
            </a:pPr>
            <a:r>
              <a:rPr sz="5300" spc="-355" dirty="0">
                <a:solidFill>
                  <a:srgbClr val="332C2C"/>
                </a:solidFill>
              </a:rPr>
              <a:t>01</a:t>
            </a:r>
            <a:endParaRPr sz="5300"/>
          </a:p>
        </p:txBody>
      </p:sp>
      <p:sp>
        <p:nvSpPr>
          <p:cNvPr id="3" name="object 3"/>
          <p:cNvSpPr txBox="1"/>
          <p:nvPr/>
        </p:nvSpPr>
        <p:spPr>
          <a:xfrm>
            <a:off x="2127617" y="1729975"/>
            <a:ext cx="2711450" cy="972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3800" spc="-10" dirty="0">
                <a:solidFill>
                  <a:srgbClr val="332C2C"/>
                </a:solidFill>
                <a:latin typeface="Cambria"/>
                <a:cs typeface="Cambria"/>
              </a:rPr>
              <a:t>Introduction</a:t>
            </a:r>
            <a:endParaRPr sz="3800">
              <a:latin typeface="Cambria"/>
              <a:cs typeface="Cambria"/>
            </a:endParaRPr>
          </a:p>
          <a:p>
            <a:pPr marR="27305" algn="ctr">
              <a:lnSpc>
                <a:spcPct val="100000"/>
              </a:lnSpc>
              <a:spcBef>
                <a:spcPts val="1605"/>
              </a:spcBef>
            </a:pPr>
            <a:r>
              <a:rPr sz="1050" b="1" spc="-60" dirty="0">
                <a:solidFill>
                  <a:srgbClr val="332C2C"/>
                </a:solidFill>
                <a:latin typeface="Verdana"/>
                <a:cs typeface="Verdana"/>
              </a:rPr>
              <a:t>Structured</a:t>
            </a:r>
            <a:r>
              <a:rPr sz="1050" b="1" spc="-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1050" b="1" spc="-55" dirty="0">
                <a:solidFill>
                  <a:srgbClr val="332C2C"/>
                </a:solidFill>
                <a:latin typeface="Verdana"/>
                <a:cs typeface="Verdana"/>
              </a:rPr>
              <a:t>Query</a:t>
            </a:r>
            <a:r>
              <a:rPr sz="1050" b="1" spc="-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1050" b="1" spc="-10" dirty="0">
                <a:solidFill>
                  <a:srgbClr val="332C2C"/>
                </a:solidFill>
                <a:latin typeface="Verdana"/>
                <a:cs typeface="Verdana"/>
              </a:rPr>
              <a:t>Language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715791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919E36-DC88-0F8A-D66D-94BD71ED8D51}"/>
              </a:ext>
            </a:extLst>
          </p:cNvPr>
          <p:cNvSpPr txBox="1"/>
          <p:nvPr/>
        </p:nvSpPr>
        <p:spPr>
          <a:xfrm>
            <a:off x="2038350" y="1595993"/>
            <a:ext cx="2895600" cy="369332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reflection blurRad="6350" stA="50000" endA="300" endPos="55500" dist="50800" dir="5400000" sy="-100000" algn="bl" rotWithShape="0"/>
            <a:softEdge rad="63500"/>
          </a:effectLst>
          <a:scene3d>
            <a:camera prst="perspectiveHeroicExtremeRightFacing"/>
            <a:lightRig rig="threePt" dir="t"/>
          </a:scene3d>
          <a:sp3d>
            <a:bevelT prst="relaxedInse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THANK YOU</a:t>
            </a: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067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371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600" dirty="0"/>
              <a:t>what</a:t>
            </a:r>
            <a:r>
              <a:rPr sz="2600" spc="55" dirty="0"/>
              <a:t> </a:t>
            </a:r>
            <a:r>
              <a:rPr sz="2600" dirty="0"/>
              <a:t>is</a:t>
            </a:r>
            <a:r>
              <a:rPr sz="2600" spc="55" dirty="0"/>
              <a:t> </a:t>
            </a:r>
            <a:r>
              <a:rPr sz="2600" spc="90" dirty="0"/>
              <a:t>SQL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249688" y="756077"/>
            <a:ext cx="6426200" cy="2126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1400"/>
              </a:lnSpc>
              <a:spcBef>
                <a:spcPts val="95"/>
              </a:spcBef>
            </a:pPr>
            <a:r>
              <a:rPr sz="1700" dirty="0">
                <a:latin typeface="Cambria"/>
                <a:cs typeface="Cambria"/>
              </a:rPr>
              <a:t>Structured</a:t>
            </a:r>
            <a:r>
              <a:rPr sz="1700" spc="450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query</a:t>
            </a:r>
            <a:r>
              <a:rPr sz="1700" spc="450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language</a:t>
            </a:r>
            <a:r>
              <a:rPr sz="1700" spc="45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(SQL)</a:t>
            </a:r>
            <a:r>
              <a:rPr sz="1700" spc="450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is</a:t>
            </a:r>
            <a:r>
              <a:rPr sz="1700" spc="45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a</a:t>
            </a:r>
            <a:r>
              <a:rPr sz="1700" spc="450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programming</a:t>
            </a:r>
            <a:r>
              <a:rPr sz="1700" spc="45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language</a:t>
            </a:r>
            <a:r>
              <a:rPr sz="1700" spc="450" dirty="0">
                <a:latin typeface="Cambria"/>
                <a:cs typeface="Cambria"/>
              </a:rPr>
              <a:t> </a:t>
            </a:r>
            <a:r>
              <a:rPr sz="1700" spc="-25" dirty="0">
                <a:latin typeface="Cambria"/>
                <a:cs typeface="Cambria"/>
              </a:rPr>
              <a:t>for </a:t>
            </a:r>
            <a:r>
              <a:rPr sz="1700" dirty="0">
                <a:latin typeface="Cambria"/>
                <a:cs typeface="Cambria"/>
              </a:rPr>
              <a:t>storing</a:t>
            </a:r>
            <a:r>
              <a:rPr sz="1700" spc="155" dirty="0">
                <a:latin typeface="Cambria"/>
                <a:cs typeface="Cambria"/>
              </a:rPr>
              <a:t>  </a:t>
            </a:r>
            <a:r>
              <a:rPr sz="1700" dirty="0">
                <a:latin typeface="Cambria"/>
                <a:cs typeface="Cambria"/>
              </a:rPr>
              <a:t>and</a:t>
            </a:r>
            <a:r>
              <a:rPr sz="1700" spc="160" dirty="0">
                <a:latin typeface="Cambria"/>
                <a:cs typeface="Cambria"/>
              </a:rPr>
              <a:t>  </a:t>
            </a:r>
            <a:r>
              <a:rPr sz="1700" dirty="0">
                <a:latin typeface="Cambria"/>
                <a:cs typeface="Cambria"/>
              </a:rPr>
              <a:t>processing</a:t>
            </a:r>
            <a:r>
              <a:rPr sz="1700" spc="160" dirty="0">
                <a:latin typeface="Cambria"/>
                <a:cs typeface="Cambria"/>
              </a:rPr>
              <a:t>  </a:t>
            </a:r>
            <a:r>
              <a:rPr sz="1700" dirty="0">
                <a:latin typeface="Cambria"/>
                <a:cs typeface="Cambria"/>
              </a:rPr>
              <a:t>information</a:t>
            </a:r>
            <a:r>
              <a:rPr sz="1700" spc="155" dirty="0">
                <a:latin typeface="Cambria"/>
                <a:cs typeface="Cambria"/>
              </a:rPr>
              <a:t>  </a:t>
            </a:r>
            <a:r>
              <a:rPr sz="1700" dirty="0">
                <a:latin typeface="Cambria"/>
                <a:cs typeface="Cambria"/>
              </a:rPr>
              <a:t>in</a:t>
            </a:r>
            <a:r>
              <a:rPr sz="1700" spc="160" dirty="0">
                <a:latin typeface="Cambria"/>
                <a:cs typeface="Cambria"/>
              </a:rPr>
              <a:t>  </a:t>
            </a:r>
            <a:r>
              <a:rPr sz="1700" dirty="0">
                <a:latin typeface="Cambria"/>
                <a:cs typeface="Cambria"/>
              </a:rPr>
              <a:t>a</a:t>
            </a:r>
            <a:r>
              <a:rPr sz="1700" spc="160" dirty="0">
                <a:latin typeface="Cambria"/>
                <a:cs typeface="Cambria"/>
              </a:rPr>
              <a:t>  </a:t>
            </a:r>
            <a:r>
              <a:rPr sz="1700" dirty="0">
                <a:latin typeface="Cambria"/>
                <a:cs typeface="Cambria"/>
              </a:rPr>
              <a:t>relational</a:t>
            </a:r>
            <a:r>
              <a:rPr sz="1700" spc="160" dirty="0">
                <a:latin typeface="Cambria"/>
                <a:cs typeface="Cambria"/>
              </a:rPr>
              <a:t>  </a:t>
            </a:r>
            <a:r>
              <a:rPr sz="1700" dirty="0">
                <a:latin typeface="Cambria"/>
                <a:cs typeface="Cambria"/>
              </a:rPr>
              <a:t>database.</a:t>
            </a:r>
            <a:r>
              <a:rPr sz="1700" spc="155" dirty="0">
                <a:latin typeface="Cambria"/>
                <a:cs typeface="Cambria"/>
              </a:rPr>
              <a:t>  </a:t>
            </a:r>
            <a:r>
              <a:rPr sz="1700" spc="-50" dirty="0">
                <a:latin typeface="Cambria"/>
                <a:cs typeface="Cambria"/>
              </a:rPr>
              <a:t>A </a:t>
            </a:r>
            <a:r>
              <a:rPr sz="1700" dirty="0">
                <a:latin typeface="Cambria"/>
                <a:cs typeface="Cambria"/>
              </a:rPr>
              <a:t>relational</a:t>
            </a:r>
            <a:r>
              <a:rPr sz="1700" spc="37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database</a:t>
            </a:r>
            <a:r>
              <a:rPr sz="1700" spc="370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stores</a:t>
            </a:r>
            <a:r>
              <a:rPr sz="1700" spc="370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information</a:t>
            </a:r>
            <a:r>
              <a:rPr sz="1700" spc="370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in</a:t>
            </a:r>
            <a:r>
              <a:rPr sz="1700" spc="370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tabular</a:t>
            </a:r>
            <a:r>
              <a:rPr sz="1700" spc="370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form,</a:t>
            </a:r>
            <a:r>
              <a:rPr sz="1700" spc="37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with</a:t>
            </a:r>
            <a:r>
              <a:rPr sz="1700" spc="370" dirty="0">
                <a:latin typeface="Cambria"/>
                <a:cs typeface="Cambria"/>
              </a:rPr>
              <a:t> </a:t>
            </a:r>
            <a:r>
              <a:rPr sz="1700" spc="-20" dirty="0">
                <a:latin typeface="Cambria"/>
                <a:cs typeface="Cambria"/>
              </a:rPr>
              <a:t>rows </a:t>
            </a:r>
            <a:r>
              <a:rPr sz="1700" dirty="0">
                <a:latin typeface="Cambria"/>
                <a:cs typeface="Cambria"/>
              </a:rPr>
              <a:t>and</a:t>
            </a:r>
            <a:r>
              <a:rPr sz="1700" spc="210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columns</a:t>
            </a:r>
            <a:r>
              <a:rPr sz="1700" spc="21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representing</a:t>
            </a:r>
            <a:r>
              <a:rPr sz="1700" spc="21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different</a:t>
            </a:r>
            <a:r>
              <a:rPr sz="1700" spc="21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data</a:t>
            </a:r>
            <a:r>
              <a:rPr sz="1700" spc="210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attributes</a:t>
            </a:r>
            <a:r>
              <a:rPr sz="1700" spc="21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and</a:t>
            </a:r>
            <a:r>
              <a:rPr sz="1700" spc="21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the</a:t>
            </a:r>
            <a:r>
              <a:rPr sz="1700" spc="215" dirty="0">
                <a:latin typeface="Cambria"/>
                <a:cs typeface="Cambria"/>
              </a:rPr>
              <a:t> </a:t>
            </a:r>
            <a:r>
              <a:rPr sz="1700" spc="-10" dirty="0">
                <a:latin typeface="Cambria"/>
                <a:cs typeface="Cambria"/>
              </a:rPr>
              <a:t>various </a:t>
            </a:r>
            <a:r>
              <a:rPr sz="1700" dirty="0">
                <a:latin typeface="Cambria"/>
                <a:cs typeface="Cambria"/>
              </a:rPr>
              <a:t>relationships</a:t>
            </a:r>
            <a:r>
              <a:rPr sz="1700" spc="130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between</a:t>
            </a:r>
            <a:r>
              <a:rPr sz="1700" spc="130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the</a:t>
            </a:r>
            <a:r>
              <a:rPr sz="1700" spc="13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data</a:t>
            </a:r>
            <a:r>
              <a:rPr sz="1700" spc="130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values.</a:t>
            </a:r>
            <a:r>
              <a:rPr sz="1700" spc="130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You</a:t>
            </a:r>
            <a:r>
              <a:rPr sz="1700" spc="13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can</a:t>
            </a:r>
            <a:r>
              <a:rPr sz="1700" spc="130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use</a:t>
            </a:r>
            <a:r>
              <a:rPr sz="1700" spc="135" dirty="0">
                <a:latin typeface="Cambria"/>
                <a:cs typeface="Cambria"/>
              </a:rPr>
              <a:t> </a:t>
            </a:r>
            <a:r>
              <a:rPr sz="1700" spc="80" dirty="0">
                <a:latin typeface="Cambria"/>
                <a:cs typeface="Cambria"/>
              </a:rPr>
              <a:t>SQL</a:t>
            </a:r>
            <a:r>
              <a:rPr sz="1700" spc="130" dirty="0">
                <a:latin typeface="Cambria"/>
                <a:cs typeface="Cambria"/>
              </a:rPr>
              <a:t> </a:t>
            </a:r>
            <a:r>
              <a:rPr sz="1700" spc="-10" dirty="0">
                <a:latin typeface="Cambria"/>
                <a:cs typeface="Cambria"/>
              </a:rPr>
              <a:t>statements </a:t>
            </a:r>
            <a:r>
              <a:rPr sz="1700" dirty="0">
                <a:latin typeface="Cambria"/>
                <a:cs typeface="Cambria"/>
              </a:rPr>
              <a:t>to</a:t>
            </a:r>
            <a:r>
              <a:rPr sz="1700" spc="17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store,</a:t>
            </a:r>
            <a:r>
              <a:rPr sz="1700" spc="17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update,</a:t>
            </a:r>
            <a:r>
              <a:rPr sz="1700" spc="17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remove,</a:t>
            </a:r>
            <a:r>
              <a:rPr sz="1700" spc="17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search,</a:t>
            </a:r>
            <a:r>
              <a:rPr sz="1700" spc="180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and</a:t>
            </a:r>
            <a:r>
              <a:rPr sz="1700" spc="17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retrieve</a:t>
            </a:r>
            <a:r>
              <a:rPr sz="1700" spc="17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information</a:t>
            </a:r>
            <a:r>
              <a:rPr sz="1700" spc="17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from</a:t>
            </a:r>
            <a:r>
              <a:rPr sz="1700" spc="180" dirty="0">
                <a:latin typeface="Cambria"/>
                <a:cs typeface="Cambria"/>
              </a:rPr>
              <a:t> </a:t>
            </a:r>
            <a:r>
              <a:rPr sz="1700" spc="-25" dirty="0">
                <a:latin typeface="Cambria"/>
                <a:cs typeface="Cambria"/>
              </a:rPr>
              <a:t>the </a:t>
            </a:r>
            <a:r>
              <a:rPr sz="1700" dirty="0">
                <a:latin typeface="Cambria"/>
                <a:cs typeface="Cambria"/>
              </a:rPr>
              <a:t>database.</a:t>
            </a:r>
            <a:r>
              <a:rPr sz="1700" spc="19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You</a:t>
            </a:r>
            <a:r>
              <a:rPr sz="1700" spc="19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can</a:t>
            </a:r>
            <a:r>
              <a:rPr sz="1700" spc="200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also</a:t>
            </a:r>
            <a:r>
              <a:rPr sz="1700" spc="19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use</a:t>
            </a:r>
            <a:r>
              <a:rPr sz="1700" spc="195" dirty="0">
                <a:latin typeface="Cambria"/>
                <a:cs typeface="Cambria"/>
              </a:rPr>
              <a:t> </a:t>
            </a:r>
            <a:r>
              <a:rPr sz="1700" spc="80" dirty="0">
                <a:latin typeface="Cambria"/>
                <a:cs typeface="Cambria"/>
              </a:rPr>
              <a:t>SQL</a:t>
            </a:r>
            <a:r>
              <a:rPr sz="1700" spc="200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to</a:t>
            </a:r>
            <a:r>
              <a:rPr sz="1700" spc="19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maintain</a:t>
            </a:r>
            <a:r>
              <a:rPr sz="1700" spc="19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and</a:t>
            </a:r>
            <a:r>
              <a:rPr sz="1700" spc="200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optimize</a:t>
            </a:r>
            <a:r>
              <a:rPr sz="1700" spc="195" dirty="0">
                <a:latin typeface="Cambria"/>
                <a:cs typeface="Cambria"/>
              </a:rPr>
              <a:t> </a:t>
            </a:r>
            <a:r>
              <a:rPr sz="1700" spc="-10" dirty="0">
                <a:latin typeface="Cambria"/>
                <a:cs typeface="Cambria"/>
              </a:rPr>
              <a:t>database performance.</a:t>
            </a:r>
            <a:endParaRPr sz="1700">
              <a:latin typeface="Cambria"/>
              <a:cs typeface="Cambri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87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dirty="0"/>
              <a:t>What</a:t>
            </a:r>
            <a:r>
              <a:rPr sz="2600" spc="50" dirty="0"/>
              <a:t> </a:t>
            </a:r>
            <a:r>
              <a:rPr sz="2600" spc="60" dirty="0"/>
              <a:t>Can</a:t>
            </a:r>
            <a:r>
              <a:rPr sz="2600" spc="55" dirty="0"/>
              <a:t> </a:t>
            </a:r>
            <a:r>
              <a:rPr sz="2600" spc="114" dirty="0"/>
              <a:t>SQL</a:t>
            </a:r>
            <a:r>
              <a:rPr sz="2600" spc="55" dirty="0"/>
              <a:t> </a:t>
            </a:r>
            <a:r>
              <a:rPr sz="2600" spc="-25" dirty="0"/>
              <a:t>do?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263485" y="791209"/>
            <a:ext cx="5518785" cy="2554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0515" indent="-17145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10515" algn="l"/>
              </a:tabLst>
            </a:pPr>
            <a:r>
              <a:rPr sz="1650" spc="65" dirty="0">
                <a:latin typeface="Cambria"/>
                <a:cs typeface="Cambria"/>
              </a:rPr>
              <a:t>SQL</a:t>
            </a:r>
            <a:r>
              <a:rPr sz="1650" spc="45" dirty="0">
                <a:latin typeface="Cambria"/>
                <a:cs typeface="Cambria"/>
              </a:rPr>
              <a:t> </a:t>
            </a:r>
            <a:r>
              <a:rPr sz="1650" dirty="0">
                <a:latin typeface="Cambria"/>
                <a:cs typeface="Cambria"/>
              </a:rPr>
              <a:t>can</a:t>
            </a:r>
            <a:r>
              <a:rPr sz="1650" spc="45" dirty="0">
                <a:latin typeface="Cambria"/>
                <a:cs typeface="Cambria"/>
              </a:rPr>
              <a:t> </a:t>
            </a:r>
            <a:r>
              <a:rPr sz="1650" dirty="0">
                <a:latin typeface="Cambria"/>
                <a:cs typeface="Cambria"/>
              </a:rPr>
              <a:t>execute</a:t>
            </a:r>
            <a:r>
              <a:rPr sz="1650" spc="45" dirty="0">
                <a:latin typeface="Cambria"/>
                <a:cs typeface="Cambria"/>
              </a:rPr>
              <a:t> </a:t>
            </a:r>
            <a:r>
              <a:rPr sz="1650" dirty="0">
                <a:latin typeface="Cambria"/>
                <a:cs typeface="Cambria"/>
              </a:rPr>
              <a:t>queries</a:t>
            </a:r>
            <a:r>
              <a:rPr sz="1650" spc="45" dirty="0">
                <a:latin typeface="Cambria"/>
                <a:cs typeface="Cambria"/>
              </a:rPr>
              <a:t> </a:t>
            </a:r>
            <a:r>
              <a:rPr sz="1650" dirty="0">
                <a:latin typeface="Cambria"/>
                <a:cs typeface="Cambria"/>
              </a:rPr>
              <a:t>against</a:t>
            </a:r>
            <a:r>
              <a:rPr sz="1650" spc="50" dirty="0">
                <a:latin typeface="Cambria"/>
                <a:cs typeface="Cambria"/>
              </a:rPr>
              <a:t> </a:t>
            </a:r>
            <a:r>
              <a:rPr sz="1650" dirty="0">
                <a:latin typeface="Cambria"/>
                <a:cs typeface="Cambria"/>
              </a:rPr>
              <a:t>a</a:t>
            </a:r>
            <a:r>
              <a:rPr sz="1650" spc="45" dirty="0">
                <a:latin typeface="Cambria"/>
                <a:cs typeface="Cambria"/>
              </a:rPr>
              <a:t> </a:t>
            </a:r>
            <a:r>
              <a:rPr sz="1650" spc="-10" dirty="0">
                <a:latin typeface="Cambria"/>
                <a:cs typeface="Cambria"/>
              </a:rPr>
              <a:t>database</a:t>
            </a:r>
            <a:endParaRPr sz="1650">
              <a:latin typeface="Cambria"/>
              <a:cs typeface="Cambria"/>
            </a:endParaRPr>
          </a:p>
          <a:p>
            <a:pPr marL="310515" indent="-203835">
              <a:lnSpc>
                <a:spcPts val="1964"/>
              </a:lnSpc>
              <a:spcBef>
                <a:spcPts val="45"/>
              </a:spcBef>
              <a:buAutoNum type="arabicPeriod"/>
              <a:tabLst>
                <a:tab pos="310515" algn="l"/>
              </a:tabLst>
            </a:pPr>
            <a:r>
              <a:rPr sz="1650" spc="65" dirty="0">
                <a:latin typeface="Cambria"/>
                <a:cs typeface="Cambria"/>
              </a:rPr>
              <a:t>SQL</a:t>
            </a:r>
            <a:r>
              <a:rPr sz="1650" spc="15" dirty="0">
                <a:latin typeface="Cambria"/>
                <a:cs typeface="Cambria"/>
              </a:rPr>
              <a:t> </a:t>
            </a:r>
            <a:r>
              <a:rPr sz="1650" dirty="0">
                <a:latin typeface="Cambria"/>
                <a:cs typeface="Cambria"/>
              </a:rPr>
              <a:t>can</a:t>
            </a:r>
            <a:r>
              <a:rPr sz="1650" spc="20" dirty="0">
                <a:latin typeface="Cambria"/>
                <a:cs typeface="Cambria"/>
              </a:rPr>
              <a:t> </a:t>
            </a:r>
            <a:r>
              <a:rPr sz="1650" dirty="0">
                <a:latin typeface="Cambria"/>
                <a:cs typeface="Cambria"/>
              </a:rPr>
              <a:t>retrieve</a:t>
            </a:r>
            <a:r>
              <a:rPr sz="1650" spc="20" dirty="0">
                <a:latin typeface="Cambria"/>
                <a:cs typeface="Cambria"/>
              </a:rPr>
              <a:t> </a:t>
            </a:r>
            <a:r>
              <a:rPr sz="1650" dirty="0">
                <a:latin typeface="Cambria"/>
                <a:cs typeface="Cambria"/>
              </a:rPr>
              <a:t>data</a:t>
            </a:r>
            <a:r>
              <a:rPr sz="1650" spc="15" dirty="0">
                <a:latin typeface="Cambria"/>
                <a:cs typeface="Cambria"/>
              </a:rPr>
              <a:t> </a:t>
            </a:r>
            <a:r>
              <a:rPr sz="1650" dirty="0">
                <a:latin typeface="Cambria"/>
                <a:cs typeface="Cambria"/>
              </a:rPr>
              <a:t>from</a:t>
            </a:r>
            <a:r>
              <a:rPr sz="1650" spc="20" dirty="0">
                <a:latin typeface="Cambria"/>
                <a:cs typeface="Cambria"/>
              </a:rPr>
              <a:t> </a:t>
            </a:r>
            <a:r>
              <a:rPr sz="1650" dirty="0">
                <a:latin typeface="Cambria"/>
                <a:cs typeface="Cambria"/>
              </a:rPr>
              <a:t>a</a:t>
            </a:r>
            <a:r>
              <a:rPr sz="1650" spc="20" dirty="0">
                <a:latin typeface="Cambria"/>
                <a:cs typeface="Cambria"/>
              </a:rPr>
              <a:t> </a:t>
            </a:r>
            <a:r>
              <a:rPr sz="1650" spc="-10" dirty="0">
                <a:latin typeface="Cambria"/>
                <a:cs typeface="Cambria"/>
              </a:rPr>
              <a:t>database</a:t>
            </a:r>
            <a:endParaRPr sz="1650">
              <a:latin typeface="Cambria"/>
              <a:cs typeface="Cambria"/>
            </a:endParaRPr>
          </a:p>
          <a:p>
            <a:pPr marL="311150" indent="-207010">
              <a:lnSpc>
                <a:spcPts val="1964"/>
              </a:lnSpc>
              <a:buAutoNum type="arabicPeriod"/>
              <a:tabLst>
                <a:tab pos="311150" algn="l"/>
              </a:tabLst>
            </a:pPr>
            <a:r>
              <a:rPr sz="1650" spc="65" dirty="0">
                <a:latin typeface="Cambria"/>
                <a:cs typeface="Cambria"/>
              </a:rPr>
              <a:t>SQL</a:t>
            </a:r>
            <a:r>
              <a:rPr sz="1650" spc="35" dirty="0">
                <a:latin typeface="Cambria"/>
                <a:cs typeface="Cambria"/>
              </a:rPr>
              <a:t> </a:t>
            </a:r>
            <a:r>
              <a:rPr sz="1650" dirty="0">
                <a:latin typeface="Cambria"/>
                <a:cs typeface="Cambria"/>
              </a:rPr>
              <a:t>can</a:t>
            </a:r>
            <a:r>
              <a:rPr sz="1650" spc="40" dirty="0">
                <a:latin typeface="Cambria"/>
                <a:cs typeface="Cambria"/>
              </a:rPr>
              <a:t> </a:t>
            </a:r>
            <a:r>
              <a:rPr sz="1650" dirty="0">
                <a:latin typeface="Cambria"/>
                <a:cs typeface="Cambria"/>
              </a:rPr>
              <a:t>insert</a:t>
            </a:r>
            <a:r>
              <a:rPr sz="1650" spc="35" dirty="0">
                <a:latin typeface="Cambria"/>
                <a:cs typeface="Cambria"/>
              </a:rPr>
              <a:t> </a:t>
            </a:r>
            <a:r>
              <a:rPr sz="1650" dirty="0">
                <a:latin typeface="Cambria"/>
                <a:cs typeface="Cambria"/>
              </a:rPr>
              <a:t>records</a:t>
            </a:r>
            <a:r>
              <a:rPr sz="1650" spc="40" dirty="0">
                <a:latin typeface="Cambria"/>
                <a:cs typeface="Cambria"/>
              </a:rPr>
              <a:t> </a:t>
            </a:r>
            <a:r>
              <a:rPr sz="1650" dirty="0">
                <a:latin typeface="Cambria"/>
                <a:cs typeface="Cambria"/>
              </a:rPr>
              <a:t>in</a:t>
            </a:r>
            <a:r>
              <a:rPr sz="1650" spc="35" dirty="0">
                <a:latin typeface="Cambria"/>
                <a:cs typeface="Cambria"/>
              </a:rPr>
              <a:t> </a:t>
            </a:r>
            <a:r>
              <a:rPr sz="1650" dirty="0">
                <a:latin typeface="Cambria"/>
                <a:cs typeface="Cambria"/>
              </a:rPr>
              <a:t>a</a:t>
            </a:r>
            <a:r>
              <a:rPr sz="1650" spc="40" dirty="0">
                <a:latin typeface="Cambria"/>
                <a:cs typeface="Cambria"/>
              </a:rPr>
              <a:t> </a:t>
            </a:r>
            <a:r>
              <a:rPr sz="1650" spc="-10" dirty="0">
                <a:latin typeface="Cambria"/>
                <a:cs typeface="Cambria"/>
              </a:rPr>
              <a:t>database</a:t>
            </a:r>
            <a:endParaRPr sz="1650">
              <a:latin typeface="Cambria"/>
              <a:cs typeface="Cambria"/>
            </a:endParaRPr>
          </a:p>
          <a:p>
            <a:pPr marL="311150" indent="-208279">
              <a:lnSpc>
                <a:spcPts val="1964"/>
              </a:lnSpc>
              <a:spcBef>
                <a:spcPts val="45"/>
              </a:spcBef>
              <a:buAutoNum type="arabicPeriod"/>
              <a:tabLst>
                <a:tab pos="311150" algn="l"/>
              </a:tabLst>
            </a:pPr>
            <a:r>
              <a:rPr sz="1650" spc="65" dirty="0">
                <a:latin typeface="Cambria"/>
                <a:cs typeface="Cambria"/>
              </a:rPr>
              <a:t>SQL</a:t>
            </a:r>
            <a:r>
              <a:rPr sz="1650" spc="20" dirty="0">
                <a:latin typeface="Cambria"/>
                <a:cs typeface="Cambria"/>
              </a:rPr>
              <a:t> </a:t>
            </a:r>
            <a:r>
              <a:rPr sz="1650" dirty="0">
                <a:latin typeface="Cambria"/>
                <a:cs typeface="Cambria"/>
              </a:rPr>
              <a:t>can</a:t>
            </a:r>
            <a:r>
              <a:rPr sz="1650" spc="25" dirty="0">
                <a:latin typeface="Cambria"/>
                <a:cs typeface="Cambria"/>
              </a:rPr>
              <a:t> </a:t>
            </a:r>
            <a:r>
              <a:rPr sz="1650" dirty="0">
                <a:latin typeface="Cambria"/>
                <a:cs typeface="Cambria"/>
              </a:rPr>
              <a:t>update</a:t>
            </a:r>
            <a:r>
              <a:rPr sz="1650" spc="25" dirty="0">
                <a:latin typeface="Cambria"/>
                <a:cs typeface="Cambria"/>
              </a:rPr>
              <a:t> </a:t>
            </a:r>
            <a:r>
              <a:rPr sz="1650" dirty="0">
                <a:latin typeface="Cambria"/>
                <a:cs typeface="Cambria"/>
              </a:rPr>
              <a:t>records</a:t>
            </a:r>
            <a:r>
              <a:rPr sz="1650" spc="20" dirty="0">
                <a:latin typeface="Cambria"/>
                <a:cs typeface="Cambria"/>
              </a:rPr>
              <a:t> </a:t>
            </a:r>
            <a:r>
              <a:rPr sz="1650" dirty="0">
                <a:latin typeface="Cambria"/>
                <a:cs typeface="Cambria"/>
              </a:rPr>
              <a:t>in</a:t>
            </a:r>
            <a:r>
              <a:rPr sz="1650" spc="25" dirty="0">
                <a:latin typeface="Cambria"/>
                <a:cs typeface="Cambria"/>
              </a:rPr>
              <a:t> </a:t>
            </a:r>
            <a:r>
              <a:rPr sz="1650" dirty="0">
                <a:latin typeface="Cambria"/>
                <a:cs typeface="Cambria"/>
              </a:rPr>
              <a:t>a</a:t>
            </a:r>
            <a:r>
              <a:rPr sz="1650" spc="25" dirty="0">
                <a:latin typeface="Cambria"/>
                <a:cs typeface="Cambria"/>
              </a:rPr>
              <a:t> </a:t>
            </a:r>
            <a:r>
              <a:rPr sz="1650" spc="-10" dirty="0">
                <a:latin typeface="Cambria"/>
                <a:cs typeface="Cambria"/>
              </a:rPr>
              <a:t>database</a:t>
            </a:r>
            <a:endParaRPr sz="1650">
              <a:latin typeface="Cambria"/>
              <a:cs typeface="Cambria"/>
            </a:endParaRPr>
          </a:p>
          <a:p>
            <a:pPr marL="311150" indent="-200025">
              <a:lnSpc>
                <a:spcPts val="1964"/>
              </a:lnSpc>
              <a:buAutoNum type="arabicPeriod"/>
              <a:tabLst>
                <a:tab pos="311150" algn="l"/>
              </a:tabLst>
            </a:pPr>
            <a:r>
              <a:rPr sz="1650" spc="65" dirty="0">
                <a:latin typeface="Cambria"/>
                <a:cs typeface="Cambria"/>
              </a:rPr>
              <a:t>SQL</a:t>
            </a:r>
            <a:r>
              <a:rPr sz="1650" spc="25" dirty="0">
                <a:latin typeface="Cambria"/>
                <a:cs typeface="Cambria"/>
              </a:rPr>
              <a:t> </a:t>
            </a:r>
            <a:r>
              <a:rPr sz="1650" dirty="0">
                <a:latin typeface="Cambria"/>
                <a:cs typeface="Cambria"/>
              </a:rPr>
              <a:t>can</a:t>
            </a:r>
            <a:r>
              <a:rPr sz="1650" spc="25" dirty="0">
                <a:latin typeface="Cambria"/>
                <a:cs typeface="Cambria"/>
              </a:rPr>
              <a:t> </a:t>
            </a:r>
            <a:r>
              <a:rPr sz="1650" dirty="0">
                <a:latin typeface="Cambria"/>
                <a:cs typeface="Cambria"/>
              </a:rPr>
              <a:t>delete</a:t>
            </a:r>
            <a:r>
              <a:rPr sz="1650" spc="25" dirty="0">
                <a:latin typeface="Cambria"/>
                <a:cs typeface="Cambria"/>
              </a:rPr>
              <a:t> </a:t>
            </a:r>
            <a:r>
              <a:rPr sz="1650" dirty="0">
                <a:latin typeface="Cambria"/>
                <a:cs typeface="Cambria"/>
              </a:rPr>
              <a:t>records</a:t>
            </a:r>
            <a:r>
              <a:rPr sz="1650" spc="25" dirty="0">
                <a:latin typeface="Cambria"/>
                <a:cs typeface="Cambria"/>
              </a:rPr>
              <a:t> </a:t>
            </a:r>
            <a:r>
              <a:rPr sz="1650" dirty="0">
                <a:latin typeface="Cambria"/>
                <a:cs typeface="Cambria"/>
              </a:rPr>
              <a:t>from</a:t>
            </a:r>
            <a:r>
              <a:rPr sz="1650" spc="25" dirty="0">
                <a:latin typeface="Cambria"/>
                <a:cs typeface="Cambria"/>
              </a:rPr>
              <a:t> </a:t>
            </a:r>
            <a:r>
              <a:rPr sz="1650" dirty="0">
                <a:latin typeface="Cambria"/>
                <a:cs typeface="Cambria"/>
              </a:rPr>
              <a:t>a</a:t>
            </a:r>
            <a:r>
              <a:rPr sz="1650" spc="25" dirty="0">
                <a:latin typeface="Cambria"/>
                <a:cs typeface="Cambria"/>
              </a:rPr>
              <a:t> </a:t>
            </a:r>
            <a:r>
              <a:rPr sz="1650" spc="-10" dirty="0">
                <a:latin typeface="Cambria"/>
                <a:cs typeface="Cambria"/>
              </a:rPr>
              <a:t>database</a:t>
            </a:r>
            <a:endParaRPr sz="1650">
              <a:latin typeface="Cambria"/>
              <a:cs typeface="Cambria"/>
            </a:endParaRPr>
          </a:p>
          <a:p>
            <a:pPr marL="311150" indent="-209550">
              <a:lnSpc>
                <a:spcPts val="1964"/>
              </a:lnSpc>
              <a:spcBef>
                <a:spcPts val="45"/>
              </a:spcBef>
              <a:buAutoNum type="arabicPeriod"/>
              <a:tabLst>
                <a:tab pos="311150" algn="l"/>
              </a:tabLst>
            </a:pPr>
            <a:r>
              <a:rPr sz="1650" spc="65" dirty="0">
                <a:latin typeface="Cambria"/>
                <a:cs typeface="Cambria"/>
              </a:rPr>
              <a:t>SQL</a:t>
            </a:r>
            <a:r>
              <a:rPr sz="1650" spc="15" dirty="0">
                <a:latin typeface="Cambria"/>
                <a:cs typeface="Cambria"/>
              </a:rPr>
              <a:t> </a:t>
            </a:r>
            <a:r>
              <a:rPr sz="1650" dirty="0">
                <a:latin typeface="Cambria"/>
                <a:cs typeface="Cambria"/>
              </a:rPr>
              <a:t>can</a:t>
            </a:r>
            <a:r>
              <a:rPr sz="1650" spc="20" dirty="0">
                <a:latin typeface="Cambria"/>
                <a:cs typeface="Cambria"/>
              </a:rPr>
              <a:t> </a:t>
            </a:r>
            <a:r>
              <a:rPr sz="1650" dirty="0">
                <a:latin typeface="Cambria"/>
                <a:cs typeface="Cambria"/>
              </a:rPr>
              <a:t>create</a:t>
            </a:r>
            <a:r>
              <a:rPr sz="1650" spc="15" dirty="0">
                <a:latin typeface="Cambria"/>
                <a:cs typeface="Cambria"/>
              </a:rPr>
              <a:t> </a:t>
            </a:r>
            <a:r>
              <a:rPr sz="1650" spc="-10" dirty="0">
                <a:latin typeface="Cambria"/>
                <a:cs typeface="Cambria"/>
              </a:rPr>
              <a:t>new</a:t>
            </a:r>
            <a:r>
              <a:rPr sz="1650" spc="20" dirty="0">
                <a:latin typeface="Cambria"/>
                <a:cs typeface="Cambria"/>
              </a:rPr>
              <a:t> </a:t>
            </a:r>
            <a:r>
              <a:rPr sz="1650" spc="-10" dirty="0">
                <a:latin typeface="Cambria"/>
                <a:cs typeface="Cambria"/>
              </a:rPr>
              <a:t>databases</a:t>
            </a:r>
            <a:endParaRPr sz="1650">
              <a:latin typeface="Cambria"/>
              <a:cs typeface="Cambria"/>
            </a:endParaRPr>
          </a:p>
          <a:p>
            <a:pPr marL="311150" indent="-175260">
              <a:lnSpc>
                <a:spcPts val="1964"/>
              </a:lnSpc>
              <a:buAutoNum type="arabicPeriod"/>
              <a:tabLst>
                <a:tab pos="311150" algn="l"/>
              </a:tabLst>
            </a:pPr>
            <a:r>
              <a:rPr sz="1650" spc="65" dirty="0">
                <a:latin typeface="Cambria"/>
                <a:cs typeface="Cambria"/>
              </a:rPr>
              <a:t>SQL</a:t>
            </a:r>
            <a:r>
              <a:rPr sz="1650" spc="20" dirty="0">
                <a:latin typeface="Cambria"/>
                <a:cs typeface="Cambria"/>
              </a:rPr>
              <a:t> </a:t>
            </a:r>
            <a:r>
              <a:rPr sz="1650" dirty="0">
                <a:latin typeface="Cambria"/>
                <a:cs typeface="Cambria"/>
              </a:rPr>
              <a:t>can</a:t>
            </a:r>
            <a:r>
              <a:rPr sz="1650" spc="20" dirty="0">
                <a:latin typeface="Cambria"/>
                <a:cs typeface="Cambria"/>
              </a:rPr>
              <a:t> </a:t>
            </a:r>
            <a:r>
              <a:rPr sz="1650" dirty="0">
                <a:latin typeface="Cambria"/>
                <a:cs typeface="Cambria"/>
              </a:rPr>
              <a:t>create</a:t>
            </a:r>
            <a:r>
              <a:rPr sz="1650" spc="25" dirty="0">
                <a:latin typeface="Cambria"/>
                <a:cs typeface="Cambria"/>
              </a:rPr>
              <a:t> </a:t>
            </a:r>
            <a:r>
              <a:rPr sz="1650" spc="-10" dirty="0">
                <a:latin typeface="Cambria"/>
                <a:cs typeface="Cambria"/>
              </a:rPr>
              <a:t>new</a:t>
            </a:r>
            <a:r>
              <a:rPr sz="1650" spc="20" dirty="0">
                <a:latin typeface="Cambria"/>
                <a:cs typeface="Cambria"/>
              </a:rPr>
              <a:t> </a:t>
            </a:r>
            <a:r>
              <a:rPr sz="1650" dirty="0">
                <a:latin typeface="Cambria"/>
                <a:cs typeface="Cambria"/>
              </a:rPr>
              <a:t>tables</a:t>
            </a:r>
            <a:r>
              <a:rPr sz="1650" spc="25" dirty="0">
                <a:latin typeface="Cambria"/>
                <a:cs typeface="Cambria"/>
              </a:rPr>
              <a:t> </a:t>
            </a:r>
            <a:r>
              <a:rPr sz="1650" dirty="0">
                <a:latin typeface="Cambria"/>
                <a:cs typeface="Cambria"/>
              </a:rPr>
              <a:t>in</a:t>
            </a:r>
            <a:r>
              <a:rPr sz="1650" spc="20" dirty="0">
                <a:latin typeface="Cambria"/>
                <a:cs typeface="Cambria"/>
              </a:rPr>
              <a:t> </a:t>
            </a:r>
            <a:r>
              <a:rPr sz="1650" dirty="0">
                <a:latin typeface="Cambria"/>
                <a:cs typeface="Cambria"/>
              </a:rPr>
              <a:t>a</a:t>
            </a:r>
            <a:r>
              <a:rPr sz="1650" spc="25" dirty="0">
                <a:latin typeface="Cambria"/>
                <a:cs typeface="Cambria"/>
              </a:rPr>
              <a:t> </a:t>
            </a:r>
            <a:r>
              <a:rPr sz="1650" spc="-10" dirty="0">
                <a:latin typeface="Cambria"/>
                <a:cs typeface="Cambria"/>
              </a:rPr>
              <a:t>database</a:t>
            </a:r>
            <a:endParaRPr sz="1650">
              <a:latin typeface="Cambria"/>
              <a:cs typeface="Cambria"/>
            </a:endParaRPr>
          </a:p>
          <a:p>
            <a:pPr marL="311150" indent="-210820">
              <a:lnSpc>
                <a:spcPts val="1964"/>
              </a:lnSpc>
              <a:spcBef>
                <a:spcPts val="45"/>
              </a:spcBef>
              <a:buAutoNum type="arabicPeriod"/>
              <a:tabLst>
                <a:tab pos="311150" algn="l"/>
              </a:tabLst>
            </a:pPr>
            <a:r>
              <a:rPr sz="1650" spc="65" dirty="0">
                <a:latin typeface="Cambria"/>
                <a:cs typeface="Cambria"/>
              </a:rPr>
              <a:t>SQL</a:t>
            </a:r>
            <a:r>
              <a:rPr sz="1650" spc="25" dirty="0">
                <a:latin typeface="Cambria"/>
                <a:cs typeface="Cambria"/>
              </a:rPr>
              <a:t> </a:t>
            </a:r>
            <a:r>
              <a:rPr sz="1650" dirty="0">
                <a:latin typeface="Cambria"/>
                <a:cs typeface="Cambria"/>
              </a:rPr>
              <a:t>can</a:t>
            </a:r>
            <a:r>
              <a:rPr sz="1650" spc="30" dirty="0">
                <a:latin typeface="Cambria"/>
                <a:cs typeface="Cambria"/>
              </a:rPr>
              <a:t> </a:t>
            </a:r>
            <a:r>
              <a:rPr sz="1650" dirty="0">
                <a:latin typeface="Cambria"/>
                <a:cs typeface="Cambria"/>
              </a:rPr>
              <a:t>create</a:t>
            </a:r>
            <a:r>
              <a:rPr sz="1650" spc="25" dirty="0">
                <a:latin typeface="Cambria"/>
                <a:cs typeface="Cambria"/>
              </a:rPr>
              <a:t> </a:t>
            </a:r>
            <a:r>
              <a:rPr sz="1650" dirty="0">
                <a:latin typeface="Cambria"/>
                <a:cs typeface="Cambria"/>
              </a:rPr>
              <a:t>stored</a:t>
            </a:r>
            <a:r>
              <a:rPr sz="1650" spc="30" dirty="0">
                <a:latin typeface="Cambria"/>
                <a:cs typeface="Cambria"/>
              </a:rPr>
              <a:t> </a:t>
            </a:r>
            <a:r>
              <a:rPr sz="1650" dirty="0">
                <a:latin typeface="Cambria"/>
                <a:cs typeface="Cambria"/>
              </a:rPr>
              <a:t>procedures</a:t>
            </a:r>
            <a:r>
              <a:rPr sz="1650" spc="30" dirty="0">
                <a:latin typeface="Cambria"/>
                <a:cs typeface="Cambria"/>
              </a:rPr>
              <a:t> </a:t>
            </a:r>
            <a:r>
              <a:rPr sz="1650" dirty="0">
                <a:latin typeface="Cambria"/>
                <a:cs typeface="Cambria"/>
              </a:rPr>
              <a:t>in</a:t>
            </a:r>
            <a:r>
              <a:rPr sz="1650" spc="25" dirty="0">
                <a:latin typeface="Cambria"/>
                <a:cs typeface="Cambria"/>
              </a:rPr>
              <a:t> </a:t>
            </a:r>
            <a:r>
              <a:rPr sz="1650" dirty="0">
                <a:latin typeface="Cambria"/>
                <a:cs typeface="Cambria"/>
              </a:rPr>
              <a:t>a</a:t>
            </a:r>
            <a:r>
              <a:rPr sz="1650" spc="30" dirty="0">
                <a:latin typeface="Cambria"/>
                <a:cs typeface="Cambria"/>
              </a:rPr>
              <a:t> </a:t>
            </a:r>
            <a:r>
              <a:rPr sz="1650" spc="-10" dirty="0">
                <a:latin typeface="Cambria"/>
                <a:cs typeface="Cambria"/>
              </a:rPr>
              <a:t>database</a:t>
            </a:r>
            <a:endParaRPr sz="1650">
              <a:latin typeface="Cambria"/>
              <a:cs typeface="Cambria"/>
            </a:endParaRPr>
          </a:p>
          <a:p>
            <a:pPr marL="311785" indent="-207645">
              <a:lnSpc>
                <a:spcPts val="1964"/>
              </a:lnSpc>
              <a:buAutoNum type="arabicPeriod"/>
              <a:tabLst>
                <a:tab pos="311785" algn="l"/>
              </a:tabLst>
            </a:pPr>
            <a:r>
              <a:rPr sz="1650" spc="65" dirty="0">
                <a:latin typeface="Cambria"/>
                <a:cs typeface="Cambria"/>
              </a:rPr>
              <a:t>SQL</a:t>
            </a:r>
            <a:r>
              <a:rPr sz="1650" spc="20" dirty="0">
                <a:latin typeface="Cambria"/>
                <a:cs typeface="Cambria"/>
              </a:rPr>
              <a:t> </a:t>
            </a:r>
            <a:r>
              <a:rPr sz="1650" dirty="0">
                <a:latin typeface="Cambria"/>
                <a:cs typeface="Cambria"/>
              </a:rPr>
              <a:t>can</a:t>
            </a:r>
            <a:r>
              <a:rPr sz="1650" spc="20" dirty="0">
                <a:latin typeface="Cambria"/>
                <a:cs typeface="Cambria"/>
              </a:rPr>
              <a:t> </a:t>
            </a:r>
            <a:r>
              <a:rPr sz="1650" dirty="0">
                <a:latin typeface="Cambria"/>
                <a:cs typeface="Cambria"/>
              </a:rPr>
              <a:t>create</a:t>
            </a:r>
            <a:r>
              <a:rPr sz="1650" spc="25" dirty="0">
                <a:latin typeface="Cambria"/>
                <a:cs typeface="Cambria"/>
              </a:rPr>
              <a:t> </a:t>
            </a:r>
            <a:r>
              <a:rPr sz="1650" spc="-20" dirty="0">
                <a:latin typeface="Cambria"/>
                <a:cs typeface="Cambria"/>
              </a:rPr>
              <a:t>views</a:t>
            </a:r>
            <a:r>
              <a:rPr sz="1650" spc="20" dirty="0">
                <a:latin typeface="Cambria"/>
                <a:cs typeface="Cambria"/>
              </a:rPr>
              <a:t> </a:t>
            </a:r>
            <a:r>
              <a:rPr sz="1650" dirty="0">
                <a:latin typeface="Cambria"/>
                <a:cs typeface="Cambria"/>
              </a:rPr>
              <a:t>in</a:t>
            </a:r>
            <a:r>
              <a:rPr sz="1650" spc="25" dirty="0">
                <a:latin typeface="Cambria"/>
                <a:cs typeface="Cambria"/>
              </a:rPr>
              <a:t> </a:t>
            </a:r>
            <a:r>
              <a:rPr sz="1650" dirty="0">
                <a:latin typeface="Cambria"/>
                <a:cs typeface="Cambria"/>
              </a:rPr>
              <a:t>a</a:t>
            </a:r>
            <a:r>
              <a:rPr sz="1650" spc="20" dirty="0">
                <a:latin typeface="Cambria"/>
                <a:cs typeface="Cambria"/>
              </a:rPr>
              <a:t> </a:t>
            </a:r>
            <a:r>
              <a:rPr sz="1650" spc="-10" dirty="0">
                <a:latin typeface="Cambria"/>
                <a:cs typeface="Cambria"/>
              </a:rPr>
              <a:t>database</a:t>
            </a:r>
            <a:endParaRPr sz="1650">
              <a:latin typeface="Cambria"/>
              <a:cs typeface="Cambria"/>
            </a:endParaRPr>
          </a:p>
          <a:p>
            <a:pPr marL="311150" indent="-298450">
              <a:lnSpc>
                <a:spcPct val="100000"/>
              </a:lnSpc>
              <a:spcBef>
                <a:spcPts val="45"/>
              </a:spcBef>
              <a:buAutoNum type="arabicPeriod"/>
              <a:tabLst>
                <a:tab pos="311150" algn="l"/>
              </a:tabLst>
            </a:pPr>
            <a:r>
              <a:rPr sz="1650" spc="65" dirty="0">
                <a:latin typeface="Cambria"/>
                <a:cs typeface="Cambria"/>
              </a:rPr>
              <a:t>SQL</a:t>
            </a:r>
            <a:r>
              <a:rPr sz="1650" spc="30" dirty="0">
                <a:latin typeface="Cambria"/>
                <a:cs typeface="Cambria"/>
              </a:rPr>
              <a:t> </a:t>
            </a:r>
            <a:r>
              <a:rPr sz="1650" dirty="0">
                <a:latin typeface="Cambria"/>
                <a:cs typeface="Cambria"/>
              </a:rPr>
              <a:t>can</a:t>
            </a:r>
            <a:r>
              <a:rPr sz="1650" spc="30" dirty="0">
                <a:latin typeface="Cambria"/>
                <a:cs typeface="Cambria"/>
              </a:rPr>
              <a:t> </a:t>
            </a:r>
            <a:r>
              <a:rPr sz="1650" dirty="0">
                <a:latin typeface="Cambria"/>
                <a:cs typeface="Cambria"/>
              </a:rPr>
              <a:t>set</a:t>
            </a:r>
            <a:r>
              <a:rPr sz="1650" spc="35" dirty="0">
                <a:latin typeface="Cambria"/>
                <a:cs typeface="Cambria"/>
              </a:rPr>
              <a:t> </a:t>
            </a:r>
            <a:r>
              <a:rPr sz="1650" dirty="0">
                <a:latin typeface="Cambria"/>
                <a:cs typeface="Cambria"/>
              </a:rPr>
              <a:t>permissions</a:t>
            </a:r>
            <a:r>
              <a:rPr sz="1650" spc="30" dirty="0">
                <a:latin typeface="Cambria"/>
                <a:cs typeface="Cambria"/>
              </a:rPr>
              <a:t> </a:t>
            </a:r>
            <a:r>
              <a:rPr sz="1650" dirty="0">
                <a:latin typeface="Cambria"/>
                <a:cs typeface="Cambria"/>
              </a:rPr>
              <a:t>on</a:t>
            </a:r>
            <a:r>
              <a:rPr sz="1650" spc="30" dirty="0">
                <a:latin typeface="Cambria"/>
                <a:cs typeface="Cambria"/>
              </a:rPr>
              <a:t> </a:t>
            </a:r>
            <a:r>
              <a:rPr sz="1650" dirty="0">
                <a:latin typeface="Cambria"/>
                <a:cs typeface="Cambria"/>
              </a:rPr>
              <a:t>tables,</a:t>
            </a:r>
            <a:r>
              <a:rPr sz="1650" spc="35" dirty="0">
                <a:latin typeface="Cambria"/>
                <a:cs typeface="Cambria"/>
              </a:rPr>
              <a:t> </a:t>
            </a:r>
            <a:r>
              <a:rPr sz="1650" dirty="0">
                <a:latin typeface="Cambria"/>
                <a:cs typeface="Cambria"/>
              </a:rPr>
              <a:t>procedures,</a:t>
            </a:r>
            <a:r>
              <a:rPr sz="1650" spc="30" dirty="0">
                <a:latin typeface="Cambria"/>
                <a:cs typeface="Cambria"/>
              </a:rPr>
              <a:t> </a:t>
            </a:r>
            <a:r>
              <a:rPr sz="1650" dirty="0">
                <a:latin typeface="Cambria"/>
                <a:cs typeface="Cambria"/>
              </a:rPr>
              <a:t>and</a:t>
            </a:r>
            <a:r>
              <a:rPr sz="1650" spc="30" dirty="0">
                <a:latin typeface="Cambria"/>
                <a:cs typeface="Cambria"/>
              </a:rPr>
              <a:t> </a:t>
            </a:r>
            <a:r>
              <a:rPr sz="1650" spc="-10" dirty="0">
                <a:latin typeface="Cambria"/>
                <a:cs typeface="Cambria"/>
              </a:rPr>
              <a:t>views</a:t>
            </a:r>
            <a:endParaRPr sz="165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01844" y="823290"/>
            <a:ext cx="1590675" cy="1590675"/>
            <a:chOff x="5001844" y="823290"/>
            <a:chExt cx="1590675" cy="15906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1844" y="823290"/>
              <a:ext cx="1590675" cy="15906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77154" y="926693"/>
              <a:ext cx="1171127" cy="1390650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300" spc="75" dirty="0">
                <a:solidFill>
                  <a:srgbClr val="332C2C"/>
                </a:solidFill>
              </a:rPr>
              <a:t>02</a:t>
            </a:r>
            <a:endParaRPr sz="5300"/>
          </a:p>
        </p:txBody>
      </p:sp>
      <p:sp>
        <p:nvSpPr>
          <p:cNvPr id="3" name="object 3"/>
          <p:cNvSpPr txBox="1"/>
          <p:nvPr/>
        </p:nvSpPr>
        <p:spPr>
          <a:xfrm>
            <a:off x="2571308" y="1729975"/>
            <a:ext cx="1788160" cy="972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4925" algn="ctr">
              <a:lnSpc>
                <a:spcPct val="100000"/>
              </a:lnSpc>
              <a:spcBef>
                <a:spcPts val="125"/>
              </a:spcBef>
            </a:pPr>
            <a:r>
              <a:rPr sz="3800" spc="-10" dirty="0">
                <a:solidFill>
                  <a:srgbClr val="332C2C"/>
                </a:solidFill>
                <a:latin typeface="Cambria"/>
                <a:cs typeface="Cambria"/>
              </a:rPr>
              <a:t>Project</a:t>
            </a:r>
            <a:endParaRPr sz="38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1605"/>
              </a:spcBef>
            </a:pPr>
            <a:r>
              <a:rPr sz="1050" b="1" spc="-45" dirty="0">
                <a:solidFill>
                  <a:srgbClr val="332C2C"/>
                </a:solidFill>
                <a:latin typeface="Verdana"/>
                <a:cs typeface="Verdana"/>
              </a:rPr>
              <a:t>Blood</a:t>
            </a:r>
            <a:r>
              <a:rPr sz="1050" b="1" spc="-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1050" b="1" spc="-40" dirty="0">
                <a:solidFill>
                  <a:srgbClr val="332C2C"/>
                </a:solidFill>
                <a:latin typeface="Verdana"/>
                <a:cs typeface="Verdana"/>
              </a:rPr>
              <a:t>Bank</a:t>
            </a:r>
            <a:r>
              <a:rPr sz="1050" b="1" spc="-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1050" b="1" spc="-20" dirty="0">
                <a:solidFill>
                  <a:srgbClr val="332C2C"/>
                </a:solidFill>
                <a:latin typeface="Verdana"/>
                <a:cs typeface="Verdana"/>
              </a:rPr>
              <a:t>Management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715791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0106" y="1383810"/>
            <a:ext cx="2413635" cy="867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121285">
              <a:lnSpc>
                <a:spcPct val="100000"/>
              </a:lnSpc>
              <a:spcBef>
                <a:spcPts val="125"/>
              </a:spcBef>
            </a:pPr>
            <a:r>
              <a:rPr sz="2750" spc="95" dirty="0"/>
              <a:t>BLOOD</a:t>
            </a:r>
            <a:r>
              <a:rPr sz="2750" spc="20" dirty="0"/>
              <a:t> </a:t>
            </a:r>
            <a:r>
              <a:rPr sz="2750" spc="-20" dirty="0"/>
              <a:t>BANK </a:t>
            </a:r>
            <a:r>
              <a:rPr sz="2750" spc="40" dirty="0"/>
              <a:t>MANAGEMENT</a:t>
            </a:r>
            <a:endParaRPr sz="275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185" y="885431"/>
            <a:ext cx="76200" cy="762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185" y="1723631"/>
            <a:ext cx="76200" cy="76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185" y="2276081"/>
            <a:ext cx="76200" cy="76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185" y="2828533"/>
            <a:ext cx="76200" cy="76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00439" y="746524"/>
            <a:ext cx="6071235" cy="27984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8890">
              <a:lnSpc>
                <a:spcPct val="102400"/>
              </a:lnSpc>
              <a:spcBef>
                <a:spcPts val="65"/>
              </a:spcBef>
            </a:pPr>
            <a:r>
              <a:rPr sz="1800" dirty="0">
                <a:latin typeface="Cambria"/>
                <a:cs typeface="Cambria"/>
              </a:rPr>
              <a:t>This</a:t>
            </a:r>
            <a:r>
              <a:rPr sz="1800" spc="7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project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focuses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on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managing</a:t>
            </a:r>
            <a:r>
              <a:rPr sz="1800" spc="7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blood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bank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dataset </a:t>
            </a:r>
            <a:r>
              <a:rPr sz="1800" dirty="0">
                <a:latin typeface="Cambria"/>
                <a:cs typeface="Cambria"/>
              </a:rPr>
              <a:t>through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SQL,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overseeing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blood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types,</a:t>
            </a:r>
            <a:r>
              <a:rPr sz="1800" spc="7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donors,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recipients,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and </a:t>
            </a:r>
            <a:r>
              <a:rPr sz="1800" spc="-10" dirty="0">
                <a:latin typeface="Cambria"/>
                <a:cs typeface="Cambria"/>
              </a:rPr>
              <a:t>units.</a:t>
            </a:r>
            <a:endParaRPr sz="1800">
              <a:latin typeface="Cambria"/>
              <a:cs typeface="Cambria"/>
            </a:endParaRPr>
          </a:p>
          <a:p>
            <a:pPr marL="12700" marR="5080">
              <a:lnSpc>
                <a:spcPct val="100699"/>
              </a:lnSpc>
            </a:pPr>
            <a:r>
              <a:rPr sz="1800" dirty="0">
                <a:latin typeface="Cambria"/>
                <a:cs typeface="Cambria"/>
              </a:rPr>
              <a:t>It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demonstrates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expertise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healthcare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data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handling, </a:t>
            </a:r>
            <a:r>
              <a:rPr sz="1800" dirty="0">
                <a:latin typeface="Cambria"/>
                <a:cs typeface="Cambria"/>
              </a:rPr>
              <a:t>optimizing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blood</a:t>
            </a:r>
            <a:r>
              <a:rPr sz="1800" spc="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supply,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and</a:t>
            </a:r>
            <a:r>
              <a:rPr sz="1800" spc="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ensuring</a:t>
            </a:r>
            <a:r>
              <a:rPr sz="1800" spc="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timely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availability.</a:t>
            </a:r>
            <a:r>
              <a:rPr sz="1800" spc="50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project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showcases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skills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data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management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and </a:t>
            </a:r>
            <a:r>
              <a:rPr sz="1800" dirty="0">
                <a:latin typeface="Cambria"/>
                <a:cs typeface="Cambria"/>
              </a:rPr>
              <a:t>analysis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within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sensitive</a:t>
            </a:r>
            <a:r>
              <a:rPr sz="1800" spc="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environment</a:t>
            </a:r>
            <a:r>
              <a:rPr sz="1800" spc="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blood</a:t>
            </a:r>
            <a:r>
              <a:rPr sz="1800" spc="4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bank. </a:t>
            </a:r>
            <a:r>
              <a:rPr sz="1800" dirty="0">
                <a:latin typeface="Cambria"/>
                <a:cs typeface="Cambria"/>
              </a:rPr>
              <a:t>Aggregate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functions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to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summarize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and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analyze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blood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bank </a:t>
            </a:r>
            <a:r>
              <a:rPr sz="1800" dirty="0">
                <a:latin typeface="Cambria"/>
                <a:cs typeface="Cambria"/>
              </a:rPr>
              <a:t>data.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Optimizing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SQL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queries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for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efficiency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and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performance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1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managing</a:t>
            </a:r>
            <a:r>
              <a:rPr sz="1800" spc="1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large</a:t>
            </a:r>
            <a:r>
              <a:rPr sz="1800" spc="15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datasets.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862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30"/>
              </a:spcBef>
            </a:pPr>
            <a:r>
              <a:rPr sz="2600" dirty="0"/>
              <a:t>Aim</a:t>
            </a:r>
            <a:r>
              <a:rPr sz="2600" spc="85" dirty="0"/>
              <a:t> </a:t>
            </a:r>
            <a:r>
              <a:rPr sz="2600" dirty="0"/>
              <a:t>of</a:t>
            </a:r>
            <a:r>
              <a:rPr sz="2600" spc="85" dirty="0"/>
              <a:t> </a:t>
            </a:r>
            <a:r>
              <a:rPr sz="2600" dirty="0"/>
              <a:t>the</a:t>
            </a:r>
            <a:r>
              <a:rPr sz="2600" spc="85" dirty="0"/>
              <a:t> </a:t>
            </a:r>
            <a:r>
              <a:rPr sz="2600" spc="-10" dirty="0"/>
              <a:t>Project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32230">
              <a:lnSpc>
                <a:spcPct val="100000"/>
              </a:lnSpc>
              <a:spcBef>
                <a:spcPts val="125"/>
              </a:spcBef>
            </a:pPr>
            <a:r>
              <a:rPr sz="2150" dirty="0"/>
              <a:t>INFORMATION</a:t>
            </a:r>
            <a:r>
              <a:rPr sz="2150" spc="250" dirty="0"/>
              <a:t> </a:t>
            </a:r>
            <a:r>
              <a:rPr sz="2150" dirty="0"/>
              <a:t>OF</a:t>
            </a:r>
            <a:r>
              <a:rPr sz="2150" spc="245" dirty="0"/>
              <a:t> </a:t>
            </a:r>
            <a:r>
              <a:rPr sz="2150" spc="-10" dirty="0"/>
              <a:t>ENTITIES</a:t>
            </a:r>
            <a:endParaRPr sz="2150"/>
          </a:p>
        </p:txBody>
      </p:sp>
      <p:sp>
        <p:nvSpPr>
          <p:cNvPr id="3" name="object 3"/>
          <p:cNvSpPr txBox="1"/>
          <p:nvPr/>
        </p:nvSpPr>
        <p:spPr>
          <a:xfrm>
            <a:off x="232206" y="648398"/>
            <a:ext cx="6475095" cy="239395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220"/>
              </a:spcBef>
            </a:pPr>
            <a:r>
              <a:rPr sz="1550" dirty="0">
                <a:latin typeface="Cambria"/>
                <a:cs typeface="Cambria"/>
              </a:rPr>
              <a:t>In</a:t>
            </a:r>
            <a:r>
              <a:rPr sz="1550" spc="50" dirty="0">
                <a:latin typeface="Cambria"/>
                <a:cs typeface="Cambria"/>
              </a:rPr>
              <a:t> </a:t>
            </a:r>
            <a:r>
              <a:rPr sz="1550" dirty="0">
                <a:latin typeface="Cambria"/>
                <a:cs typeface="Cambria"/>
              </a:rPr>
              <a:t>total,</a:t>
            </a:r>
            <a:r>
              <a:rPr sz="1550" spc="55" dirty="0">
                <a:latin typeface="Cambria"/>
                <a:cs typeface="Cambria"/>
              </a:rPr>
              <a:t> </a:t>
            </a:r>
            <a:r>
              <a:rPr sz="1550" spc="-30" dirty="0">
                <a:latin typeface="Cambria"/>
                <a:cs typeface="Cambria"/>
              </a:rPr>
              <a:t>we</a:t>
            </a:r>
            <a:r>
              <a:rPr sz="1550" spc="55" dirty="0">
                <a:latin typeface="Cambria"/>
                <a:cs typeface="Cambria"/>
              </a:rPr>
              <a:t> </a:t>
            </a:r>
            <a:r>
              <a:rPr sz="1550" dirty="0">
                <a:latin typeface="Cambria"/>
                <a:cs typeface="Cambria"/>
              </a:rPr>
              <a:t>have</a:t>
            </a:r>
            <a:r>
              <a:rPr sz="1550" spc="55" dirty="0">
                <a:latin typeface="Cambria"/>
                <a:cs typeface="Cambria"/>
              </a:rPr>
              <a:t> </a:t>
            </a:r>
            <a:r>
              <a:rPr sz="1550" dirty="0">
                <a:latin typeface="Cambria"/>
                <a:cs typeface="Cambria"/>
              </a:rPr>
              <a:t>eight</a:t>
            </a:r>
            <a:r>
              <a:rPr sz="1550" spc="55" dirty="0">
                <a:latin typeface="Cambria"/>
                <a:cs typeface="Cambria"/>
              </a:rPr>
              <a:t> </a:t>
            </a:r>
            <a:r>
              <a:rPr sz="1550" dirty="0">
                <a:latin typeface="Cambria"/>
                <a:cs typeface="Cambria"/>
              </a:rPr>
              <a:t>entities,</a:t>
            </a:r>
            <a:r>
              <a:rPr sz="1550" spc="55" dirty="0">
                <a:latin typeface="Cambria"/>
                <a:cs typeface="Cambria"/>
              </a:rPr>
              <a:t> </a:t>
            </a:r>
            <a:r>
              <a:rPr sz="1550" dirty="0">
                <a:latin typeface="Cambria"/>
                <a:cs typeface="Cambria"/>
              </a:rPr>
              <a:t>and</a:t>
            </a:r>
            <a:r>
              <a:rPr sz="1550" spc="55" dirty="0">
                <a:latin typeface="Cambria"/>
                <a:cs typeface="Cambria"/>
              </a:rPr>
              <a:t> </a:t>
            </a:r>
            <a:r>
              <a:rPr sz="1550" dirty="0">
                <a:latin typeface="Cambria"/>
                <a:cs typeface="Cambria"/>
              </a:rPr>
              <a:t>information</a:t>
            </a:r>
            <a:r>
              <a:rPr sz="1550" spc="55" dirty="0">
                <a:latin typeface="Cambria"/>
                <a:cs typeface="Cambria"/>
              </a:rPr>
              <a:t> </a:t>
            </a:r>
            <a:r>
              <a:rPr sz="1550" dirty="0">
                <a:latin typeface="Cambria"/>
                <a:cs typeface="Cambria"/>
              </a:rPr>
              <a:t>on</a:t>
            </a:r>
            <a:r>
              <a:rPr sz="1550" spc="55" dirty="0">
                <a:latin typeface="Cambria"/>
                <a:cs typeface="Cambria"/>
              </a:rPr>
              <a:t> </a:t>
            </a:r>
            <a:r>
              <a:rPr sz="1550" dirty="0">
                <a:latin typeface="Cambria"/>
                <a:cs typeface="Cambria"/>
              </a:rPr>
              <a:t>each</a:t>
            </a:r>
            <a:r>
              <a:rPr sz="1550" spc="55" dirty="0">
                <a:latin typeface="Cambria"/>
                <a:cs typeface="Cambria"/>
              </a:rPr>
              <a:t> </a:t>
            </a:r>
            <a:r>
              <a:rPr sz="1550" dirty="0">
                <a:latin typeface="Cambria"/>
                <a:cs typeface="Cambria"/>
              </a:rPr>
              <a:t>entity</a:t>
            </a:r>
            <a:r>
              <a:rPr sz="1550" spc="55" dirty="0">
                <a:latin typeface="Cambria"/>
                <a:cs typeface="Cambria"/>
              </a:rPr>
              <a:t> </a:t>
            </a:r>
            <a:r>
              <a:rPr sz="1550" dirty="0">
                <a:latin typeface="Cambria"/>
                <a:cs typeface="Cambria"/>
              </a:rPr>
              <a:t>is</a:t>
            </a:r>
            <a:r>
              <a:rPr sz="1550" spc="55" dirty="0">
                <a:latin typeface="Cambria"/>
                <a:cs typeface="Cambria"/>
              </a:rPr>
              <a:t> </a:t>
            </a:r>
            <a:r>
              <a:rPr sz="1550" spc="-10" dirty="0">
                <a:latin typeface="Cambria"/>
                <a:cs typeface="Cambria"/>
              </a:rPr>
              <a:t>mentioned below:-</a:t>
            </a:r>
            <a:endParaRPr sz="1550" dirty="0">
              <a:latin typeface="Cambria"/>
              <a:cs typeface="Cambria"/>
            </a:endParaRPr>
          </a:p>
          <a:p>
            <a:pPr marL="12700" marR="581660" indent="187325">
              <a:lnSpc>
                <a:spcPct val="111600"/>
              </a:lnSpc>
              <a:spcBef>
                <a:spcPts val="1795"/>
              </a:spcBef>
              <a:buAutoNum type="arabicPeriod"/>
              <a:tabLst>
                <a:tab pos="200025" algn="l"/>
              </a:tabLst>
            </a:pPr>
            <a:r>
              <a:rPr sz="1400" dirty="0">
                <a:latin typeface="Cambria"/>
                <a:cs typeface="Cambria"/>
              </a:rPr>
              <a:t>Blood_Donor:</a:t>
            </a:r>
            <a:r>
              <a:rPr sz="1400" spc="204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(Attributes</a:t>
            </a:r>
            <a:r>
              <a:rPr sz="1400" spc="204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–</a:t>
            </a:r>
            <a:r>
              <a:rPr sz="1400" spc="21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bd_ID,</a:t>
            </a:r>
            <a:r>
              <a:rPr sz="1400" spc="204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bd_name,</a:t>
            </a:r>
            <a:r>
              <a:rPr sz="1400" spc="21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bd_sex,</a:t>
            </a:r>
            <a:r>
              <a:rPr sz="1400" spc="204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bd_age,</a:t>
            </a:r>
            <a:r>
              <a:rPr sz="1400" spc="21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bd_Bgroup, </a:t>
            </a:r>
            <a:r>
              <a:rPr sz="1400" spc="45" dirty="0">
                <a:latin typeface="Cambria"/>
                <a:cs typeface="Cambria"/>
              </a:rPr>
              <a:t>bd_reg_date,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bd_phNo)</a:t>
            </a:r>
            <a:endParaRPr sz="1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29"/>
              </a:spcBef>
              <a:buFont typeface="Cambria"/>
              <a:buAutoNum type="arabicPeriod"/>
            </a:pPr>
            <a:endParaRPr sz="1400" dirty="0">
              <a:latin typeface="Cambria"/>
              <a:cs typeface="Cambria"/>
            </a:endParaRPr>
          </a:p>
          <a:p>
            <a:pPr marL="12700" marR="277495" indent="217170">
              <a:lnSpc>
                <a:spcPct val="111600"/>
              </a:lnSpc>
              <a:spcBef>
                <a:spcPts val="5"/>
              </a:spcBef>
              <a:buAutoNum type="arabicPeriod"/>
              <a:tabLst>
                <a:tab pos="229870" algn="l"/>
              </a:tabLst>
            </a:pPr>
            <a:r>
              <a:rPr sz="1400" dirty="0">
                <a:latin typeface="Cambria"/>
                <a:cs typeface="Cambria"/>
              </a:rPr>
              <a:t>Recipient:</a:t>
            </a:r>
            <a:r>
              <a:rPr sz="1400" spc="19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(Attributes</a:t>
            </a:r>
            <a:r>
              <a:rPr sz="1400" spc="20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–</a:t>
            </a:r>
            <a:r>
              <a:rPr sz="1400" spc="200" dirty="0">
                <a:latin typeface="Cambria"/>
                <a:cs typeface="Cambria"/>
              </a:rPr>
              <a:t> </a:t>
            </a:r>
            <a:r>
              <a:rPr sz="1400" spc="45" dirty="0">
                <a:latin typeface="Cambria"/>
                <a:cs typeface="Cambria"/>
              </a:rPr>
              <a:t>reci_ID,</a:t>
            </a:r>
            <a:r>
              <a:rPr sz="1400" spc="20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reci_name,</a:t>
            </a:r>
            <a:r>
              <a:rPr sz="1400" spc="19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reci_age,</a:t>
            </a:r>
            <a:r>
              <a:rPr sz="1400" spc="20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reci_Bgrp,</a:t>
            </a:r>
            <a:r>
              <a:rPr sz="1400" spc="20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reci_Bqnty</a:t>
            </a:r>
            <a:r>
              <a:rPr sz="1400" spc="200" dirty="0">
                <a:latin typeface="Cambria"/>
                <a:cs typeface="Cambria"/>
              </a:rPr>
              <a:t> </a:t>
            </a:r>
            <a:r>
              <a:rPr sz="1400" spc="-50" dirty="0">
                <a:latin typeface="Cambria"/>
                <a:cs typeface="Cambria"/>
              </a:rPr>
              <a:t>, </a:t>
            </a:r>
            <a:r>
              <a:rPr sz="1400" spc="10" dirty="0">
                <a:latin typeface="Cambria"/>
                <a:cs typeface="Cambria"/>
              </a:rPr>
              <a:t>reci_sex,</a:t>
            </a:r>
            <a:r>
              <a:rPr sz="1400" spc="135" dirty="0">
                <a:latin typeface="Cambria"/>
                <a:cs typeface="Cambria"/>
              </a:rPr>
              <a:t> </a:t>
            </a:r>
            <a:r>
              <a:rPr sz="1400" spc="45" dirty="0">
                <a:latin typeface="Cambria"/>
                <a:cs typeface="Cambria"/>
              </a:rPr>
              <a:t>reci_reg_date,</a:t>
            </a:r>
            <a:r>
              <a:rPr sz="1400" spc="13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reci_phNo)</a:t>
            </a:r>
            <a:endParaRPr sz="1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25"/>
              </a:spcBef>
              <a:buFont typeface="Cambria"/>
              <a:buAutoNum type="arabicPeriod"/>
            </a:pPr>
            <a:endParaRPr sz="1400" dirty="0">
              <a:latin typeface="Cambria"/>
              <a:cs typeface="Cambria"/>
            </a:endParaRPr>
          </a:p>
          <a:p>
            <a:pPr marL="232410" indent="-219710">
              <a:lnSpc>
                <a:spcPct val="100000"/>
              </a:lnSpc>
              <a:buAutoNum type="arabicPeriod"/>
              <a:tabLst>
                <a:tab pos="232410" algn="l"/>
              </a:tabLst>
            </a:pPr>
            <a:r>
              <a:rPr sz="1400" dirty="0">
                <a:latin typeface="Cambria"/>
                <a:cs typeface="Cambria"/>
              </a:rPr>
              <a:t>BB_Manager:</a:t>
            </a:r>
            <a:r>
              <a:rPr sz="1400" spc="15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(Attributes</a:t>
            </a:r>
            <a:r>
              <a:rPr sz="1400" spc="15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–</a:t>
            </a:r>
            <a:r>
              <a:rPr sz="1400" spc="150" dirty="0">
                <a:latin typeface="Cambria"/>
                <a:cs typeface="Cambria"/>
              </a:rPr>
              <a:t> </a:t>
            </a:r>
            <a:r>
              <a:rPr sz="1400" spc="65" dirty="0">
                <a:latin typeface="Cambria"/>
                <a:cs typeface="Cambria"/>
              </a:rPr>
              <a:t>m_ID,</a:t>
            </a:r>
            <a:r>
              <a:rPr sz="1400" spc="15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m_Name,</a:t>
            </a:r>
            <a:r>
              <a:rPr sz="1400" spc="15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m_phNo)</a:t>
            </a:r>
            <a:endParaRPr sz="1400" dirty="0">
              <a:latin typeface="Cambria"/>
              <a:cs typeface="Cambria"/>
            </a:endParaRPr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788" y="349281"/>
            <a:ext cx="2392045" cy="241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20" dirty="0">
                <a:latin typeface="Cambria"/>
                <a:cs typeface="Cambria"/>
              </a:rPr>
              <a:t>4.Recording_Staff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20" dirty="0">
                <a:latin typeface="Cambria"/>
                <a:cs typeface="Cambria"/>
              </a:rPr>
              <a:t>: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(Attributes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8355" y="420877"/>
            <a:ext cx="53975" cy="1206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37148" y="349281"/>
            <a:ext cx="2529840" cy="241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/>
              <a:t>reco_ID,</a:t>
            </a:r>
            <a:r>
              <a:rPr sz="1400" spc="280" dirty="0"/>
              <a:t> </a:t>
            </a:r>
            <a:r>
              <a:rPr sz="1400" dirty="0"/>
              <a:t>reco_Name,</a:t>
            </a:r>
            <a:r>
              <a:rPr sz="1400" spc="285" dirty="0"/>
              <a:t> </a:t>
            </a:r>
            <a:r>
              <a:rPr sz="1400" spc="-10" dirty="0"/>
              <a:t>reco_phNo)</a:t>
            </a:r>
            <a:endParaRPr sz="1400"/>
          </a:p>
        </p:txBody>
      </p:sp>
      <p:sp>
        <p:nvSpPr>
          <p:cNvPr id="5" name="object 5"/>
          <p:cNvSpPr txBox="1"/>
          <p:nvPr/>
        </p:nvSpPr>
        <p:spPr>
          <a:xfrm>
            <a:off x="155788" y="996981"/>
            <a:ext cx="2359025" cy="241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Cambria"/>
                <a:cs typeface="Cambria"/>
              </a:rPr>
              <a:t>5.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BloodSpecimen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: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(Attributes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5643" y="1068577"/>
            <a:ext cx="53975" cy="1206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704437" y="996981"/>
            <a:ext cx="2758440" cy="241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Cambria"/>
                <a:cs typeface="Cambria"/>
              </a:rPr>
              <a:t>specimen_number,</a:t>
            </a:r>
            <a:r>
              <a:rPr sz="1400" spc="26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b_group,</a:t>
            </a:r>
            <a:r>
              <a:rPr sz="1400" spc="265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status)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3779" y="2354452"/>
            <a:ext cx="53975" cy="1206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33045" indent="-220345">
              <a:lnSpc>
                <a:spcPct val="100000"/>
              </a:lnSpc>
              <a:spcBef>
                <a:spcPts val="110"/>
              </a:spcBef>
              <a:buAutoNum type="arabicPeriod" startAt="6"/>
              <a:tabLst>
                <a:tab pos="233045" algn="l"/>
              </a:tabLst>
            </a:pPr>
            <a:r>
              <a:rPr dirty="0"/>
              <a:t>DiseaseFinder:</a:t>
            </a:r>
            <a:r>
              <a:rPr spc="120" dirty="0"/>
              <a:t> </a:t>
            </a:r>
            <a:r>
              <a:rPr spc="-10" dirty="0"/>
              <a:t>(Attributes</a:t>
            </a:r>
            <a:r>
              <a:rPr spc="120" dirty="0"/>
              <a:t> </a:t>
            </a:r>
            <a:r>
              <a:rPr spc="50" dirty="0"/>
              <a:t>-</a:t>
            </a:r>
            <a:r>
              <a:rPr spc="125" dirty="0"/>
              <a:t> </a:t>
            </a:r>
            <a:r>
              <a:rPr dirty="0"/>
              <a:t>dfind_ID,</a:t>
            </a:r>
            <a:r>
              <a:rPr spc="120" dirty="0"/>
              <a:t> </a:t>
            </a:r>
            <a:r>
              <a:rPr dirty="0"/>
              <a:t>dfind_name,</a:t>
            </a:r>
            <a:r>
              <a:rPr spc="125" dirty="0"/>
              <a:t> </a:t>
            </a:r>
            <a:r>
              <a:rPr spc="-10" dirty="0"/>
              <a:t>dfind_PhNo)</a:t>
            </a:r>
          </a:p>
          <a:p>
            <a:pPr>
              <a:lnSpc>
                <a:spcPct val="100000"/>
              </a:lnSpc>
              <a:buFont typeface="Cambria"/>
              <a:buAutoNum type="arabicPeriod" startAt="6"/>
            </a:pPr>
            <a:endParaRPr spc="-10" dirty="0"/>
          </a:p>
          <a:p>
            <a:pPr>
              <a:lnSpc>
                <a:spcPct val="100000"/>
              </a:lnSpc>
              <a:spcBef>
                <a:spcPts val="95"/>
              </a:spcBef>
              <a:buFont typeface="Cambria"/>
              <a:buAutoNum type="arabicPeriod" startAt="6"/>
            </a:pPr>
            <a:endParaRPr spc="-10" dirty="0"/>
          </a:p>
          <a:p>
            <a:pPr marL="12700" marR="1075690" indent="149860">
              <a:lnSpc>
                <a:spcPct val="102699"/>
              </a:lnSpc>
              <a:buAutoNum type="arabicPeriod" startAt="6"/>
              <a:tabLst>
                <a:tab pos="162560" algn="l"/>
                <a:tab pos="2409190" algn="l"/>
              </a:tabLst>
            </a:pPr>
            <a:r>
              <a:rPr spc="10" dirty="0"/>
              <a:t>Hospital_Info</a:t>
            </a:r>
            <a:r>
              <a:rPr spc="120" dirty="0"/>
              <a:t> </a:t>
            </a:r>
            <a:r>
              <a:rPr spc="10" dirty="0"/>
              <a:t>:</a:t>
            </a:r>
            <a:r>
              <a:rPr spc="125" dirty="0"/>
              <a:t> </a:t>
            </a:r>
            <a:r>
              <a:rPr spc="-10" dirty="0"/>
              <a:t>(Attributes</a:t>
            </a:r>
            <a:r>
              <a:rPr dirty="0"/>
              <a:t>	hosp_ID,</a:t>
            </a:r>
            <a:r>
              <a:rPr spc="320" dirty="0"/>
              <a:t> </a:t>
            </a:r>
            <a:r>
              <a:rPr spc="-10" dirty="0"/>
              <a:t>hosp_name, </a:t>
            </a:r>
            <a:r>
              <a:rPr spc="10" dirty="0"/>
              <a:t>hosp_needed_Bgr,</a:t>
            </a:r>
            <a:r>
              <a:rPr spc="315" dirty="0"/>
              <a:t> </a:t>
            </a:r>
            <a:r>
              <a:rPr spc="-10" dirty="0"/>
              <a:t>hosp_needed_Bqnty)</a:t>
            </a:r>
          </a:p>
          <a:p>
            <a:pPr>
              <a:lnSpc>
                <a:spcPct val="100000"/>
              </a:lnSpc>
              <a:buFont typeface="Cambria"/>
              <a:buAutoNum type="arabicPeriod" startAt="6"/>
            </a:pPr>
            <a:endParaRPr spc="-10" dirty="0"/>
          </a:p>
          <a:p>
            <a:pPr>
              <a:lnSpc>
                <a:spcPct val="100000"/>
              </a:lnSpc>
              <a:spcBef>
                <a:spcPts val="135"/>
              </a:spcBef>
              <a:buFont typeface="Cambria"/>
              <a:buAutoNum type="arabicPeriod" startAt="6"/>
            </a:pPr>
            <a:endParaRPr spc="-10" dirty="0"/>
          </a:p>
          <a:p>
            <a:pPr marL="234315" indent="-221615">
              <a:lnSpc>
                <a:spcPct val="100000"/>
              </a:lnSpc>
              <a:buAutoNum type="arabicPeriod" startAt="6"/>
              <a:tabLst>
                <a:tab pos="234315" algn="l"/>
              </a:tabLst>
            </a:pPr>
            <a:r>
              <a:rPr spc="10" dirty="0"/>
              <a:t>city:</a:t>
            </a:r>
            <a:r>
              <a:rPr spc="55" dirty="0"/>
              <a:t> </a:t>
            </a:r>
            <a:r>
              <a:rPr dirty="0"/>
              <a:t>(Attributes-</a:t>
            </a:r>
            <a:r>
              <a:rPr spc="60" dirty="0"/>
              <a:t> </a:t>
            </a:r>
            <a:r>
              <a:rPr spc="10" dirty="0"/>
              <a:t>city_ID,</a:t>
            </a:r>
            <a:r>
              <a:rPr spc="55" dirty="0"/>
              <a:t> </a:t>
            </a:r>
            <a:r>
              <a:rPr spc="-10" dirty="0"/>
              <a:t>city_name)</a:t>
            </a:r>
          </a:p>
        </p:txBody>
      </p: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983</Words>
  <Application>Microsoft Office PowerPoint</Application>
  <PresentationFormat>Custom</PresentationFormat>
  <Paragraphs>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 MT</vt:lpstr>
      <vt:lpstr>Cambria</vt:lpstr>
      <vt:lpstr>Trebuchet MS</vt:lpstr>
      <vt:lpstr>Verdana</vt:lpstr>
      <vt:lpstr>Office Theme</vt:lpstr>
      <vt:lpstr>SQL</vt:lpstr>
      <vt:lpstr>01</vt:lpstr>
      <vt:lpstr>what is SQL</vt:lpstr>
      <vt:lpstr>What Can SQL do?</vt:lpstr>
      <vt:lpstr>02</vt:lpstr>
      <vt:lpstr>BLOOD BANK MANAGEMENT</vt:lpstr>
      <vt:lpstr>Aim of the Project</vt:lpstr>
      <vt:lpstr>INFORMATION OF ENTITIES</vt:lpstr>
      <vt:lpstr>reco_ID, reco_Name, reco_phNo)</vt:lpstr>
      <vt:lpstr>ER diagram</vt:lpstr>
      <vt:lpstr>TABLES AFTER NORMALIZATION</vt:lpstr>
      <vt:lpstr>PowerPoint Presentation</vt:lpstr>
      <vt:lpstr>PowerPoint Presentation</vt:lpstr>
      <vt:lpstr>PowerPoint Presentation</vt:lpstr>
      <vt:lpstr>Queries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Surya Perimidi</dc:creator>
  <cp:lastModifiedBy>Surya Perimidi</cp:lastModifiedBy>
  <cp:revision>1</cp:revision>
  <dcterms:created xsi:type="dcterms:W3CDTF">2024-02-20T18:37:59Z</dcterms:created>
  <dcterms:modified xsi:type="dcterms:W3CDTF">2024-02-21T06:39:14Z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2024-02-20T00:00:00Z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2024-02-20T00:00:00Z</vt:filetime>
  </property>
  <property fmtid="{D5CDD505-2E9C-101B-9397-08002B2CF9AE}" pid="5" name="Producer">
    <vt:lpwstr>GPL Ghostscript 10.02.0</vt:lpwstr>
  </property>
</Properties>
</file>