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71" r:id="rId9"/>
    <p:sldId id="267" r:id="rId10"/>
    <p:sldId id="259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226" autoAdjust="0"/>
  </p:normalViewPr>
  <p:slideViewPr>
    <p:cSldViewPr snapToGrid="0">
      <p:cViewPr varScale="1">
        <p:scale>
          <a:sx n="172" d="100"/>
          <a:sy n="172" d="100"/>
        </p:scale>
        <p:origin x="21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atascience?utm_content=SRCWW&amp;p1=Search&amp;p4=43700068092238529&amp;p5=p&amp;gclid=Cj0KCQjwhL6pBhDjARIsAGx8D59ExEfR9q3LgVCPAU7GViNaetEKfEwvufpQ92nZ_xB6Ww6DavwAac4aAn6XEALw_wcB&amp;gclsrc=aw.d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ophat.com/glossary/p/professional-development/" TargetMode="External"/><Relationship Id="rId4" Type="http://schemas.openxmlformats.org/officeDocument/2006/relationships/hyperlink" Target="https://www.betterup.com/blog/professional-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5" y="744258"/>
            <a:ext cx="5278514" cy="2862225"/>
          </a:xfrm>
        </p:spPr>
        <p:txBody>
          <a:bodyPr/>
          <a:lstStyle/>
          <a:p>
            <a:r>
              <a:rPr lang="en-US" b="1" dirty="0"/>
              <a:t>Strategic job plan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5" y="3845192"/>
            <a:ext cx="3304473" cy="1408452"/>
          </a:xfrm>
        </p:spPr>
        <p:txBody>
          <a:bodyPr/>
          <a:lstStyle/>
          <a:p>
            <a:r>
              <a:rPr lang="en-US" dirty="0"/>
              <a:t>Nandhu Krishnan Muralidharan Nair</a:t>
            </a:r>
          </a:p>
          <a:p>
            <a:endParaRPr lang="en-US" dirty="0"/>
          </a:p>
          <a:p>
            <a:r>
              <a:rPr lang="en-US" sz="1200" b="1" dirty="0"/>
              <a:t>MGMT 6450A    OCT/18/2023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A tablet with various objects around it&#10;&#10;Description automatically generated">
            <a:extLst>
              <a:ext uri="{FF2B5EF4-FFF2-40B4-BE49-F238E27FC236}">
                <a16:creationId xmlns:a16="http://schemas.microsoft.com/office/drawing/2014/main" id="{B7899095-B50A-7890-041B-D5F38B089B7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942423"/>
            <a:ext cx="4694420" cy="112439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0587" y="2329867"/>
            <a:ext cx="4058872" cy="31565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90000"/>
              </a:lnSpc>
              <a:spcAft>
                <a:spcPts val="600"/>
              </a:spcAft>
            </a:pPr>
            <a:r>
              <a:rPr lang="en-US" sz="1900" dirty="0"/>
              <a:t>Introduction​</a:t>
            </a:r>
          </a:p>
          <a:p>
            <a:pPr>
              <a:lnSpc>
                <a:spcPct val="190000"/>
              </a:lnSpc>
              <a:spcAft>
                <a:spcPts val="600"/>
              </a:spcAft>
            </a:pPr>
            <a:r>
              <a:rPr lang="en-US" sz="1900" dirty="0"/>
              <a:t>Self Assessment</a:t>
            </a:r>
          </a:p>
          <a:p>
            <a:pPr>
              <a:lnSpc>
                <a:spcPct val="190000"/>
              </a:lnSpc>
              <a:spcAft>
                <a:spcPts val="600"/>
              </a:spcAft>
            </a:pPr>
            <a:r>
              <a:rPr lang="en-US" sz="1900" dirty="0"/>
              <a:t>Strategy Job search plan​</a:t>
            </a:r>
          </a:p>
          <a:p>
            <a:pPr>
              <a:lnSpc>
                <a:spcPct val="190000"/>
              </a:lnSpc>
              <a:spcAft>
                <a:spcPts val="600"/>
              </a:spcAft>
            </a:pPr>
            <a:r>
              <a:rPr lang="en-US" sz="1900" dirty="0"/>
              <a:t>Develop a Learning plan</a:t>
            </a:r>
          </a:p>
          <a:p>
            <a:pPr>
              <a:lnSpc>
                <a:spcPct val="190000"/>
              </a:lnSpc>
              <a:spcAft>
                <a:spcPts val="600"/>
              </a:spcAft>
            </a:pPr>
            <a:r>
              <a:rPr lang="en-US" sz="1900" dirty="0"/>
              <a:t>Action plan</a:t>
            </a:r>
          </a:p>
          <a:p>
            <a:pPr>
              <a:lnSpc>
                <a:spcPct val="190000"/>
              </a:lnSpc>
              <a:spcAft>
                <a:spcPts val="600"/>
              </a:spcAft>
            </a:pPr>
            <a:r>
              <a:rPr lang="en-US" sz="1900" dirty="0"/>
              <a:t>Summary​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08D0-D6EE-4AF3-849A-12E06451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F0FB-0046-4D3C-AC29-2382CF0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strategic job plan</a:t>
            </a:r>
          </a:p>
        </p:txBody>
      </p:sp>
      <p:pic>
        <p:nvPicPr>
          <p:cNvPr id="30" name="Picture Placeholder 29" descr="A person standing next to a computer&#10;&#10;Description automatically generated">
            <a:extLst>
              <a:ext uri="{FF2B5EF4-FFF2-40B4-BE49-F238E27FC236}">
                <a16:creationId xmlns:a16="http://schemas.microsoft.com/office/drawing/2014/main" id="{9A074F5D-3093-B9C0-1CF8-93C091D5D8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256" r="-1" b="8191"/>
          <a:stretch/>
        </p:blipFill>
        <p:spPr>
          <a:xfrm>
            <a:off x="7183361" y="10"/>
            <a:ext cx="3598052" cy="325809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4" name="Picture Placeholder 43" descr="A group of people working on a computer&#10;&#10;Description automatically generated">
            <a:extLst>
              <a:ext uri="{FF2B5EF4-FFF2-40B4-BE49-F238E27FC236}">
                <a16:creationId xmlns:a16="http://schemas.microsoft.com/office/drawing/2014/main" id="{EE6B6A28-7917-921D-CBE1-33B8DADB7D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36" r="11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700" y="1658257"/>
            <a:ext cx="4749800" cy="5270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45646" y="2364014"/>
            <a:ext cx="4749800" cy="3836489"/>
          </a:xfrm>
        </p:spPr>
        <p:txBody>
          <a:bodyPr/>
          <a:lstStyle/>
          <a:p>
            <a:r>
              <a:rPr lang="en-US" dirty="0"/>
              <a:t>Nandhu Krishnan, MBA student specializing in digital transformation. Bachelor of Business Administration and Postgraduate Diploma in Supply Chain Management. I've decided to pursue a thrilling new technology job after working in business. I'm excited to apply my digital transformation knowledge and experience to the fast-changing IT business. My supply chain management knowledge and love for technology will allow me to make a significant contribution to this business, and I am excited about the challenges and opportunities ahead.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2074A-2A66-40C8-BA9E-4C97B6C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35BF3-F379-4230-ADAD-0D67A84D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Placeholder 50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D4931D36-5EDA-F4B4-CD02-599EFB6B89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353" r="6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3C4CC1D7-A91E-4CD5-B051-0B202E09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/>
          <a:lstStyle/>
          <a:p>
            <a:r>
              <a:rPr lang="en-US"/>
              <a:t>	self-assessment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73BB6C-294B-4A13-AFEB-58CFBE6EDC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532" y="1855746"/>
            <a:ext cx="1826631" cy="776287"/>
          </a:xfrm>
        </p:spPr>
        <p:txBody>
          <a:bodyPr/>
          <a:lstStyle/>
          <a:p>
            <a:r>
              <a:rPr lang="en-US" b="1"/>
              <a:t>Understand yourself </a:t>
            </a:r>
            <a:endParaRPr lang="en-U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6F35BA7-9C1A-47BD-9F51-FF505471E9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288" y="2949287"/>
            <a:ext cx="1826631" cy="2092976"/>
          </a:xfrm>
        </p:spPr>
        <p:txBody>
          <a:bodyPr/>
          <a:lstStyle/>
          <a:p>
            <a:r>
              <a:rPr lang="en-US" sz="1100"/>
              <a:t>have a diverse academic and professional background</a:t>
            </a:r>
          </a:p>
          <a:p>
            <a:endParaRPr lang="en-US" sz="1100"/>
          </a:p>
          <a:p>
            <a:r>
              <a:rPr lang="en-US" sz="1100"/>
              <a:t>passion for data science and technology is clear</a:t>
            </a:r>
          </a:p>
          <a:p>
            <a:endParaRPr lang="en-US" sz="1100"/>
          </a:p>
          <a:p>
            <a:r>
              <a:rPr lang="en-US" sz="1100"/>
              <a:t>career transition aligns with your values and motivators</a:t>
            </a:r>
            <a:endParaRPr lang="en-US" sz="1100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6983C54-58DE-4EC6-A4F8-CC5E0956C5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52110" y="1948942"/>
            <a:ext cx="1826631" cy="776287"/>
          </a:xfrm>
        </p:spPr>
        <p:txBody>
          <a:bodyPr/>
          <a:lstStyle/>
          <a:p>
            <a:r>
              <a:rPr lang="en-US" b="1"/>
              <a:t>Understand the Market</a:t>
            </a:r>
            <a:endParaRPr lang="en-US" b="1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69FD5778-FBC3-4719-B73E-FDA8CD3E6F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65612" y="3086284"/>
            <a:ext cx="1826631" cy="2092976"/>
          </a:xfrm>
        </p:spPr>
        <p:txBody>
          <a:bodyPr/>
          <a:lstStyle/>
          <a:p>
            <a:r>
              <a:rPr lang="en-US" sz="1100"/>
              <a:t>Intention to transition implies awareness of tech sector opportunities.</a:t>
            </a:r>
          </a:p>
          <a:p>
            <a:endParaRPr lang="en-US" sz="1100"/>
          </a:p>
          <a:p>
            <a:r>
              <a:rPr lang="en-US" sz="1100"/>
              <a:t>The pursuit of an MBA in digital transformation shows an understanding of market demand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1B4E94F-ED75-4961-8559-62760ECE7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62431" y="1948942"/>
            <a:ext cx="1826631" cy="776287"/>
          </a:xfrm>
        </p:spPr>
        <p:txBody>
          <a:bodyPr/>
          <a:lstStyle/>
          <a:p>
            <a:r>
              <a:rPr lang="en-US"/>
              <a:t>Promote yourself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5506267-2D48-49F5-A83E-BDD4CEDE67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82684" y="2966490"/>
            <a:ext cx="1826631" cy="2493783"/>
          </a:xfrm>
        </p:spPr>
        <p:txBody>
          <a:bodyPr/>
          <a:lstStyle/>
          <a:p>
            <a:r>
              <a:rPr lang="en-US" sz="1100"/>
              <a:t>Share a plan to acquire the necessary skills and embrace new challenges.</a:t>
            </a:r>
          </a:p>
          <a:p>
            <a:endParaRPr lang="en-US" sz="1100"/>
          </a:p>
          <a:p>
            <a:r>
              <a:rPr lang="en-US" sz="1100"/>
              <a:t>Showcase dedication and commitment to your career transition.</a:t>
            </a:r>
          </a:p>
          <a:p>
            <a:endParaRPr lang="en-US" sz="1100"/>
          </a:p>
          <a:p>
            <a:r>
              <a:rPr lang="en-US" sz="1100"/>
              <a:t>Highlight supply chain and business administration knowledge are valu</a:t>
            </a:r>
            <a:r>
              <a:rPr lang="en-US" sz="1000"/>
              <a:t>able in the tech sector.</a:t>
            </a:r>
          </a:p>
          <a:p>
            <a:endParaRPr lang="en-US" sz="1100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C3FBF82F-DBD2-47F5-B554-7A0405FCE7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20009" y="1948942"/>
            <a:ext cx="1826631" cy="776287"/>
          </a:xfrm>
        </p:spPr>
        <p:txBody>
          <a:bodyPr/>
          <a:lstStyle/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Strategy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1B675A47-B6F8-4C4D-94F4-A52389C3C5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93006" y="2820899"/>
            <a:ext cx="1826631" cy="2735169"/>
          </a:xfrm>
        </p:spPr>
        <p:txBody>
          <a:bodyPr/>
          <a:lstStyle/>
          <a:p>
            <a:r>
              <a:rPr lang="en-US" sz="1100"/>
              <a:t>Pursuing an MBA in digital transformation aligns my skills with my career goals</a:t>
            </a:r>
          </a:p>
          <a:p>
            <a:endParaRPr lang="en-US" sz="1100"/>
          </a:p>
          <a:p>
            <a:r>
              <a:rPr lang="en-US" sz="1100"/>
              <a:t>Intent to leverage existing skills in digital transformation.</a:t>
            </a:r>
          </a:p>
          <a:p>
            <a:endParaRPr lang="en-US" sz="1100"/>
          </a:p>
          <a:p>
            <a:r>
              <a:rPr lang="en-US" sz="1100"/>
              <a:t>A unique blend of supply chain expertise and passion for technology for meaningful contributions</a:t>
            </a:r>
            <a:r>
              <a:rPr lang="en-US" sz="1050"/>
              <a:t>.</a:t>
            </a:r>
            <a:endParaRPr lang="en-US" sz="1050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A6E6F45-E685-4E7B-B715-B80B709227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0331" y="2124891"/>
            <a:ext cx="1826631" cy="26698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F8F81-4111-45BC-A8DD-09578AD0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50C5-235C-4A73-924A-E2EC97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39B0-AFDC-487D-BA64-66803D0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8561D3-A01C-4428-C763-84120CCFA3DD}"/>
              </a:ext>
            </a:extLst>
          </p:cNvPr>
          <p:cNvSpPr/>
          <p:nvPr/>
        </p:nvSpPr>
        <p:spPr>
          <a:xfrm>
            <a:off x="9865466" y="2820899"/>
            <a:ext cx="1356360" cy="1742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0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00326D99-DAD3-4FED-A95F-BFF05E5E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5435"/>
          </a:xfrm>
        </p:spPr>
        <p:txBody>
          <a:bodyPr/>
          <a:lstStyle/>
          <a:p>
            <a:r>
              <a:rPr lang="en-US" b="1" dirty="0"/>
              <a:t>Strategy Job search plan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2DDC6E-D6E2-48CA-B1EF-8C5129547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5172" y="1627860"/>
            <a:ext cx="2251564" cy="498496"/>
          </a:xfrm>
        </p:spPr>
        <p:txBody>
          <a:bodyPr/>
          <a:lstStyle/>
          <a:p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Organizations</a:t>
            </a:r>
            <a:endParaRPr lang="en-US" sz="20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2ECB06-815A-4232-9EEF-1CE3EAD4C0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172" y="2135346"/>
            <a:ext cx="2251564" cy="812407"/>
          </a:xfrm>
        </p:spPr>
        <p:txBody>
          <a:bodyPr/>
          <a:lstStyle/>
          <a:p>
            <a:r>
              <a:rPr lang="en-CA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companies in the digital transformation, technology, and data science sectors that align with your career goals and values</a:t>
            </a:r>
            <a:endParaRPr lang="en-US" sz="1050" b="1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6A052F4-BE1D-4BBE-A5E4-53A6742C70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70216" y="1637385"/>
            <a:ext cx="2251564" cy="498496"/>
          </a:xfrm>
        </p:spPr>
        <p:txBody>
          <a:bodyPr/>
          <a:lstStyle/>
          <a:p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Learning</a:t>
            </a:r>
            <a:endParaRPr lang="en-US" sz="2000" b="1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43F630F-37B8-4375-B8FE-CBB4D55AB1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70216" y="2144871"/>
            <a:ext cx="2334234" cy="795563"/>
          </a:xfrm>
        </p:spPr>
        <p:txBody>
          <a:bodyPr/>
          <a:lstStyle/>
          <a:p>
            <a:r>
              <a:rPr lang="en-CA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 updated by taking online courses, attending workshops, and earning relevant certifications to enhance your skills</a:t>
            </a:r>
            <a:endParaRPr lang="en-US" sz="105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4CB779B-590A-4742-8EDD-C90A8A6EAA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73340" y="1539641"/>
            <a:ext cx="2466111" cy="498496"/>
          </a:xfrm>
        </p:spPr>
        <p:txBody>
          <a:bodyPr/>
          <a:lstStyle/>
          <a:p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 Resume and Cover Letter</a:t>
            </a:r>
            <a:endParaRPr lang="en-US" sz="2000" b="1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5686093-13FE-4C01-A6E7-60867A827E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73340" y="2144871"/>
            <a:ext cx="2251564" cy="812407"/>
          </a:xfrm>
        </p:spPr>
        <p:txBody>
          <a:bodyPr/>
          <a:lstStyle/>
          <a:p>
            <a:r>
              <a:rPr lang="en-US" sz="1000" b="1" dirty="0"/>
              <a:t>Tailor your application materials to emphasize your evolving skills and passion for data science and technology and update linked in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06F30E7-03A1-4D44-9BA2-623641E222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16736" y="4400252"/>
            <a:ext cx="2251562" cy="498496"/>
          </a:xfrm>
        </p:spPr>
        <p:txBody>
          <a:bodyPr/>
          <a:lstStyle/>
          <a:p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endParaRPr lang="en-US" sz="2000" b="1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48F1B39-48E7-4559-9D08-B8E2C5824A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6735" y="4917263"/>
            <a:ext cx="2334235" cy="969731"/>
          </a:xfrm>
        </p:spPr>
        <p:txBody>
          <a:bodyPr/>
          <a:lstStyle/>
          <a:p>
            <a:r>
              <a:rPr lang="en-US" sz="1050" b="1" dirty="0"/>
              <a:t>Connect with professionals in these sectors through industry events, LinkedIn, and alumni connections to expand your network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6CE0DB3-8A0B-4B77-9619-D0B01BF427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21780" y="4599575"/>
            <a:ext cx="2251562" cy="498496"/>
          </a:xfrm>
        </p:spPr>
        <p:txBody>
          <a:bodyPr/>
          <a:lstStyle/>
          <a:p>
            <a:r>
              <a:rPr lang="en-US" sz="2000" b="1" dirty="0"/>
              <a:t>Regular Review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321A23A-96BE-4EB4-ACB2-2C2A31CF58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1780" y="5204805"/>
            <a:ext cx="2251562" cy="969731"/>
          </a:xfrm>
        </p:spPr>
        <p:txBody>
          <a:bodyPr/>
          <a:lstStyle/>
          <a:p>
            <a:r>
              <a:rPr lang="en-US" sz="1000" b="1" dirty="0"/>
              <a:t>Regularly review and adjust your job search plan as you gain experience and expand your skill set to ensure alignment with your evolving career goals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00537-0455-4BF0-B20B-2D27697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4DC35-1079-40D1-BB61-0F487F47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C219-5E3C-4FAD-A11D-99A21AA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5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40D3CB1-60FB-44E7-A807-4460AFAD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1"/>
            <a:ext cx="10515600" cy="726137"/>
          </a:xfrm>
        </p:spPr>
        <p:txBody>
          <a:bodyPr/>
          <a:lstStyle/>
          <a:p>
            <a:r>
              <a:rPr lang="en-US" dirty="0"/>
              <a:t>Develop a Learning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EAAA-7889-4E5F-90FD-F5C5492D37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140" y="2063838"/>
            <a:ext cx="3098260" cy="422365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Goals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553A94B-692D-4746-9FFA-FAD2FF823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932" y="2523933"/>
            <a:ext cx="2599902" cy="905067"/>
          </a:xfrm>
        </p:spPr>
        <p:txBody>
          <a:bodyPr/>
          <a:lstStyle/>
          <a:p>
            <a:r>
              <a:rPr lang="en-US" dirty="0"/>
              <a:t>Define clear goals for skill improvement and knowledge acquisition.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766ABB5-79A8-4DFF-B3E4-6E4F29D794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9790" y="2063838"/>
            <a:ext cx="3515704" cy="422365"/>
          </a:xfrm>
        </p:spPr>
        <p:txBody>
          <a:bodyPr/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4333FF0-B429-4B2E-9910-AAF06DC5C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9582" y="2560112"/>
            <a:ext cx="3515346" cy="1238170"/>
          </a:xfrm>
        </p:spPr>
        <p:txBody>
          <a:bodyPr/>
          <a:lstStyle/>
          <a:p>
            <a:r>
              <a:rPr lang="en-US" dirty="0"/>
              <a:t>Identify and prioritize areas of improvement based on relevance.​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99EAE95-5B3F-4A21-B580-4AF9E642AA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75874" y="2063838"/>
            <a:ext cx="3515704" cy="422365"/>
          </a:xfrm>
        </p:spPr>
        <p:txBody>
          <a:bodyPr/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Realistic 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533EAD8-15C8-4D9C-8F69-670982F523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666" y="2523934"/>
            <a:ext cx="3515346" cy="1142376"/>
          </a:xfrm>
        </p:spPr>
        <p:txBody>
          <a:bodyPr/>
          <a:lstStyle/>
          <a:p>
            <a:r>
              <a:rPr lang="en-US" dirty="0"/>
              <a:t>Set achievable timelines for goal completion and progress tracking.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D5940-3155-4A42-AFCA-EDE4AE53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E5A9-C9EE-4D23-9586-528203CA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strategic job plan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5162-EA7B-4AF6-9C08-B145E8FA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2508" y="427364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Feedback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1FE0F-C7E9-03A6-1DAD-F17221F365AA}"/>
              </a:ext>
            </a:extLst>
          </p:cNvPr>
          <p:cNvSpPr txBox="1"/>
          <p:nvPr/>
        </p:nvSpPr>
        <p:spPr>
          <a:xfrm>
            <a:off x="409302" y="4048632"/>
            <a:ext cx="178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CBC6C-5996-1B94-C37F-E813C3B2C362}"/>
              </a:ext>
            </a:extLst>
          </p:cNvPr>
          <p:cNvSpPr txBox="1"/>
          <p:nvPr/>
        </p:nvSpPr>
        <p:spPr>
          <a:xfrm>
            <a:off x="486893" y="4991429"/>
            <a:ext cx="2673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Utilize online courses, tutorials, and industry resources for learning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5C086-B68C-B705-5468-8B12DC489C81}"/>
              </a:ext>
            </a:extLst>
          </p:cNvPr>
          <p:cNvSpPr txBox="1"/>
          <p:nvPr/>
        </p:nvSpPr>
        <p:spPr>
          <a:xfrm>
            <a:off x="4329582" y="4911634"/>
            <a:ext cx="31684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Seek feedback from mentors, peers, and professionals for continuous improvement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3F88AC0-7751-7E73-239F-9CC2047C8BEB}"/>
              </a:ext>
            </a:extLst>
          </p:cNvPr>
          <p:cNvSpPr/>
          <p:nvPr/>
        </p:nvSpPr>
        <p:spPr>
          <a:xfrm>
            <a:off x="3160425" y="2486203"/>
            <a:ext cx="751355" cy="4223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594703-B45F-C46C-C2C0-C812A62A5F20}"/>
              </a:ext>
            </a:extLst>
          </p:cNvPr>
          <p:cNvSpPr/>
          <p:nvPr/>
        </p:nvSpPr>
        <p:spPr>
          <a:xfrm>
            <a:off x="7245531" y="2486203"/>
            <a:ext cx="751355" cy="4834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562DC6-4F74-B5B2-8CF2-77A50ED9100D}"/>
              </a:ext>
            </a:extLst>
          </p:cNvPr>
          <p:cNvSpPr/>
          <p:nvPr/>
        </p:nvSpPr>
        <p:spPr>
          <a:xfrm>
            <a:off x="11330637" y="2486202"/>
            <a:ext cx="667950" cy="4223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61EC8A0-4771-2241-3A4E-FF655013D1F5}"/>
              </a:ext>
            </a:extLst>
          </p:cNvPr>
          <p:cNvSpPr/>
          <p:nvPr/>
        </p:nvSpPr>
        <p:spPr>
          <a:xfrm>
            <a:off x="3150930" y="4347740"/>
            <a:ext cx="838200" cy="442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0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77" y="683005"/>
            <a:ext cx="10515600" cy="726137"/>
          </a:xfrm>
        </p:spPr>
        <p:txBody>
          <a:bodyPr anchor="ctr">
            <a:normAutofit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7759" y="2063838"/>
            <a:ext cx="4626764" cy="4223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Short Term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86C07C27-642C-27E5-D49C-75E91946A0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7551" y="2486203"/>
            <a:ext cx="4626293" cy="3325723"/>
          </a:xfrm>
        </p:spPr>
        <p:txBody>
          <a:bodyPr/>
          <a:lstStyle/>
          <a:p>
            <a:r>
              <a:rPr lang="en-US" sz="1200" dirty="0"/>
              <a:t>Enhancement of Skill: Make a project portfolio and sign up for online courses.</a:t>
            </a:r>
          </a:p>
          <a:p>
            <a:r>
              <a:rPr lang="en-US" sz="1200" dirty="0"/>
              <a:t>Networking: Update your resume, join online groups, and go to events.</a:t>
            </a:r>
          </a:p>
          <a:p>
            <a:r>
              <a:rPr lang="en-US" sz="1200" dirty="0"/>
              <a:t>Personal Projects: Engage in useful data science initiatives.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F1DEFFB1-5F66-D479-3F08-C257D45020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1708" y="2063837"/>
            <a:ext cx="4626763" cy="422365"/>
          </a:xfrm>
        </p:spPr>
        <p:txBody>
          <a:bodyPr/>
          <a:lstStyle/>
          <a:p>
            <a:r>
              <a:rPr lang="en-US" b="1" dirty="0"/>
              <a:t>Long Term</a:t>
            </a:r>
          </a:p>
        </p:txBody>
      </p: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F2DA5B11-5333-3024-8840-C52B091C93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2188" y="2486202"/>
            <a:ext cx="4626293" cy="3325723"/>
          </a:xfrm>
        </p:spPr>
        <p:txBody>
          <a:bodyPr/>
          <a:lstStyle/>
          <a:p>
            <a:r>
              <a:rPr lang="en-US" sz="1200" dirty="0"/>
              <a:t>Advanced Education: Enroll in graduate-level or advanced courses.</a:t>
            </a:r>
          </a:p>
          <a:p>
            <a:r>
              <a:rPr lang="en-US" sz="1200" dirty="0"/>
              <a:t>Specialization: Concentrate on fields of data science.</a:t>
            </a:r>
          </a:p>
          <a:p>
            <a:r>
              <a:rPr lang="en-US" sz="1200" dirty="0"/>
              <a:t>Professional Experience: Look for entry-level jobs and internships.</a:t>
            </a:r>
          </a:p>
          <a:p>
            <a:r>
              <a:rPr lang="en-US" sz="1200" dirty="0"/>
              <a:t>Locate a mentor in the data science industry.</a:t>
            </a:r>
          </a:p>
          <a:p>
            <a:r>
              <a:rPr lang="en-US" sz="1200" dirty="0"/>
              <a:t>Continuous Learning: Keep abreast with technological advancements and give back to the community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AA0F941A-447C-9ECE-2DA9-DE03F1FA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2022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B5062C9-1D19-628E-8325-D75C5568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strategic job plan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27DCC7E-34E7-B067-E1B4-E9B494B4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D48C8EC-56C5-4A2A-BB21-811BC510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28" y="1553754"/>
            <a:ext cx="4749800" cy="527050"/>
          </a:xfrm>
        </p:spPr>
        <p:txBody>
          <a:bodyPr anchor="b">
            <a:normAutofit/>
          </a:bodyPr>
          <a:lstStyle/>
          <a:p>
            <a:r>
              <a:rPr lang="en-US" sz="3000" dirty="0"/>
              <a:t>Summary</a:t>
            </a:r>
          </a:p>
        </p:txBody>
      </p:sp>
      <p:pic>
        <p:nvPicPr>
          <p:cNvPr id="20" name="Picture Placeholder 19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62E41EAF-4328-C157-97F9-E93B39098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609" r="11794" b="-2"/>
          <a:stretch/>
        </p:blipFill>
        <p:spPr>
          <a:xfrm>
            <a:off x="838200" y="492125"/>
            <a:ext cx="4114800" cy="5372100"/>
          </a:xfr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8228" y="2364014"/>
            <a:ext cx="4749800" cy="315722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To sum up, my transition from a supply chain management background to a future in data science and technology is a dynamic change that is in line with my goals and passions. My short- and long-term action plans offer a path to gaining the required knowledge, creating a solid network, and consistently adjusting to the IT industry's changing conditions. I'm thrilled about the challenges and opportunities that lie ahead and am convinced that I can make a significant difference in this sector that is always changing with effort and perseverance.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33371-4220-48C3-A3E1-5EA18D5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DDBD-4C85-4716-86C0-5D527FE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strategic job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6E66-3A4B-4617-8D7C-D91AD35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1CC80236-78FD-AACC-E613-5D62A56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" y="3340331"/>
            <a:ext cx="3097320" cy="97840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7" name="Picture Placeholder 36" descr="A person holding a key with gears in the shape of a brain&#10;&#10;Description automatically generated">
            <a:extLst>
              <a:ext uri="{FF2B5EF4-FFF2-40B4-BE49-F238E27FC236}">
                <a16:creationId xmlns:a16="http://schemas.microsoft.com/office/drawing/2014/main" id="{D13E1D71-3265-CF75-A523-4EE5E6EA9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2600" b="35659"/>
          <a:stretch/>
        </p:blipFill>
        <p:spPr>
          <a:xfrm>
            <a:off x="20" y="10"/>
            <a:ext cx="12191980" cy="2051040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493815-2B96-4CA9-8D15-F0EB9A155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31" y="2288772"/>
            <a:ext cx="9448800" cy="3458094"/>
          </a:xfrm>
        </p:spPr>
        <p:txBody>
          <a:bodyPr>
            <a:norm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https://business.udemy.com/request-demo-business-courses/?utm_source=paid-search&amp;utm_medium=google&amp;utm_campaign=search-nb-professionaldevelopmentamer&amp;utm_content=g&amp;utm_term=professional+skill+development&amp;utm_region=gbamer&amp;gclid=Cj0KCQjwhL6pBhDjARIsAGx8D59u16cLUSQQMMTVg3wkHnDH0fsQ7Fk1shqrSKXvBNljjSVcDezOSY0aAtMpEALw_wcB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hlinkClick r:id="rId3"/>
              </a:rPr>
              <a:t>https://www.ibm.com/datascience?utm_content=SRCWW&amp;p1=Search&amp;p4=43700068092238529&amp;p5=p&amp;gclid=Cj0KCQjwhL6pBhDjARIsAGx8D59ExEfR9q3LgVCPAU7GViNaetEKfEwvufpQ92nZ_xB6Ww6DavwAac4aAn6XEALw_wcB&amp;gclsrc=aw.ds</a:t>
            </a:r>
            <a:endParaRPr lang="en-US" sz="8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hlinkClick r:id="rId4"/>
              </a:rPr>
              <a:t>https://www.betterup.com/blog/professional-development</a:t>
            </a:r>
            <a:endParaRPr lang="en-US" sz="8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hlinkClick r:id="rId5"/>
              </a:rPr>
              <a:t>https://tophat.com/glossary/p/professional-development/</a:t>
            </a:r>
            <a:endParaRPr lang="en-US" sz="8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40" name="Picture Placeholder 39" descr="A person holding a key with gears in the shape of a brain&#10;&#10;Description automatically generated">
            <a:extLst>
              <a:ext uri="{FF2B5EF4-FFF2-40B4-BE49-F238E27FC236}">
                <a16:creationId xmlns:a16="http://schemas.microsoft.com/office/drawing/2014/main" id="{13EB5B43-A9C1-ACA3-962B-67FD4E6816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41721" b="41721"/>
          <a:stretch>
            <a:fillRect/>
          </a:stretch>
        </p:blipFill>
        <p:spPr>
          <a:xfrm>
            <a:off x="0" y="5788025"/>
            <a:ext cx="12192000" cy="106997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D6180-8574-4A09-9CF3-5DBA4B97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6962E-1AC0-4AE8-9E04-6FECBB9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strategic job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604</TotalTime>
  <Words>787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Theme</vt:lpstr>
      <vt:lpstr>Strategic job plan </vt:lpstr>
      <vt:lpstr>Agenda</vt:lpstr>
      <vt:lpstr>Introduction</vt:lpstr>
      <vt:lpstr> self-assessment</vt:lpstr>
      <vt:lpstr>Strategy Job search plan</vt:lpstr>
      <vt:lpstr>Develop a Learning plan</vt:lpstr>
      <vt:lpstr>Action plan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job plan</dc:title>
  <dc:creator>Nandhu Krishnan Muralidharan Nair</dc:creator>
  <cp:lastModifiedBy>Nandhu Krishnan Muralidharan Nair</cp:lastModifiedBy>
  <cp:revision>4</cp:revision>
  <dcterms:created xsi:type="dcterms:W3CDTF">2023-10-18T19:03:32Z</dcterms:created>
  <dcterms:modified xsi:type="dcterms:W3CDTF">2023-10-19T05:07:52Z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