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20-06-2024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A2B44D-002E-46E4-A4E4-C61AE0F6AF44}" type="slidenum">
              <a:rPr lang="en-IN" smtClean="0"/>
              <a:t>13</a:t>
            </a:fld>
            <a:endParaRPr lang="en-IN"/>
          </a:p>
        </p:txBody>
      </p:sp>
    </p:spTree>
    <p:extLst>
      <p:ext uri="{BB962C8B-B14F-4D97-AF65-F5344CB8AC3E}">
        <p14:creationId xmlns:p14="http://schemas.microsoft.com/office/powerpoint/2010/main" val="66410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NandikollaSatyaSuryakiran/APSSDC.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1000" y="2744789"/>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00200" y="2209800"/>
            <a:ext cx="12039600" cy="632224"/>
          </a:xfrm>
          <a:prstGeom prst="rect">
            <a:avLst/>
          </a:prstGeom>
        </p:spPr>
        <p:txBody>
          <a:bodyPr vert="horz" wrap="square" lIns="0" tIns="16510" rIns="0" bIns="0" rtlCol="0">
            <a:spAutoFit/>
          </a:bodyPr>
          <a:lstStyle/>
          <a:p>
            <a:pPr marL="3213735" algn="l">
              <a:lnSpc>
                <a:spcPct val="100000"/>
              </a:lnSpc>
              <a:spcBef>
                <a:spcPts val="130"/>
              </a:spcBef>
            </a:pPr>
            <a:r>
              <a:rPr lang="en-US" sz="4000" spc="15">
                <a:latin typeface="Times New Roman" panose="02020603050405020304" pitchFamily="18" charset="0"/>
                <a:cs typeface="Times New Roman" panose="02020603050405020304" pitchFamily="18" charset="0"/>
              </a:rPr>
              <a:t>NANDIKOLLA SATYA SURYA KIRAN</a:t>
            </a:r>
            <a:endParaRPr sz="4000" spc="15">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a:solidFill>
                  <a:srgbClr val="2D936B"/>
                </a:solidFill>
                <a:latin typeface="Trebuchet MS"/>
                <a:cs typeface="Trebuchet MS"/>
              </a:rPr>
              <a:t>Final</a:t>
            </a:r>
            <a:r>
              <a:rPr sz="2800" b="1" spc="-165">
                <a:solidFill>
                  <a:srgbClr val="2D936B"/>
                </a:solidFill>
                <a:latin typeface="Trebuchet MS"/>
                <a:cs typeface="Trebuchet MS"/>
              </a:rPr>
              <a:t> </a:t>
            </a:r>
            <a:r>
              <a:rPr sz="2800" b="1" spc="-5">
                <a:solidFill>
                  <a:srgbClr val="2D936B"/>
                </a:solidFill>
                <a:latin typeface="Trebuchet MS"/>
                <a:cs typeface="Trebuchet MS"/>
              </a:rPr>
              <a:t>Project</a:t>
            </a:r>
            <a:endParaRPr sz="28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a:solidFill>
                  <a:schemeClr val="accent4"/>
                </a:solidFill>
              </a:rPr>
              <a:t>Y</a:t>
            </a:r>
            <a:r>
              <a:rPr sz="3600" spc="10">
                <a:solidFill>
                  <a:schemeClr val="accent4"/>
                </a:solidFill>
              </a:rPr>
              <a:t>O</a:t>
            </a:r>
            <a:r>
              <a:rPr sz="3600" spc="25">
                <a:solidFill>
                  <a:schemeClr val="accent4"/>
                </a:solidFill>
              </a:rPr>
              <a:t>U</a:t>
            </a:r>
            <a:r>
              <a:rPr sz="3600">
                <a:solidFill>
                  <a:schemeClr val="accent4"/>
                </a:solidFill>
              </a:rPr>
              <a:t>R</a:t>
            </a:r>
            <a:r>
              <a:rPr sz="3600" spc="5">
                <a:solidFill>
                  <a:schemeClr val="accent4"/>
                </a:solidFill>
              </a:rPr>
              <a:t> </a:t>
            </a:r>
            <a:r>
              <a:rPr sz="3600" spc="25">
                <a:solidFill>
                  <a:schemeClr val="accent4"/>
                </a:solidFill>
              </a:rPr>
              <a:t>S</a:t>
            </a:r>
            <a:r>
              <a:rPr sz="3600" spc="10">
                <a:solidFill>
                  <a:schemeClr val="accent4"/>
                </a:solidFill>
              </a:rPr>
              <a:t>O</a:t>
            </a:r>
            <a:r>
              <a:rPr sz="3600" spc="25">
                <a:solidFill>
                  <a:schemeClr val="accent4"/>
                </a:solidFill>
              </a:rPr>
              <a:t>LU</a:t>
            </a:r>
            <a:r>
              <a:rPr sz="3600" spc="-35">
                <a:solidFill>
                  <a:schemeClr val="accent4"/>
                </a:solidFill>
              </a:rPr>
              <a:t>T</a:t>
            </a:r>
            <a:r>
              <a:rPr sz="3600" spc="-30">
                <a:solidFill>
                  <a:schemeClr val="accent4"/>
                </a:solidFill>
              </a:rPr>
              <a:t>I</a:t>
            </a:r>
            <a:r>
              <a:rPr sz="3600" spc="10">
                <a:solidFill>
                  <a:schemeClr val="accent4"/>
                </a:solidFill>
              </a:rPr>
              <a:t>O</a:t>
            </a:r>
            <a:r>
              <a:rPr sz="3600">
                <a:solidFill>
                  <a:schemeClr val="accent4"/>
                </a:solidFill>
              </a:rPr>
              <a:t>N</a:t>
            </a:r>
            <a:r>
              <a:rPr sz="3600" spc="-345">
                <a:solidFill>
                  <a:schemeClr val="accent4"/>
                </a:solidFill>
              </a:rPr>
              <a:t> </a:t>
            </a:r>
            <a:r>
              <a:rPr sz="3600" spc="-35">
                <a:solidFill>
                  <a:schemeClr val="accent4"/>
                </a:solidFill>
              </a:rPr>
              <a:t>A</a:t>
            </a:r>
            <a:r>
              <a:rPr sz="3600" spc="-5">
                <a:solidFill>
                  <a:schemeClr val="accent4"/>
                </a:solidFill>
              </a:rPr>
              <a:t>N</a:t>
            </a:r>
            <a:r>
              <a:rPr sz="3600">
                <a:solidFill>
                  <a:schemeClr val="accent4"/>
                </a:solidFill>
              </a:rPr>
              <a:t>D</a:t>
            </a:r>
            <a:r>
              <a:rPr sz="3600" spc="35">
                <a:solidFill>
                  <a:schemeClr val="accent4"/>
                </a:solidFill>
              </a:rPr>
              <a:t> </a:t>
            </a:r>
            <a:r>
              <a:rPr sz="3600" spc="-30">
                <a:solidFill>
                  <a:schemeClr val="accent4"/>
                </a:solidFill>
              </a:rPr>
              <a:t>I</a:t>
            </a:r>
            <a:r>
              <a:rPr sz="3600" spc="-35">
                <a:solidFill>
                  <a:schemeClr val="accent4"/>
                </a:solidFill>
              </a:rPr>
              <a:t>T</a:t>
            </a:r>
            <a:r>
              <a:rPr sz="3600">
                <a:solidFill>
                  <a:schemeClr val="accent4"/>
                </a:solidFill>
              </a:rPr>
              <a:t>S</a:t>
            </a:r>
            <a:r>
              <a:rPr sz="3600" spc="60">
                <a:solidFill>
                  <a:schemeClr val="accent4"/>
                </a:solidFill>
              </a:rPr>
              <a:t> </a:t>
            </a:r>
            <a:r>
              <a:rPr sz="3600" spc="-295">
                <a:solidFill>
                  <a:schemeClr val="accent4"/>
                </a:solidFill>
              </a:rPr>
              <a:t>V</a:t>
            </a:r>
            <a:r>
              <a:rPr sz="3600" spc="-35">
                <a:solidFill>
                  <a:schemeClr val="accent4"/>
                </a:solidFill>
              </a:rPr>
              <a:t>A</a:t>
            </a:r>
            <a:r>
              <a:rPr sz="3600" spc="25">
                <a:solidFill>
                  <a:schemeClr val="accent4"/>
                </a:solidFill>
              </a:rPr>
              <a:t>LU</a:t>
            </a:r>
            <a:r>
              <a:rPr sz="3600">
                <a:solidFill>
                  <a:schemeClr val="accent4"/>
                </a:solidFill>
              </a:rPr>
              <a:t>E</a:t>
            </a:r>
            <a:r>
              <a:rPr sz="3600" spc="-65">
                <a:solidFill>
                  <a:schemeClr val="accent4"/>
                </a:solidFill>
              </a:rPr>
              <a:t> </a:t>
            </a:r>
            <a:r>
              <a:rPr sz="3600" spc="-15">
                <a:solidFill>
                  <a:schemeClr val="accent4"/>
                </a:solidFill>
              </a:rPr>
              <a:t>P</a:t>
            </a:r>
            <a:r>
              <a:rPr sz="3600" spc="-30">
                <a:solidFill>
                  <a:schemeClr val="accent4"/>
                </a:solidFill>
              </a:rPr>
              <a:t>R</a:t>
            </a:r>
            <a:r>
              <a:rPr sz="3600" spc="10">
                <a:solidFill>
                  <a:schemeClr val="accent4"/>
                </a:solidFill>
              </a:rPr>
              <a:t>O</a:t>
            </a:r>
            <a:r>
              <a:rPr sz="3600" spc="-15">
                <a:solidFill>
                  <a:schemeClr val="accent4"/>
                </a:solidFill>
              </a:rPr>
              <a:t>P</a:t>
            </a:r>
            <a:r>
              <a:rPr sz="3600" spc="10">
                <a:solidFill>
                  <a:schemeClr val="accent4"/>
                </a:solidFill>
              </a:rPr>
              <a:t>O</a:t>
            </a:r>
            <a:r>
              <a:rPr sz="3600" spc="25">
                <a:solidFill>
                  <a:schemeClr val="accent4"/>
                </a:solidFill>
              </a:rPr>
              <a:t>S</a:t>
            </a:r>
            <a:r>
              <a:rPr sz="3600" spc="-30">
                <a:solidFill>
                  <a:schemeClr val="accent4"/>
                </a:solidFill>
              </a:rPr>
              <a:t>I</a:t>
            </a:r>
            <a:r>
              <a:rPr sz="3600" spc="-35">
                <a:solidFill>
                  <a:schemeClr val="accent4"/>
                </a:solidFill>
              </a:rPr>
              <a:t>T</a:t>
            </a:r>
            <a:r>
              <a:rPr sz="3600" spc="-30">
                <a:solidFill>
                  <a:schemeClr val="accent4"/>
                </a:solidFill>
              </a:rPr>
              <a:t>I</a:t>
            </a:r>
            <a:r>
              <a:rPr sz="3600" spc="10">
                <a:solidFill>
                  <a:schemeClr val="accent4"/>
                </a:solidFill>
              </a:rPr>
              <a:t>O</a:t>
            </a:r>
            <a:r>
              <a:rPr sz="360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a:solidFill>
                  <a:schemeClr val="accent4"/>
                </a:solidFill>
              </a:rPr>
              <a:t>THE</a:t>
            </a:r>
            <a:r>
              <a:rPr sz="4250" spc="20">
                <a:solidFill>
                  <a:schemeClr val="accent4"/>
                </a:solidFill>
              </a:rPr>
              <a:t> </a:t>
            </a:r>
            <a:r>
              <a:rPr sz="4250" spc="10">
                <a:solidFill>
                  <a:schemeClr val="accent4"/>
                </a:solidFill>
              </a:rPr>
              <a:t>WOW</a:t>
            </a:r>
            <a:r>
              <a:rPr sz="4250" spc="85">
                <a:solidFill>
                  <a:schemeClr val="accent4"/>
                </a:solidFill>
              </a:rPr>
              <a:t> </a:t>
            </a:r>
            <a:r>
              <a:rPr sz="4250" spc="10">
                <a:solidFill>
                  <a:schemeClr val="accent4"/>
                </a:solidFill>
              </a:rPr>
              <a:t>IN</a:t>
            </a:r>
            <a:r>
              <a:rPr sz="4250" spc="-5">
                <a:solidFill>
                  <a:schemeClr val="accent4"/>
                </a:solidFill>
              </a:rPr>
              <a:t> </a:t>
            </a:r>
            <a:r>
              <a:rPr sz="4250" spc="15">
                <a:solidFill>
                  <a:schemeClr val="accent4"/>
                </a:solidFill>
              </a:rPr>
              <a:t>YOUR</a:t>
            </a:r>
            <a:r>
              <a:rPr sz="4250" spc="-10">
                <a:solidFill>
                  <a:schemeClr val="accent4"/>
                </a:solidFill>
              </a:rPr>
              <a:t> </a:t>
            </a:r>
            <a:r>
              <a:rPr sz="4250" spc="20">
                <a:solidFill>
                  <a:schemeClr val="accent4"/>
                </a:solidFill>
              </a:rPr>
              <a:t>SOLUTION</a:t>
            </a:r>
            <a:endParaRPr sz="425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a:latin typeface="Times New Roman" panose="02020603050405020304" pitchFamily="18" charset="0"/>
                <a:cs typeface="Times New Roman" panose="02020603050405020304" pitchFamily="18" charset="0"/>
              </a:rPr>
              <a:t>Revolutionary AI-Powered Detection:</a:t>
            </a:r>
            <a:r>
              <a:rPr lang="en-US">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a:latin typeface="Times New Roman" panose="02020603050405020304" pitchFamily="18" charset="0"/>
                <a:cs typeface="Times New Roman" panose="02020603050405020304" pitchFamily="18" charset="0"/>
              </a:rPr>
              <a:t>Predictive Behavioral Analysis and Auto-Remediation:</a:t>
            </a:r>
            <a:r>
              <a:rPr lang="en-US">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solidFill>
                  <a:schemeClr val="accent4"/>
                </a:solidFill>
                <a:latin typeface="Trebuchet MS"/>
                <a:cs typeface="Trebuchet MS"/>
              </a:rPr>
              <a:t>M</a:t>
            </a:r>
            <a:r>
              <a:rPr sz="4800" b="1">
                <a:solidFill>
                  <a:schemeClr val="accent4"/>
                </a:solidFill>
                <a:latin typeface="Trebuchet MS"/>
                <a:cs typeface="Trebuchet MS"/>
              </a:rPr>
              <a:t>O</a:t>
            </a:r>
            <a:r>
              <a:rPr sz="4800" b="1" spc="-15">
                <a:solidFill>
                  <a:schemeClr val="accent4"/>
                </a:solidFill>
                <a:latin typeface="Trebuchet MS"/>
                <a:cs typeface="Trebuchet MS"/>
              </a:rPr>
              <a:t>D</a:t>
            </a:r>
            <a:r>
              <a:rPr sz="4800" b="1" spc="-35">
                <a:solidFill>
                  <a:schemeClr val="accent4"/>
                </a:solidFill>
                <a:latin typeface="Trebuchet MS"/>
                <a:cs typeface="Trebuchet MS"/>
              </a:rPr>
              <a:t>E</a:t>
            </a:r>
            <a:r>
              <a:rPr sz="4800" b="1" spc="-30">
                <a:solidFill>
                  <a:schemeClr val="accent4"/>
                </a:solidFill>
                <a:latin typeface="Trebuchet MS"/>
                <a:cs typeface="Trebuchet MS"/>
              </a:rPr>
              <a:t>LL</a:t>
            </a:r>
            <a:r>
              <a:rPr sz="4800" b="1" spc="-5">
                <a:solidFill>
                  <a:schemeClr val="accent4"/>
                </a:solidFill>
                <a:latin typeface="Trebuchet MS"/>
                <a:cs typeface="Trebuchet MS"/>
              </a:rPr>
              <a:t>I</a:t>
            </a:r>
            <a:r>
              <a:rPr sz="4800" b="1" spc="30">
                <a:solidFill>
                  <a:schemeClr val="accent4"/>
                </a:solidFill>
                <a:latin typeface="Trebuchet MS"/>
                <a:cs typeface="Trebuchet MS"/>
              </a:rPr>
              <a:t>N</a:t>
            </a:r>
            <a:r>
              <a:rPr sz="4800" b="1" spc="5">
                <a:solidFill>
                  <a:schemeClr val="accent4"/>
                </a:solidFill>
                <a:latin typeface="Trebuchet MS"/>
                <a:cs typeface="Trebuchet MS"/>
              </a:rPr>
              <a:t>G</a:t>
            </a:r>
            <a:endParaRPr sz="480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a:latin typeface="Times New Roman" panose="02020603050405020304" pitchFamily="18" charset="0"/>
                <a:cs typeface="Times New Roman" panose="02020603050405020304" pitchFamily="18" charset="0"/>
              </a:rPr>
              <a:t>Set Up Logging:</a:t>
            </a:r>
            <a:endParaRPr lang="en-US">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a:p>
          <a:p>
            <a:pPr eaLnBrk="0" fontAlgn="base" hangingPunct="0">
              <a:spcBef>
                <a:spcPct val="0"/>
              </a:spcBef>
              <a:spcAft>
                <a:spcPct val="0"/>
              </a:spcAft>
            </a:pPr>
            <a:r>
              <a:rPr lang="en-US" b="1">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a:p>
          <a:p>
            <a:r>
              <a:rPr lang="en-US" b="1">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lang="en-US" sz="4000">
                <a:solidFill>
                  <a:srgbClr val="7030A0"/>
                </a:solidFill>
              </a:rPr>
              <a:t>RESULTS</a:t>
            </a:r>
            <a:endParaRPr sz="4000">
              <a:solidFill>
                <a:srgbClr val="7030A0"/>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FFB3-BE76-E6A4-21B4-EDBD78743AE8}"/>
              </a:ext>
            </a:extLst>
          </p:cNvPr>
          <p:cNvSpPr>
            <a:spLocks noGrp="1"/>
          </p:cNvSpPr>
          <p:nvPr>
            <p:ph type="title"/>
          </p:nvPr>
        </p:nvSpPr>
        <p:spPr>
          <a:xfrm>
            <a:off x="76200" y="385444"/>
            <a:ext cx="11360467" cy="758190"/>
          </a:xfrm>
        </p:spPr>
        <p:txBody>
          <a:bodyPr/>
          <a:lstStyle/>
          <a:p>
            <a:r>
              <a:rPr lang="en-US">
                <a:solidFill>
                  <a:schemeClr val="accent4">
                    <a:lumMod val="60000"/>
                    <a:lumOff val="40000"/>
                  </a:schemeClr>
                </a:solidFill>
              </a:rPr>
              <a:t>PROJECT LINK</a:t>
            </a:r>
            <a:endParaRPr lang="en-IN">
              <a:solidFill>
                <a:schemeClr val="accent4">
                  <a:lumMod val="40000"/>
                  <a:lumOff val="60000"/>
                </a:schemeClr>
              </a:solidFill>
            </a:endParaRPr>
          </a:p>
        </p:txBody>
      </p:sp>
      <p:sp>
        <p:nvSpPr>
          <p:cNvPr id="4" name="TextBox 3">
            <a:extLst>
              <a:ext uri="{FF2B5EF4-FFF2-40B4-BE49-F238E27FC236}">
                <a16:creationId xmlns:a16="http://schemas.microsoft.com/office/drawing/2014/main" id="{418E47EA-17FC-23FA-4FC4-5E4C7A131EBD}"/>
              </a:ext>
            </a:extLst>
          </p:cNvPr>
          <p:cNvSpPr txBox="1"/>
          <p:nvPr/>
        </p:nvSpPr>
        <p:spPr>
          <a:xfrm>
            <a:off x="2829232" y="3251708"/>
            <a:ext cx="6248400" cy="369332"/>
          </a:xfrm>
          <a:prstGeom prst="rect">
            <a:avLst/>
          </a:prstGeom>
          <a:noFill/>
        </p:spPr>
        <p:txBody>
          <a:bodyPr wrap="square">
            <a:spAutoFit/>
          </a:bodyPr>
          <a:lstStyle/>
          <a:p>
            <a:r>
              <a:rPr lang="en-IN">
                <a:hlinkClick r:id="rId2" tooltip="https://github.com/NandikollaSatyaSuryakiran/APSSDC.git"/>
              </a:rPr>
              <a:t>https://github.com/NandikollaSatyaSuryakiran/APSSDC.git</a:t>
            </a:r>
            <a:endParaRPr lang="en-IN"/>
          </a:p>
        </p:txBody>
      </p:sp>
    </p:spTree>
    <p:extLst>
      <p:ext uri="{BB962C8B-B14F-4D97-AF65-F5344CB8AC3E}">
        <p14:creationId xmlns:p14="http://schemas.microsoft.com/office/powerpoint/2010/main" val="8328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a:p>
          <a:p>
            <a:endParaRPr lang="en-IN"/>
          </a:p>
          <a:p>
            <a:endParaRPr lang="en-IN"/>
          </a:p>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a:latin typeface="Times New Roman" panose="02020603050405020304" pitchFamily="18" charset="0"/>
              <a:cs typeface="Times New Roman" panose="02020603050405020304" pitchFamily="18" charset="0"/>
            </a:endParaRPr>
          </a:p>
          <a:p>
            <a:pPr algn="just"/>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solidFill>
                  <a:schemeClr val="accent4"/>
                </a:solidFill>
              </a:rPr>
              <a:t>A</a:t>
            </a:r>
            <a:r>
              <a:rPr spc="-5">
                <a:solidFill>
                  <a:schemeClr val="accent4"/>
                </a:solidFill>
              </a:rPr>
              <a:t>G</a:t>
            </a:r>
            <a:r>
              <a:rPr spc="-35">
                <a:solidFill>
                  <a:schemeClr val="accent4"/>
                </a:solidFill>
              </a:rPr>
              <a:t>E</a:t>
            </a:r>
            <a:r>
              <a:rPr spc="15">
                <a:solidFill>
                  <a:schemeClr val="accent4"/>
                </a:solidFill>
              </a:rPr>
              <a:t>N</a:t>
            </a:r>
            <a:r>
              <a:rPr>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solidFill>
                  <a:schemeClr val="accent4"/>
                </a:solidFill>
              </a:rPr>
              <a:t>P</a:t>
            </a:r>
            <a:r>
              <a:rPr sz="4250" spc="15">
                <a:solidFill>
                  <a:schemeClr val="accent4"/>
                </a:solidFill>
              </a:rPr>
              <a:t>ROB</a:t>
            </a:r>
            <a:r>
              <a:rPr sz="4250" spc="55">
                <a:solidFill>
                  <a:schemeClr val="accent4"/>
                </a:solidFill>
              </a:rPr>
              <a:t>L</a:t>
            </a:r>
            <a:r>
              <a:rPr sz="4250" spc="-20">
                <a:solidFill>
                  <a:schemeClr val="accent4"/>
                </a:solidFill>
              </a:rPr>
              <a:t>E</a:t>
            </a:r>
            <a:r>
              <a:rPr sz="4250" spc="20">
                <a:solidFill>
                  <a:schemeClr val="accent4"/>
                </a:solidFill>
              </a:rPr>
              <a:t>M</a:t>
            </a:r>
            <a:r>
              <a:rPr sz="4250">
                <a:solidFill>
                  <a:schemeClr val="accent4"/>
                </a:solidFill>
              </a:rPr>
              <a:t>	</a:t>
            </a:r>
            <a:r>
              <a:rPr sz="4250" spc="10">
                <a:solidFill>
                  <a:schemeClr val="accent4"/>
                </a:solidFill>
              </a:rPr>
              <a:t>S</a:t>
            </a:r>
            <a:r>
              <a:rPr sz="4250" spc="-370">
                <a:solidFill>
                  <a:schemeClr val="accent4"/>
                </a:solidFill>
              </a:rPr>
              <a:t>T</a:t>
            </a:r>
            <a:r>
              <a:rPr sz="4250" spc="-375">
                <a:solidFill>
                  <a:schemeClr val="accent4"/>
                </a:solidFill>
              </a:rPr>
              <a:t>A</a:t>
            </a:r>
            <a:r>
              <a:rPr sz="4250" spc="15">
                <a:solidFill>
                  <a:schemeClr val="accent4"/>
                </a:solidFill>
              </a:rPr>
              <a:t>T</a:t>
            </a:r>
            <a:r>
              <a:rPr sz="4250" spc="-10">
                <a:solidFill>
                  <a:schemeClr val="accent4"/>
                </a:solidFill>
              </a:rPr>
              <a:t>E</a:t>
            </a:r>
            <a:r>
              <a:rPr sz="4250" spc="-20">
                <a:solidFill>
                  <a:schemeClr val="accent4"/>
                </a:solidFill>
              </a:rPr>
              <a:t>ME</a:t>
            </a:r>
            <a:r>
              <a:rPr sz="4250" spc="10">
                <a:solidFill>
                  <a:schemeClr val="accent4"/>
                </a:solidFill>
              </a:rPr>
              <a:t>NT</a:t>
            </a:r>
            <a:endParaRPr sz="425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a:p>
          <a:p>
            <a:pPr marL="285750" indent="-285750" algn="just">
              <a:buFont typeface="Wingdings" panose="05000000000000000000" pitchFamily="2" charset="2"/>
              <a:buChar char="v"/>
            </a:pPr>
            <a:r>
              <a:rPr lang="en-US">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a:solidFill>
                  <a:schemeClr val="accent4"/>
                </a:solidFill>
              </a:rPr>
              <a:t>PROJECT</a:t>
            </a:r>
            <a:r>
              <a:rPr lang="en-IN" sz="4000" spc="5">
                <a:solidFill>
                  <a:schemeClr val="accent4"/>
                </a:solidFill>
              </a:rPr>
              <a:t> </a:t>
            </a:r>
            <a:r>
              <a:rPr sz="3600" spc="-20">
                <a:solidFill>
                  <a:schemeClr val="accent4"/>
                </a:solidFill>
              </a:rPr>
              <a:t>OVERVIEW</a:t>
            </a:r>
            <a:endParaRPr sz="400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Keyloggers:</a:t>
            </a:r>
            <a:endParaRPr lang="en-US">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a:latin typeface="Times New Roman" panose="02020603050405020304" pitchFamily="18" charset="0"/>
              <a:cs typeface="Times New Roman" panose="02020603050405020304" pitchFamily="18" charset="0"/>
            </a:endParaRPr>
          </a:p>
          <a:p>
            <a:pPr algn="just"/>
            <a:r>
              <a:rPr lang="en-US" b="1">
                <a:latin typeface="Times New Roman" panose="02020603050405020304" pitchFamily="18" charset="0"/>
                <a:cs typeface="Times New Roman" panose="02020603050405020304" pitchFamily="18" charset="0"/>
              </a:rPr>
              <a:t>Security Measures:</a:t>
            </a:r>
            <a:endParaRPr lang="en-US">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Monitoring and Surveillance:</a:t>
            </a:r>
            <a:r>
              <a:rPr lang="en-US">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Data Recovery:</a:t>
            </a:r>
            <a:r>
              <a:rPr lang="en-US">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Investigative Tool:</a:t>
            </a:r>
            <a:r>
              <a:rPr lang="en-US">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System Diagnostics:</a:t>
            </a:r>
            <a:r>
              <a:rPr lang="en-US">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Privacy Invasion:</a:t>
            </a:r>
            <a:r>
              <a:rPr lang="en-US">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Misuse and Abuse:</a:t>
            </a:r>
            <a:r>
              <a:rPr lang="en-US">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Legal and Ethical Concerns:</a:t>
            </a:r>
            <a:r>
              <a:rPr lang="en-US">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Security Vulnerabilities:</a:t>
            </a:r>
            <a:r>
              <a:rPr lang="en-US">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Cost and Complexity:</a:t>
            </a:r>
            <a:r>
              <a:rPr lang="en-US">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solidFill>
                  <a:schemeClr val="accent4"/>
                </a:solidFill>
              </a:rPr>
              <a:t>W</a:t>
            </a:r>
            <a:r>
              <a:rPr sz="3200" spc="-20">
                <a:solidFill>
                  <a:schemeClr val="accent4"/>
                </a:solidFill>
              </a:rPr>
              <a:t>H</a:t>
            </a:r>
            <a:r>
              <a:rPr sz="3200" spc="20">
                <a:solidFill>
                  <a:schemeClr val="accent4"/>
                </a:solidFill>
              </a:rPr>
              <a:t>O</a:t>
            </a:r>
            <a:r>
              <a:rPr sz="3200" spc="-235">
                <a:solidFill>
                  <a:schemeClr val="accent4"/>
                </a:solidFill>
              </a:rPr>
              <a:t> </a:t>
            </a:r>
            <a:r>
              <a:rPr sz="3200" spc="-10">
                <a:solidFill>
                  <a:schemeClr val="accent4"/>
                </a:solidFill>
              </a:rPr>
              <a:t>AR</a:t>
            </a:r>
            <a:r>
              <a:rPr sz="3200" spc="15">
                <a:solidFill>
                  <a:schemeClr val="accent4"/>
                </a:solidFill>
              </a:rPr>
              <a:t>E</a:t>
            </a:r>
            <a:r>
              <a:rPr sz="3200" spc="-35">
                <a:solidFill>
                  <a:schemeClr val="accent4"/>
                </a:solidFill>
              </a:rPr>
              <a:t> </a:t>
            </a:r>
            <a:r>
              <a:rPr sz="3200" spc="-10">
                <a:solidFill>
                  <a:schemeClr val="accent4"/>
                </a:solidFill>
              </a:rPr>
              <a:t>T</a:t>
            </a:r>
            <a:r>
              <a:rPr sz="3200" spc="-15">
                <a:solidFill>
                  <a:schemeClr val="accent4"/>
                </a:solidFill>
              </a:rPr>
              <a:t>H</a:t>
            </a:r>
            <a:r>
              <a:rPr sz="3200" spc="15">
                <a:solidFill>
                  <a:schemeClr val="accent4"/>
                </a:solidFill>
              </a:rPr>
              <a:t>E</a:t>
            </a:r>
            <a:r>
              <a:rPr sz="3200" spc="-35">
                <a:solidFill>
                  <a:schemeClr val="accent4"/>
                </a:solidFill>
              </a:rPr>
              <a:t> </a:t>
            </a:r>
            <a:r>
              <a:rPr sz="3200" spc="-20">
                <a:solidFill>
                  <a:schemeClr val="accent4"/>
                </a:solidFill>
              </a:rPr>
              <a:t>E</a:t>
            </a:r>
            <a:r>
              <a:rPr sz="3200" spc="30">
                <a:solidFill>
                  <a:schemeClr val="accent4"/>
                </a:solidFill>
              </a:rPr>
              <a:t>N</a:t>
            </a:r>
            <a:r>
              <a:rPr sz="3200" spc="15">
                <a:solidFill>
                  <a:schemeClr val="accent4"/>
                </a:solidFill>
              </a:rPr>
              <a:t>D</a:t>
            </a:r>
            <a:r>
              <a:rPr sz="3200" spc="-45">
                <a:solidFill>
                  <a:schemeClr val="accent4"/>
                </a:solidFill>
              </a:rPr>
              <a:t> </a:t>
            </a:r>
            <a:r>
              <a:rPr sz="3200">
                <a:solidFill>
                  <a:schemeClr val="accent4"/>
                </a:solidFill>
              </a:rPr>
              <a:t>U</a:t>
            </a:r>
            <a:r>
              <a:rPr sz="3200" spc="10">
                <a:solidFill>
                  <a:schemeClr val="accent4"/>
                </a:solidFill>
              </a:rPr>
              <a:t>S</a:t>
            </a:r>
            <a:r>
              <a:rPr sz="3200" spc="-25">
                <a:solidFill>
                  <a:schemeClr val="accent4"/>
                </a:solidFill>
              </a:rPr>
              <a:t>E</a:t>
            </a:r>
            <a:r>
              <a:rPr sz="3200" spc="-10">
                <a:solidFill>
                  <a:schemeClr val="accent4"/>
                </a:solidFill>
              </a:rPr>
              <a:t>R</a:t>
            </a:r>
            <a:r>
              <a:rPr sz="3200" spc="5">
                <a:solidFill>
                  <a:schemeClr val="accent4"/>
                </a:solidFill>
              </a:rPr>
              <a:t>S?</a:t>
            </a:r>
            <a:endParaRPr sz="320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Ethical Hackers and Security Professionals:</a:t>
            </a:r>
            <a:endParaRPr lang="en-US">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a:latin typeface="Times New Roman" panose="02020603050405020304" pitchFamily="18" charset="0"/>
              <a:cs typeface="Times New Roman" panose="02020603050405020304" pitchFamily="18" charset="0"/>
            </a:endParaRPr>
          </a:p>
          <a:p>
            <a:pPr algn="just"/>
            <a:r>
              <a:rPr lang="en-US" b="1">
                <a:latin typeface="Times New Roman" panose="02020603050405020304" pitchFamily="18" charset="0"/>
                <a:cs typeface="Times New Roman" panose="02020603050405020304" pitchFamily="18" charset="0"/>
              </a:rPr>
              <a:t>IT Administrators:</a:t>
            </a:r>
            <a:endParaRPr lang="en-US">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a:latin typeface="Times New Roman" panose="02020603050405020304" pitchFamily="18" charset="0"/>
              <a:cs typeface="Times New Roman" panose="02020603050405020304" pitchFamily="18" charset="0"/>
            </a:endParaRPr>
          </a:p>
          <a:p>
            <a:pPr algn="just"/>
            <a:r>
              <a:rPr lang="en-US" b="1">
                <a:latin typeface="Times New Roman" panose="02020603050405020304" pitchFamily="18" charset="0"/>
                <a:cs typeface="Times New Roman" panose="02020603050405020304" pitchFamily="18" charset="0"/>
              </a:rPr>
              <a:t>Cybercriminals:</a:t>
            </a:r>
            <a:endParaRPr lang="en-US">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1563</Words>
  <Application>Microsoft Office PowerPoint</Application>
  <PresentationFormat>Widescreen</PresentationFormat>
  <Paragraphs>108</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NANDIKOLLA SATYA SURYA KIRAN</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NANDIKOLLA SATYA SURYA KIRAN</dc:title>
  <dc:creator>dell</dc:creator>
  <cp:lastModifiedBy>Jeswanth Vinjarapu</cp:lastModifiedBy>
  <cp:revision>1</cp:revision>
  <dcterms:created xsi:type="dcterms:W3CDTF">2024-06-03T05:48:59Z</dcterms:created>
  <dcterms:modified xsi:type="dcterms:W3CDTF">2024-06-20T03:51:26Z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