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
  </p:notesMasterIdLst>
  <p:sldIdLst>
    <p:sldId id="257"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varScale="1">
        <p:scale>
          <a:sx n="75" d="100"/>
          <a:sy n="75" d="100"/>
        </p:scale>
        <p:origin x="77" y="4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6D6A2F-F6E6-4BE5-836A-88EA8BF7379A}" type="datetimeFigureOut">
              <a:rPr lang="en-US" smtClean="0"/>
              <a:t>4/11/2025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61DF5B-05AE-47C3-AE79-CCA7B816066D}" type="slidenum">
              <a:rPr lang="en-US" smtClean="0"/>
              <a:t>‹#›</a:t>
            </a:fld>
            <a:endParaRPr lang="en-US"/>
          </a:p>
        </p:txBody>
      </p:sp>
    </p:spTree>
    <p:extLst>
      <p:ext uri="{BB962C8B-B14F-4D97-AF65-F5344CB8AC3E}">
        <p14:creationId xmlns:p14="http://schemas.microsoft.com/office/powerpoint/2010/main" val="1148105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lineChart</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general Image</a:t>
            </a:r>
            <a:endParaRPr dirty="0"/>
          </a:p>
          <a:p>
            <a:r>
              <a:rPr b="0" dirty="0"/>
              <a:t>No alt text provided</a:t>
            </a:r>
            <a:endParaRPr dirty="0"/>
          </a:p>
          <a:p>
            <a:endParaRPr dirty="0"/>
          </a:p>
          <a:p>
            <a:r>
              <a:rPr b="1" dirty="0"/>
              <a:t>age Image</a:t>
            </a:r>
            <a:endParaRPr dirty="0"/>
          </a:p>
          <a:p>
            <a:r>
              <a:rPr b="0" dirty="0"/>
              <a:t>No alt text provided</a:t>
            </a:r>
            <a:endParaRPr dirty="0"/>
          </a:p>
          <a:p>
            <a:endParaRPr dirty="0"/>
          </a:p>
          <a:p>
            <a:r>
              <a:rPr b="1" dirty="0"/>
              <a:t>sales image</a:t>
            </a:r>
            <a:endParaRPr dirty="0"/>
          </a:p>
          <a:p>
            <a:r>
              <a:rPr b="0" dirty="0"/>
              <a:t>No alt text provided</a:t>
            </a:r>
            <a:endParaRPr dirty="0"/>
          </a:p>
          <a:p>
            <a:endParaRPr dirty="0"/>
          </a:p>
          <a:p>
            <a:r>
              <a:rPr b="1" dirty="0"/>
              <a:t>box selection border</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lineChart</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box selection border</a:t>
            </a:r>
            <a:endParaRPr dirty="0"/>
          </a:p>
          <a:p>
            <a:r>
              <a:rPr b="0" dirty="0"/>
              <a:t>No alt text provided</a:t>
            </a:r>
            <a:endParaRPr dirty="0"/>
          </a:p>
          <a:p>
            <a:endParaRPr dirty="0"/>
          </a:p>
          <a:p>
            <a:r>
              <a:rPr b="1" dirty="0"/>
              <a:t>box selection border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general Image</a:t>
            </a:r>
            <a:endParaRPr dirty="0"/>
          </a:p>
          <a:p>
            <a:r>
              <a:rPr b="0" dirty="0"/>
              <a:t>No alt text provided</a:t>
            </a:r>
            <a:endParaRPr dirty="0"/>
          </a:p>
          <a:p>
            <a:endParaRPr dirty="0"/>
          </a:p>
          <a:p>
            <a:r>
              <a:rPr b="1" dirty="0"/>
              <a:t>age Image</a:t>
            </a:r>
            <a:endParaRPr dirty="0"/>
          </a:p>
          <a:p>
            <a:r>
              <a:rPr b="0" dirty="0"/>
              <a:t>No alt text provided</a:t>
            </a:r>
            <a:endParaRPr dirty="0"/>
          </a:p>
          <a:p>
            <a:endParaRPr dirty="0"/>
          </a:p>
          <a:p>
            <a:r>
              <a:rPr b="1" dirty="0"/>
              <a:t>sales image</a:t>
            </a:r>
            <a:endParaRPr dirty="0"/>
          </a:p>
          <a:p>
            <a:r>
              <a:rPr b="0" dirty="0"/>
              <a:t>No alt text provided</a:t>
            </a:r>
            <a:endParaRPr dirty="0"/>
          </a:p>
          <a:p>
            <a:endParaRPr dirty="0"/>
          </a:p>
          <a:p>
            <a:r>
              <a:rPr b="1" dirty="0"/>
              <a:t>box selection border</a:t>
            </a:r>
            <a:endParaRPr dirty="0"/>
          </a:p>
          <a:p>
            <a:r>
              <a:rPr b="0" dirty="0"/>
              <a:t>No alt text provided</a:t>
            </a:r>
            <a:endParaRPr dirty="0"/>
          </a:p>
          <a:p>
            <a:endParaRPr dirty="0"/>
          </a:p>
          <a:p>
            <a:r>
              <a:rPr b="1" dirty="0"/>
              <a:t>home</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filter 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 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 box shortcut</a:t>
            </a:r>
            <a:endParaRPr dirty="0"/>
          </a:p>
          <a:p>
            <a:r>
              <a:rPr b="0" dirty="0"/>
              <a:t>No alt text provided</a:t>
            </a:r>
            <a:endParaRPr dirty="0"/>
          </a:p>
          <a:p>
            <a:endParaRPr dirty="0"/>
          </a:p>
          <a:p>
            <a:r>
              <a:rPr b="1" dirty="0"/>
              <a:t>Monthly Trend by Revenue/Customers</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Revenue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Customers</a:t>
            </a:r>
            <a:endParaRPr dirty="0"/>
          </a:p>
          <a:p>
            <a:r>
              <a:rPr b="0" dirty="0"/>
              <a:t>No alt text provided</a:t>
            </a:r>
            <a:endParaRPr dirty="0"/>
          </a:p>
          <a:p>
            <a:endParaRPr dirty="0"/>
          </a:p>
          <a:p>
            <a:r>
              <a:rPr b="1" dirty="0"/>
              <a:t>DRG</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DCG</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lineChart</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 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general Image</a:t>
            </a:r>
            <a:endParaRPr dirty="0"/>
          </a:p>
          <a:p>
            <a:r>
              <a:rPr b="0" dirty="0"/>
              <a:t>No alt text provided</a:t>
            </a:r>
            <a:endParaRPr dirty="0"/>
          </a:p>
          <a:p>
            <a:endParaRPr dirty="0"/>
          </a:p>
          <a:p>
            <a:r>
              <a:rPr b="1" dirty="0"/>
              <a:t>age Image</a:t>
            </a:r>
            <a:endParaRPr dirty="0"/>
          </a:p>
          <a:p>
            <a:r>
              <a:rPr b="0" dirty="0"/>
              <a:t>No alt text provided</a:t>
            </a:r>
            <a:endParaRPr dirty="0"/>
          </a:p>
          <a:p>
            <a:endParaRPr dirty="0"/>
          </a:p>
          <a:p>
            <a:r>
              <a:rPr b="1" dirty="0"/>
              <a:t>sales image</a:t>
            </a:r>
            <a:endParaRPr dirty="0"/>
          </a:p>
          <a:p>
            <a:r>
              <a:rPr b="0" dirty="0"/>
              <a:t>No alt text provided</a:t>
            </a:r>
            <a:endParaRPr dirty="0"/>
          </a:p>
          <a:p>
            <a:endParaRPr dirty="0"/>
          </a:p>
          <a:p>
            <a:r>
              <a:rPr b="1" dirty="0"/>
              <a:t>box selection border</a:t>
            </a:r>
            <a:endParaRPr dirty="0"/>
          </a:p>
          <a:p>
            <a:r>
              <a:rPr b="0" dirty="0"/>
              <a:t>No alt text provided</a:t>
            </a:r>
            <a:endParaRPr dirty="0"/>
          </a:p>
          <a:p>
            <a:endParaRPr dirty="0"/>
          </a:p>
          <a:p>
            <a:r>
              <a:rPr b="1" dirty="0"/>
              <a:t>home</a:t>
            </a:r>
            <a:endParaRPr dirty="0"/>
          </a:p>
          <a:p>
            <a:r>
              <a:rPr b="0" dirty="0"/>
              <a:t>No alt text provided</a:t>
            </a:r>
            <a:endParaRPr dirty="0"/>
          </a:p>
          <a:p>
            <a:endParaRPr dirty="0"/>
          </a:p>
          <a:p>
            <a:r>
              <a:rPr b="1" dirty="0"/>
              <a:t> Policy/City vs Sales Mode</a:t>
            </a:r>
            <a:endParaRPr dirty="0"/>
          </a:p>
          <a:p>
            <a:r>
              <a:rPr b="0" dirty="0"/>
              <a:t>No alt text provided</a:t>
            </a:r>
            <a:endParaRPr dirty="0"/>
          </a:p>
          <a:p>
            <a:endParaRPr dirty="0"/>
          </a:p>
          <a:p>
            <a:r>
              <a:rPr b="1" dirty="0"/>
              <a:t>Sales Mode Split By Percentage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lineChart</a:t>
            </a:r>
            <a:endParaRPr dirty="0"/>
          </a:p>
          <a:p>
            <a:r>
              <a:rPr b="0" dirty="0"/>
              <a:t>No alt text provided</a:t>
            </a:r>
            <a:endParaRPr dirty="0"/>
          </a:p>
          <a:p>
            <a:endParaRPr dirty="0"/>
          </a:p>
          <a:p>
            <a:r>
              <a:rPr b="1" dirty="0"/>
              <a:t>Sales Mode Trend Over Month</a:t>
            </a:r>
            <a:endParaRPr dirty="0"/>
          </a:p>
          <a:p>
            <a:r>
              <a:rPr b="0" dirty="0"/>
              <a:t>No alt text provided</a:t>
            </a:r>
            <a:endParaRPr dirty="0"/>
          </a:p>
          <a:p>
            <a:endParaRPr dirty="0"/>
          </a:p>
          <a:p>
            <a:r>
              <a:rPr b="1" dirty="0"/>
              <a:t>filter Shape</a:t>
            </a:r>
            <a:endParaRPr dirty="0"/>
          </a:p>
          <a:p>
            <a:r>
              <a:rPr b="0" dirty="0"/>
              <a:t>No alt text provided</a:t>
            </a:r>
            <a:endParaRPr dirty="0"/>
          </a:p>
          <a:p>
            <a:endParaRPr dirty="0"/>
          </a:p>
          <a:p>
            <a:r>
              <a:rPr b="1" dirty="0"/>
              <a:t>Text box shortcut</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Revenue</a:t>
            </a:r>
            <a:endParaRPr dirty="0"/>
          </a:p>
          <a:p>
            <a:r>
              <a:rPr b="0" dirty="0"/>
              <a:t>No alt text provided</a:t>
            </a:r>
            <a:endParaRPr dirty="0"/>
          </a:p>
          <a:p>
            <a:endParaRPr dirty="0"/>
          </a:p>
          <a:p>
            <a:r>
              <a:rPr b="1" dirty="0"/>
              <a:t>Customers</a:t>
            </a:r>
            <a:endParaRPr dirty="0"/>
          </a:p>
          <a:p>
            <a:r>
              <a:rPr b="0" dirty="0"/>
              <a:t>No alt text provided</a:t>
            </a:r>
            <a:endParaRPr dirty="0"/>
          </a:p>
          <a:p>
            <a:endParaRPr dirty="0"/>
          </a:p>
          <a:p>
            <a:r>
              <a:rPr b="1" dirty="0"/>
              <a:t>DRG</a:t>
            </a:r>
            <a:endParaRPr dirty="0"/>
          </a:p>
          <a:p>
            <a:r>
              <a:rPr b="0" dirty="0"/>
              <a:t>No alt text provided</a:t>
            </a:r>
            <a:endParaRPr dirty="0"/>
          </a:p>
          <a:p>
            <a:endParaRPr dirty="0"/>
          </a:p>
          <a:p>
            <a:r>
              <a:rPr b="1" dirty="0"/>
              <a:t>DCG</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lineChart</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 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general Image</a:t>
            </a:r>
            <a:endParaRPr dirty="0"/>
          </a:p>
          <a:p>
            <a:r>
              <a:rPr b="0" dirty="0"/>
              <a:t>No alt text provided</a:t>
            </a:r>
            <a:endParaRPr dirty="0"/>
          </a:p>
          <a:p>
            <a:endParaRPr dirty="0"/>
          </a:p>
          <a:p>
            <a:r>
              <a:rPr b="1" dirty="0"/>
              <a:t>age Image</a:t>
            </a:r>
            <a:endParaRPr dirty="0"/>
          </a:p>
          <a:p>
            <a:r>
              <a:rPr b="0" dirty="0"/>
              <a:t>No alt text provided</a:t>
            </a:r>
            <a:endParaRPr dirty="0"/>
          </a:p>
          <a:p>
            <a:endParaRPr dirty="0"/>
          </a:p>
          <a:p>
            <a:r>
              <a:rPr b="1" dirty="0"/>
              <a:t>sales image</a:t>
            </a:r>
            <a:endParaRPr dirty="0"/>
          </a:p>
          <a:p>
            <a:r>
              <a:rPr b="0" dirty="0"/>
              <a:t>No alt text provided</a:t>
            </a:r>
            <a:endParaRPr dirty="0"/>
          </a:p>
          <a:p>
            <a:endParaRPr dirty="0"/>
          </a:p>
          <a:p>
            <a:r>
              <a:rPr b="1" dirty="0"/>
              <a:t>box selection border</a:t>
            </a:r>
            <a:endParaRPr dirty="0"/>
          </a:p>
          <a:p>
            <a:r>
              <a:rPr b="0" dirty="0"/>
              <a:t>No alt text provided</a:t>
            </a:r>
            <a:endParaRPr dirty="0"/>
          </a:p>
          <a:p>
            <a:endParaRPr dirty="0"/>
          </a:p>
          <a:p>
            <a:r>
              <a:rPr b="1" dirty="0"/>
              <a:t>home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lineChart</a:t>
            </a:r>
            <a:endParaRPr dirty="0"/>
          </a:p>
          <a:p>
            <a:r>
              <a:rPr b="0" dirty="0"/>
              <a:t>No alt text provided</a:t>
            </a:r>
            <a:endParaRPr dirty="0"/>
          </a:p>
          <a:p>
            <a:endParaRPr dirty="0"/>
          </a:p>
          <a:p>
            <a:r>
              <a:rPr b="1" dirty="0"/>
              <a:t>filter Shape</a:t>
            </a:r>
            <a:endParaRPr dirty="0"/>
          </a:p>
          <a:p>
            <a:r>
              <a:rPr b="0" dirty="0"/>
              <a:t>No alt text provided</a:t>
            </a:r>
            <a:endParaRPr dirty="0"/>
          </a:p>
          <a:p>
            <a:endParaRPr dirty="0"/>
          </a:p>
          <a:p>
            <a:r>
              <a:rPr b="1" dirty="0"/>
              <a:t>Text box shortcut</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Policy vs Age Group</a:t>
            </a:r>
            <a:endParaRPr dirty="0"/>
          </a:p>
          <a:p>
            <a:r>
              <a:rPr b="0" dirty="0"/>
              <a:t>No alt text provided</a:t>
            </a:r>
            <a:endParaRPr dirty="0"/>
          </a:p>
          <a:p>
            <a:endParaRPr dirty="0"/>
          </a:p>
          <a:p>
            <a:r>
              <a:rPr b="1" dirty="0"/>
              <a:t>Customer Trend By Age Group</a:t>
            </a:r>
            <a:endParaRPr dirty="0"/>
          </a:p>
          <a:p>
            <a:r>
              <a:rPr b="0" dirty="0"/>
              <a:t>No alt text provided</a:t>
            </a:r>
            <a:endParaRPr dirty="0"/>
          </a:p>
          <a:p>
            <a:endParaRPr dirty="0"/>
          </a:p>
          <a:p>
            <a:r>
              <a:rPr b="1" dirty="0"/>
              <a:t>Est Settlement Amount by Age Group</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Revenue</a:t>
            </a:r>
            <a:endParaRPr dirty="0"/>
          </a:p>
          <a:p>
            <a:r>
              <a:rPr b="0" dirty="0"/>
              <a:t>No alt text provided</a:t>
            </a:r>
            <a:endParaRPr dirty="0"/>
          </a:p>
          <a:p>
            <a:endParaRPr dirty="0"/>
          </a:p>
          <a:p>
            <a:r>
              <a:rPr b="1" dirty="0"/>
              <a:t>Customers</a:t>
            </a:r>
            <a:endParaRPr dirty="0"/>
          </a:p>
          <a:p>
            <a:r>
              <a:rPr b="0" dirty="0"/>
              <a:t>No alt text provided</a:t>
            </a:r>
            <a:endParaRPr dirty="0"/>
          </a:p>
          <a:p>
            <a:endParaRPr dirty="0"/>
          </a:p>
          <a:p>
            <a:r>
              <a:rPr b="1" dirty="0"/>
              <a:t>DRG</a:t>
            </a:r>
            <a:endParaRPr dirty="0"/>
          </a:p>
          <a:p>
            <a:r>
              <a:rPr b="0" dirty="0"/>
              <a:t>No alt text provided</a:t>
            </a:r>
            <a:endParaRPr dirty="0"/>
          </a:p>
          <a:p>
            <a:endParaRPr dirty="0"/>
          </a:p>
          <a:p>
            <a:r>
              <a:rPr b="1" dirty="0"/>
              <a:t>DCG</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4/11/2025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4/11/2025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4/11/2025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4/11/2025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4/11/2025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4/11/2025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4/11/2025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4/11/2025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4/11/2025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4/11/2025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4/11/2025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4/11/2025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fbf1ac1a-2672-496d-98a2-00f9ae30dd0e/?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fbf1ac1a-2672-496d-98a2-00f9ae30dd0e/?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fbf1ac1a-2672-496d-98a2-00f9ae30dd0e/?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fbf1ac1a-2672-496d-98a2-00f9ae30dd0e/?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lineChart ,actionButton ,shape ,textbox ,slicer ,slicer ,slicer ,slicer ,slicer ,shape ,image ,general Image ,age Image ,sales image ,box selection border ,actionButton ,lineChart ,textbox ,image ,shape ,shape ,box selection border ,box selection border ,shape ,textbox ,textbox ,shape ,shape ,shape ,shape ,shape ,shape ,shape ,shap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Home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hape ,shape ,shape ,image ,general Image ,age Image ,sales image ,box selection border ,home ,tableEx ,tableEx ,tableEx ,filter Shape ,textbox ,slicer ,slicer ,slicer ,slicer ,slicer ,slicer image ,textbox ,textbox ,textbox ,Text box shortcut ,Monthly Trend by Revenue/Customers ,slicer ,image ,textbox ,textbox ,textbox ,Revenue ,textbox ,Customers ,DRG ,textbox ,DCG ,shap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General View</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lineChart ,actionButton ,shape ,textbox ,slicer ,slicer ,slicer ,slicer ,slicer ,shape ,shape ,slicer image ,image ,general Image ,age Image ,sales image ,box selection border ,home , Policy/City vs Sales Mode ,Sales Mode Split By Percentage ,actionButton ,lineChart ,Sales Mode Trend Over Month ,filter Shape ,Text box shortcut ,textbox ,donutChart ,image ,slicer ,textbox ,textbox ,slicer ,textbox ,Revenue ,Customers ,DRG ,DCG ,textbox ,textbox ,textbox ,textbox ,shap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Sales View</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lineChart ,actionButton ,shape ,textbox ,slicer ,slicer ,slicer ,slicer ,slicer ,shape ,shape ,slicer image ,image ,general Image ,age Image ,sales image ,box selection border ,home ,actionButton ,lineChart ,filter Shape ,Text box shortcut ,textbox ,image ,Policy vs Age Group ,Customer Trend By Age Group ,Est Settlement Amount by Age Group ,slicer ,textbox ,Revenue ,Customers ,DRG ,DCG ,textbox ,textbox ,textbox ,textbox ,shap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Age Group View</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TotalTime>
  <Words>826</Words>
  <Application>Microsoft Office PowerPoint</Application>
  <PresentationFormat>Widescreen</PresentationFormat>
  <Paragraphs>453</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Custom Design</vt:lpstr>
      <vt:lpstr>Home</vt:lpstr>
      <vt:lpstr>General View</vt:lpstr>
      <vt:lpstr>Sales View</vt:lpstr>
      <vt:lpstr>Age Group 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USER</cp:lastModifiedBy>
  <cp:revision>5</cp:revision>
  <dcterms:created xsi:type="dcterms:W3CDTF">2016-09-04T11:54:55Z</dcterms:created>
  <dcterms:modified xsi:type="dcterms:W3CDTF">2025-04-11T17:17:20Z</dcterms:modified>
</cp:coreProperties>
</file>