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D0ED4E-97AE-4E5D-B5BB-9CB572F2CE3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7D77EF-74AD-4FD9-9A5F-54FE3FC0479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sz="3200" dirty="0" smtClean="0">
                <a:solidFill>
                  <a:schemeClr val="tx1"/>
                </a:solidFill>
              </a:rPr>
              <a:t> Reservation system Using </a:t>
            </a:r>
            <a:r>
              <a:rPr lang="en-US" sz="3200" dirty="0" err="1" smtClean="0">
                <a:solidFill>
                  <a:schemeClr val="tx1"/>
                </a:solidFill>
              </a:rPr>
              <a:t>Qrcode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Picture 4" descr="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66667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143000"/>
            <a:ext cx="8534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deals with the development and implementation of web application . Which is more effective and simple than current ticket     booking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system.The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“Railway Ticket Booking System Using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can brought easily anytime anywhere the ticket will be present in the customers phone in the form of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Qrcode.Based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this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add details about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aadhar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personal information of customer’s that will generated a details as a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format  and also the customers can easily download that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their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.When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Tc’s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check easily during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journey.And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journey details should easily made in that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Smartphone.Based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Qrcode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TC’s can scan the tickets 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their related devices..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28600"/>
            <a:ext cx="3657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62000"/>
            <a:ext cx="38862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Requirements:</a:t>
            </a: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676400"/>
            <a:ext cx="6019800" cy="426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2590800"/>
            <a:ext cx="5334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Blip>
                <a:blip r:embed="rId2"/>
              </a:buBlip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VScode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Insiders</a:t>
            </a:r>
          </a:p>
          <a:p>
            <a:pPr algn="just">
              <a:buBlip>
                <a:blip r:embed="rId2"/>
              </a:buBlip>
            </a:pP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2057400"/>
            <a:ext cx="3048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35814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Technologies: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7620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981200"/>
            <a:ext cx="2286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Frontend: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438400"/>
            <a:ext cx="2133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HTML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CSS</a:t>
            </a: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BOOTSTRAP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962400"/>
            <a:ext cx="3352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4953000"/>
            <a:ext cx="2438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Python</a:t>
            </a:r>
          </a:p>
          <a:p>
            <a:pPr algn="just">
              <a:buBlip>
                <a:blip r:embed="rId2"/>
              </a:buBlip>
            </a:pPr>
            <a:r>
              <a:rPr lang="en-US" dirty="0" err="1" smtClean="0">
                <a:solidFill>
                  <a:schemeClr val="tx1"/>
                </a:solidFill>
              </a:rPr>
              <a:t>Django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Blip>
                <a:blip r:embed="rId2"/>
              </a:buBlip>
            </a:pPr>
            <a:r>
              <a:rPr lang="en-US" dirty="0" smtClean="0">
                <a:solidFill>
                  <a:schemeClr val="tx1"/>
                </a:solidFill>
              </a:rPr>
              <a:t>Frameworks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chitec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371600"/>
            <a:ext cx="3733800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2000" y="533400"/>
            <a:ext cx="3505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Architecture: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3429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Benefits: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133600"/>
            <a:ext cx="8534400" cy="396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Revenue  Of railway is increased.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Procurement of tickets by touts is eliminated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Attempts to reserve each and every seat even vacant for one station to   next station.          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maintains the transparency in berth allocation and makes the ticket checking process fast.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Great burden reduced to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Tc’s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to maintain and highly securable Database.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206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Slide 1</vt:lpstr>
      <vt:lpstr>Slide 2</vt:lpstr>
      <vt:lpstr>Slide 3</vt:lpstr>
      <vt:lpstr>Slide 4</vt:lpstr>
      <vt:lpstr>Slide 5</vt:lpstr>
      <vt:lpstr>Slide 6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2021-11-23T12:17:31Z</dcterms:created>
  <dcterms:modified xsi:type="dcterms:W3CDTF">2021-11-23T13:55:58Z</dcterms:modified>
</cp:coreProperties>
</file>