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2" r:id="rId5"/>
    <p:sldId id="273" r:id="rId6"/>
    <p:sldId id="259" r:id="rId7"/>
    <p:sldId id="278" r:id="rId8"/>
    <p:sldId id="262" r:id="rId9"/>
    <p:sldId id="263" r:id="rId10"/>
    <p:sldId id="264" r:id="rId11"/>
    <p:sldId id="279" r:id="rId12"/>
    <p:sldId id="266" r:id="rId13"/>
    <p:sldId id="283" r:id="rId14"/>
    <p:sldId id="284" r:id="rId15"/>
    <p:sldId id="282"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782" autoAdjust="0"/>
  </p:normalViewPr>
  <p:slideViewPr>
    <p:cSldViewPr snapToGrid="0">
      <p:cViewPr varScale="1">
        <p:scale>
          <a:sx n="92" d="100"/>
          <a:sy n="92" d="100"/>
        </p:scale>
        <p:origin x="184" y="6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163171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r>
              <a:rPr lang="en-US" dirty="0"/>
              <a:t>CAR SHOWROOM MANAGEMENT </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906982"/>
            <a:ext cx="9144000" cy="1295400"/>
          </a:xfrm>
        </p:spPr>
        <p:txBody>
          <a:bodyPr/>
          <a:lstStyle/>
          <a:p>
            <a:r>
              <a:rPr lang="en-US" dirty="0">
                <a:solidFill>
                  <a:schemeClr val="accent2">
                    <a:lumMod val="50000"/>
                  </a:schemeClr>
                </a:solidFill>
              </a:rPr>
              <a:t>MIRRA G</a:t>
            </a:r>
          </a:p>
          <a:p>
            <a:r>
              <a:rPr lang="en-US" dirty="0">
                <a:solidFill>
                  <a:schemeClr val="accent2">
                    <a:lumMod val="50000"/>
                  </a:schemeClr>
                </a:solidFill>
              </a:rPr>
              <a:t>                    NANDINI ARIMANDA  </a:t>
            </a:r>
          </a:p>
          <a:p>
            <a:r>
              <a:rPr lang="en-US" dirty="0">
                <a:solidFill>
                  <a:schemeClr val="accent2">
                    <a:lumMod val="50000"/>
                  </a:schemeClr>
                </a:solidFill>
              </a:rPr>
              <a:t>         VENU PRIYA A</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492944" y="540326"/>
            <a:ext cx="10839862" cy="2951019"/>
          </a:xfrm>
        </p:spPr>
        <p:txBody>
          <a:bodyPr/>
          <a:lstStyle/>
          <a:p>
            <a:r>
              <a:rPr lang="en-US" dirty="0"/>
              <a:t>FILE EXCEPTION IN JAVA </a:t>
            </a:r>
            <a:br>
              <a:rPr lang="en-US" dirty="0"/>
            </a:br>
            <a:br>
              <a:rPr lang="en-US" dirty="0"/>
            </a:br>
            <a:br>
              <a:rPr lang="en-US" dirty="0"/>
            </a:br>
            <a:endParaRPr lang="en-US" dirty="0"/>
          </a:p>
        </p:txBody>
      </p:sp>
      <p:sp>
        <p:nvSpPr>
          <p:cNvPr id="67" name="TextBox 66">
            <a:extLst>
              <a:ext uri="{FF2B5EF4-FFF2-40B4-BE49-F238E27FC236}">
                <a16:creationId xmlns:a16="http://schemas.microsoft.com/office/drawing/2014/main" id="{BB1C6334-16BC-69B9-2D6E-B6B977CBDA36}"/>
              </a:ext>
            </a:extLst>
          </p:cNvPr>
          <p:cNvSpPr txBox="1"/>
          <p:nvPr/>
        </p:nvSpPr>
        <p:spPr>
          <a:xfrm>
            <a:off x="492944" y="2015835"/>
            <a:ext cx="10612581" cy="3323987"/>
          </a:xfrm>
          <a:prstGeom prst="rect">
            <a:avLst/>
          </a:prstGeom>
          <a:noFill/>
        </p:spPr>
        <p:txBody>
          <a:bodyPr wrap="square" rtlCol="0">
            <a:spAutoFit/>
          </a:bodyPr>
          <a:lstStyle/>
          <a:p>
            <a:r>
              <a:rPr lang="en-IN" sz="2400" dirty="0"/>
              <a:t>It helps in  incorporating a strategy for graceful degradation and failover when  handling  file exceptions in project .</a:t>
            </a:r>
          </a:p>
          <a:p>
            <a:endParaRPr lang="en-IN" sz="2400" dirty="0"/>
          </a:p>
          <a:p>
            <a:r>
              <a:rPr lang="en-IN" sz="2400" dirty="0"/>
              <a:t>This involves creating contingency plans to ensure that the application can continue functioning, even if specific file operations encounter errors. Implement failback mechanisms or alternative data sources to maintain the system’s core functionality and improve the overall reliability of the project  </a:t>
            </a:r>
          </a:p>
          <a:p>
            <a:r>
              <a:rPr lang="en-IN" sz="2400" dirty="0"/>
              <a:t> </a:t>
            </a:r>
          </a:p>
          <a:p>
            <a:endParaRPr lang="en-IN" dirty="0"/>
          </a:p>
        </p:txBody>
      </p:sp>
    </p:spTree>
    <p:extLst>
      <p:ext uri="{BB962C8B-B14F-4D97-AF65-F5344CB8AC3E}">
        <p14:creationId xmlns:p14="http://schemas.microsoft.com/office/powerpoint/2010/main" val="236865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57588"/>
            <a:ext cx="10515600" cy="1323156"/>
          </a:xfrm>
        </p:spPr>
        <p:txBody>
          <a:bodyPr/>
          <a:lstStyle/>
          <a:p>
            <a:r>
              <a:rPr lang="en-US" dirty="0"/>
              <a:t>ABSTRACTION </a:t>
            </a:r>
          </a:p>
        </p:txBody>
      </p:sp>
      <p:sp>
        <p:nvSpPr>
          <p:cNvPr id="5" name="Content Placeholder 4">
            <a:extLst>
              <a:ext uri="{FF2B5EF4-FFF2-40B4-BE49-F238E27FC236}">
                <a16:creationId xmlns:a16="http://schemas.microsoft.com/office/drawing/2014/main" id="{EDEDA062-199A-B283-8B8D-3D5E58128836}"/>
              </a:ext>
            </a:extLst>
          </p:cNvPr>
          <p:cNvSpPr>
            <a:spLocks noGrp="1"/>
          </p:cNvSpPr>
          <p:nvPr>
            <p:ph idx="1"/>
          </p:nvPr>
        </p:nvSpPr>
        <p:spPr/>
        <p:txBody>
          <a:bodyPr/>
          <a:lstStyle/>
          <a:p>
            <a:pPr marL="0" indent="0">
              <a:buNone/>
            </a:pPr>
            <a:r>
              <a:rPr lang="en-IN" dirty="0"/>
              <a:t>Abstraction promotes a modular and organized code structure, making it easier to maintain and extend the project .</a:t>
            </a:r>
          </a:p>
          <a:p>
            <a:pPr marL="0" indent="0">
              <a:buNone/>
            </a:pPr>
            <a:endParaRPr lang="en-IN" dirty="0"/>
          </a:p>
          <a:p>
            <a:pPr marL="0" indent="0">
              <a:buNone/>
            </a:pPr>
            <a:r>
              <a:rPr lang="en-IN" dirty="0"/>
              <a:t>It is used to hide the inner workings of a class, making it easier for other developers to interact with the code by providing clear and concise interfaces. </a:t>
            </a:r>
          </a:p>
          <a:p>
            <a:pPr marL="0" indent="0">
              <a:buNone/>
            </a:pPr>
            <a:endParaRPr lang="en-IN" dirty="0"/>
          </a:p>
          <a:p>
            <a:pPr marL="0" indent="0">
              <a:buNone/>
            </a:pPr>
            <a:r>
              <a:rPr lang="en-IN" dirty="0"/>
              <a:t>This helps in reducing the cognitive load and potential errors. </a:t>
            </a:r>
          </a:p>
        </p:txBody>
      </p:sp>
    </p:spTree>
    <p:extLst>
      <p:ext uri="{BB962C8B-B14F-4D97-AF65-F5344CB8AC3E}">
        <p14:creationId xmlns:p14="http://schemas.microsoft.com/office/powerpoint/2010/main" val="7051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576072" y="82296"/>
            <a:ext cx="11228832" cy="1298448"/>
          </a:xfrm>
        </p:spPr>
        <p:txBody>
          <a:bodyPr/>
          <a:lstStyle/>
          <a:p>
            <a:r>
              <a:rPr lang="en-US" dirty="0"/>
              <a:t>PROJECT OUTCOME </a:t>
            </a:r>
          </a:p>
        </p:txBody>
      </p:sp>
      <p:sp>
        <p:nvSpPr>
          <p:cNvPr id="28" name="TextBox 27">
            <a:extLst>
              <a:ext uri="{FF2B5EF4-FFF2-40B4-BE49-F238E27FC236}">
                <a16:creationId xmlns:a16="http://schemas.microsoft.com/office/drawing/2014/main" id="{E55F0F98-C98F-D266-E2E4-AB67017AA8F6}"/>
              </a:ext>
            </a:extLst>
          </p:cNvPr>
          <p:cNvSpPr txBox="1"/>
          <p:nvPr/>
        </p:nvSpPr>
        <p:spPr>
          <a:xfrm>
            <a:off x="734290" y="2092036"/>
            <a:ext cx="10086109" cy="2677656"/>
          </a:xfrm>
          <a:prstGeom prst="rect">
            <a:avLst/>
          </a:prstGeom>
          <a:noFill/>
        </p:spPr>
        <p:txBody>
          <a:bodyPr wrap="square" rtlCol="0">
            <a:spAutoFit/>
          </a:bodyPr>
          <a:lstStyle/>
          <a:p>
            <a:r>
              <a:rPr lang="en-IN" sz="2400" dirty="0">
                <a:solidFill>
                  <a:schemeClr val="accent3">
                    <a:lumMod val="40000"/>
                    <a:lumOff val="60000"/>
                  </a:schemeClr>
                </a:solidFill>
              </a:rPr>
              <a:t>Operations  with in the showroom  become more efficient, resulting in reduced workloads and smoother process</a:t>
            </a:r>
          </a:p>
          <a:p>
            <a:endParaRPr lang="en-IN" sz="2400" dirty="0">
              <a:solidFill>
                <a:schemeClr val="accent3">
                  <a:lumMod val="40000"/>
                  <a:lumOff val="60000"/>
                </a:schemeClr>
              </a:solidFill>
            </a:endParaRPr>
          </a:p>
          <a:p>
            <a:r>
              <a:rPr lang="en-IN" sz="2400" dirty="0">
                <a:solidFill>
                  <a:schemeClr val="accent3">
                    <a:lumMod val="40000"/>
                    <a:lumOff val="60000"/>
                  </a:schemeClr>
                </a:solidFill>
              </a:rPr>
              <a:t>Quickly process and helps in completing the necessary paperwork and administrative tasks for incoming vehicles to avoid delays </a:t>
            </a:r>
          </a:p>
          <a:p>
            <a:endParaRPr lang="en-IN" sz="2400" dirty="0">
              <a:solidFill>
                <a:schemeClr val="accent3">
                  <a:lumMod val="40000"/>
                  <a:lumOff val="60000"/>
                </a:schemeClr>
              </a:solidFill>
            </a:endParaRPr>
          </a:p>
          <a:p>
            <a:r>
              <a:rPr lang="en-IN" sz="2400" dirty="0">
                <a:solidFill>
                  <a:schemeClr val="accent3">
                    <a:lumMod val="40000"/>
                    <a:lumOff val="60000"/>
                  </a:schemeClr>
                </a:solidFill>
              </a:rPr>
              <a:t>Keeps a track of available cars and incoming stock allowing quick decision making</a:t>
            </a:r>
          </a:p>
        </p:txBody>
      </p:sp>
    </p:spTree>
    <p:extLst>
      <p:ext uri="{BB962C8B-B14F-4D97-AF65-F5344CB8AC3E}">
        <p14:creationId xmlns:p14="http://schemas.microsoft.com/office/powerpoint/2010/main" val="11649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971533229"/>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PROJECT APPROACH </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PROJECT OUTCOME</a:t>
                      </a:r>
                    </a:p>
                    <a:p>
                      <a:pPr marL="0" algn="r" defTabSz="914400" rtl="0" eaLnBrk="1" latinLnBrk="0" hangingPunct="1"/>
                      <a:r>
                        <a:rPr lang="en-US" sz="180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65235" y="82296"/>
            <a:ext cx="6502620" cy="1298448"/>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572000" cy="4070729"/>
          </a:xfrm>
        </p:spPr>
        <p:txBody>
          <a:bodyPr/>
          <a:lstStyle/>
          <a:p>
            <a:r>
              <a:rPr lang="en-US" dirty="0"/>
              <a:t>This project aims to streamline operations and create an exceptional experience for both customers and staff within our car showroom.</a:t>
            </a:r>
          </a:p>
          <a:p>
            <a:endParaRPr lang="en-US" dirty="0"/>
          </a:p>
          <a:p>
            <a:r>
              <a:rPr lang="en-US" dirty="0"/>
              <a:t>Using this software management , team can update employees information , car information and take orders on the respective showrooms available etc..</a:t>
            </a:r>
          </a:p>
          <a:p>
            <a:endParaRPr lang="en-US" dirty="0"/>
          </a:p>
          <a:p>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606288"/>
            <a:ext cx="4840641" cy="4245748"/>
          </a:xfrm>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512618"/>
            <a:ext cx="9363456" cy="1288473"/>
          </a:xfrm>
        </p:spPr>
        <p:txBody>
          <a:bodyPr/>
          <a:lstStyle/>
          <a:p>
            <a:r>
              <a:rPr lang="en-US" dirty="0"/>
              <a:t>Gaining a competitive advantage</a:t>
            </a:r>
          </a:p>
        </p:txBody>
      </p:sp>
      <p:sp>
        <p:nvSpPr>
          <p:cNvPr id="5" name="Content Placeholder 4">
            <a:extLst>
              <a:ext uri="{FF2B5EF4-FFF2-40B4-BE49-F238E27FC236}">
                <a16:creationId xmlns:a16="http://schemas.microsoft.com/office/drawing/2014/main" id="{A92060BF-CA75-E6A2-05FC-066A5104EFA3}"/>
              </a:ext>
            </a:extLst>
          </p:cNvPr>
          <p:cNvSpPr>
            <a:spLocks noGrp="1"/>
          </p:cNvSpPr>
          <p:nvPr>
            <p:ph idx="1"/>
          </p:nvPr>
        </p:nvSpPr>
        <p:spPr>
          <a:xfrm>
            <a:off x="576072" y="2119745"/>
            <a:ext cx="9363456" cy="3659263"/>
          </a:xfrm>
        </p:spPr>
        <p:txBody>
          <a:bodyPr/>
          <a:lstStyle/>
          <a:p>
            <a:pPr marL="0" indent="0">
              <a:buNone/>
            </a:pPr>
            <a:r>
              <a:rPr lang="en-IN" sz="2400" dirty="0"/>
              <a:t>In today’s competitive automotive market, it is essential for car dealerships to have a well managed showroom . By effectively managing their showroom operations , dealerships can gain a competitive advantage by </a:t>
            </a:r>
          </a:p>
          <a:p>
            <a:pPr marL="0" indent="0">
              <a:buNone/>
            </a:pPr>
            <a:endParaRPr lang="en-IN" dirty="0"/>
          </a:p>
          <a:p>
            <a:pPr lvl="3">
              <a:buFont typeface="Wingdings" panose="05000000000000000000" pitchFamily="2" charset="2"/>
              <a:buChar char="Ø"/>
            </a:pPr>
            <a:r>
              <a:rPr lang="en-IN" sz="2400" dirty="0"/>
              <a:t>Increasing sales </a:t>
            </a:r>
          </a:p>
          <a:p>
            <a:pPr lvl="3">
              <a:buFont typeface="Wingdings" panose="05000000000000000000" pitchFamily="2" charset="2"/>
              <a:buChar char="Ø"/>
            </a:pPr>
            <a:r>
              <a:rPr lang="en-IN" sz="2400" dirty="0"/>
              <a:t>Boosting profitability </a:t>
            </a:r>
          </a:p>
          <a:p>
            <a:pPr lvl="3">
              <a:buFont typeface="Wingdings" panose="05000000000000000000" pitchFamily="2" charset="2"/>
              <a:buChar char="Ø"/>
            </a:pPr>
            <a:r>
              <a:rPr lang="en-IN" sz="2400" dirty="0"/>
              <a:t>Providing a superior customer experience           </a:t>
            </a:r>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3278188" y="193040"/>
            <a:ext cx="5697456" cy="3180541"/>
          </a:xfrm>
        </p:spPr>
        <p:txBody>
          <a:bodyPr/>
          <a:lstStyle/>
          <a:p>
            <a:r>
              <a:rPr lang="en-US" dirty="0"/>
              <a:t>PROJECT APPROACH </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576071" y="82296"/>
            <a:ext cx="11107489" cy="1298448"/>
          </a:xfrm>
        </p:spPr>
        <p:txBody>
          <a:bodyPr/>
          <a:lstStyle/>
          <a:p>
            <a:r>
              <a:rPr lang="en-US" dirty="0"/>
              <a:t>KEY TECHNOLOGIES USED </a:t>
            </a:r>
          </a:p>
        </p:txBody>
      </p:sp>
      <p:sp>
        <p:nvSpPr>
          <p:cNvPr id="30" name="Text Placeholder 29">
            <a:extLst>
              <a:ext uri="{FF2B5EF4-FFF2-40B4-BE49-F238E27FC236}">
                <a16:creationId xmlns:a16="http://schemas.microsoft.com/office/drawing/2014/main" id="{7E1DA776-AFFE-AE39-7F7B-59EB501D7E5F}"/>
              </a:ext>
            </a:extLst>
          </p:cNvPr>
          <p:cNvSpPr>
            <a:spLocks noGrp="1"/>
          </p:cNvSpPr>
          <p:nvPr>
            <p:ph type="body" sz="quarter" idx="21"/>
          </p:nvPr>
        </p:nvSpPr>
        <p:spPr>
          <a:xfrm>
            <a:off x="677863" y="5550408"/>
            <a:ext cx="2423160" cy="748792"/>
          </a:xfrm>
        </p:spPr>
        <p:txBody>
          <a:bodyPr/>
          <a:lstStyle/>
          <a:p>
            <a:endParaRPr lang="en-US" dirty="0"/>
          </a:p>
          <a:p>
            <a:endParaRPr lang="en-US" dirty="0"/>
          </a:p>
        </p:txBody>
      </p:sp>
      <p:sp>
        <p:nvSpPr>
          <p:cNvPr id="35" name="TextBox 34">
            <a:extLst>
              <a:ext uri="{FF2B5EF4-FFF2-40B4-BE49-F238E27FC236}">
                <a16:creationId xmlns:a16="http://schemas.microsoft.com/office/drawing/2014/main" id="{30EE4F80-6BFF-D86A-1F7F-38A5B863930C}"/>
              </a:ext>
            </a:extLst>
          </p:cNvPr>
          <p:cNvSpPr txBox="1"/>
          <p:nvPr/>
        </p:nvSpPr>
        <p:spPr>
          <a:xfrm>
            <a:off x="677863" y="2036618"/>
            <a:ext cx="9235064" cy="3970318"/>
          </a:xfrm>
          <a:prstGeom prst="rect">
            <a:avLst/>
          </a:prstGeom>
          <a:noFill/>
        </p:spPr>
        <p:txBody>
          <a:bodyPr wrap="square" rtlCol="0">
            <a:spAutoFit/>
          </a:bodyPr>
          <a:lstStyle/>
          <a:p>
            <a:r>
              <a:rPr lang="en-IN" sz="2800" dirty="0"/>
              <a:t>The important concepts used in this project are </a:t>
            </a:r>
          </a:p>
          <a:p>
            <a:r>
              <a:rPr lang="en-IN" sz="2800" dirty="0"/>
              <a:t>                     </a:t>
            </a:r>
          </a:p>
          <a:p>
            <a:pPr marL="2114550" lvl="4" indent="-285750">
              <a:buFont typeface="Wingdings" panose="05000000000000000000" pitchFamily="2" charset="2"/>
              <a:buChar char="Ø"/>
            </a:pPr>
            <a:r>
              <a:rPr lang="en-IN" sz="2800" dirty="0"/>
              <a:t>   Inheritance </a:t>
            </a:r>
          </a:p>
          <a:p>
            <a:pPr marL="2114550" lvl="4" indent="-285750">
              <a:buFont typeface="Wingdings" panose="05000000000000000000" pitchFamily="2" charset="2"/>
              <a:buChar char="Ø"/>
            </a:pPr>
            <a:endParaRPr lang="en-IN" sz="2800" dirty="0"/>
          </a:p>
          <a:p>
            <a:pPr marL="2114550" lvl="4" indent="-285750">
              <a:buFont typeface="Wingdings" panose="05000000000000000000" pitchFamily="2" charset="2"/>
              <a:buChar char="Ø"/>
            </a:pPr>
            <a:r>
              <a:rPr lang="en-IN" sz="2800" dirty="0"/>
              <a:t>   Polymorphism and method overriding  </a:t>
            </a:r>
          </a:p>
          <a:p>
            <a:pPr marL="2114550" lvl="4" indent="-285750">
              <a:buFont typeface="Wingdings" panose="05000000000000000000" pitchFamily="2" charset="2"/>
              <a:buChar char="Ø"/>
            </a:pPr>
            <a:endParaRPr lang="en-IN" sz="2800" dirty="0"/>
          </a:p>
          <a:p>
            <a:pPr marL="2114550" lvl="4" indent="-285750">
              <a:buFont typeface="Wingdings" panose="05000000000000000000" pitchFamily="2" charset="2"/>
              <a:buChar char="Ø"/>
            </a:pPr>
            <a:r>
              <a:rPr lang="en-IN" sz="2800" dirty="0"/>
              <a:t>   File exception</a:t>
            </a:r>
          </a:p>
          <a:p>
            <a:pPr marL="2114550" lvl="4" indent="-285750">
              <a:buFont typeface="Wingdings" panose="05000000000000000000" pitchFamily="2" charset="2"/>
              <a:buChar char="Ø"/>
            </a:pPr>
            <a:endParaRPr lang="en-IN" sz="2800" dirty="0"/>
          </a:p>
          <a:p>
            <a:pPr marL="2114550" lvl="4" indent="-285750">
              <a:buFont typeface="Wingdings" panose="05000000000000000000" pitchFamily="2" charset="2"/>
              <a:buChar char="Ø"/>
            </a:pPr>
            <a:r>
              <a:rPr lang="en-IN" sz="2800" dirty="0"/>
              <a:t>   Abstraction              </a:t>
            </a:r>
          </a:p>
        </p:txBody>
      </p:sp>
    </p:spTree>
    <p:extLst>
      <p:ext uri="{BB962C8B-B14F-4D97-AF65-F5344CB8AC3E}">
        <p14:creationId xmlns:p14="http://schemas.microsoft.com/office/powerpoint/2010/main" val="100210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492944" y="540326"/>
            <a:ext cx="10839862" cy="2951019"/>
          </a:xfrm>
        </p:spPr>
        <p:txBody>
          <a:bodyPr/>
          <a:lstStyle/>
          <a:p>
            <a:r>
              <a:rPr lang="en-US" dirty="0"/>
              <a:t>INHERITANCE IN JAVA </a:t>
            </a:r>
            <a:br>
              <a:rPr lang="en-US" dirty="0"/>
            </a:br>
            <a:br>
              <a:rPr lang="en-US" dirty="0"/>
            </a:br>
            <a:br>
              <a:rPr lang="en-US" dirty="0"/>
            </a:br>
            <a:endParaRPr lang="en-US" dirty="0"/>
          </a:p>
        </p:txBody>
      </p:sp>
      <p:sp>
        <p:nvSpPr>
          <p:cNvPr id="67" name="TextBox 66">
            <a:extLst>
              <a:ext uri="{FF2B5EF4-FFF2-40B4-BE49-F238E27FC236}">
                <a16:creationId xmlns:a16="http://schemas.microsoft.com/office/drawing/2014/main" id="{BB1C6334-16BC-69B9-2D6E-B6B977CBDA36}"/>
              </a:ext>
            </a:extLst>
          </p:cNvPr>
          <p:cNvSpPr txBox="1"/>
          <p:nvPr/>
        </p:nvSpPr>
        <p:spPr>
          <a:xfrm>
            <a:off x="623455" y="1821873"/>
            <a:ext cx="10612581" cy="2523768"/>
          </a:xfrm>
          <a:prstGeom prst="rect">
            <a:avLst/>
          </a:prstGeom>
          <a:noFill/>
        </p:spPr>
        <p:txBody>
          <a:bodyPr wrap="square" rtlCol="0">
            <a:spAutoFit/>
          </a:bodyPr>
          <a:lstStyle/>
          <a:p>
            <a:endParaRPr lang="en-IN" dirty="0"/>
          </a:p>
          <a:p>
            <a:r>
              <a:rPr lang="en-IN" sz="2800" dirty="0"/>
              <a:t>Inheritance is a core OOP concept in Java, enabling the creation of new classes (derived classes or child classes) based on existing parent classes. </a:t>
            </a:r>
          </a:p>
          <a:p>
            <a:endParaRPr lang="en-IN" sz="2800" dirty="0"/>
          </a:p>
          <a:p>
            <a:r>
              <a:rPr lang="en-IN" sz="2800" dirty="0"/>
              <a:t>Thia promotes code reusability , as child classes inherit </a:t>
            </a:r>
            <a:r>
              <a:rPr lang="en-IN" sz="2800" dirty="0" err="1"/>
              <a:t>attrbutes</a:t>
            </a:r>
            <a:r>
              <a:rPr lang="en-IN" sz="2800" dirty="0"/>
              <a:t> and behaviours from their parent classes.</a:t>
            </a:r>
          </a:p>
        </p:txBody>
      </p:sp>
    </p:spTree>
    <p:extLst>
      <p:ext uri="{BB962C8B-B14F-4D97-AF65-F5344CB8AC3E}">
        <p14:creationId xmlns:p14="http://schemas.microsoft.com/office/powerpoint/2010/main"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57588"/>
            <a:ext cx="10515600" cy="1323156"/>
          </a:xfrm>
        </p:spPr>
        <p:txBody>
          <a:bodyPr/>
          <a:lstStyle/>
          <a:p>
            <a:r>
              <a:rPr lang="en-US" dirty="0"/>
              <a:t>POLYMORPHISM </a:t>
            </a:r>
          </a:p>
        </p:txBody>
      </p:sp>
      <p:sp>
        <p:nvSpPr>
          <p:cNvPr id="5" name="Content Placeholder 4">
            <a:extLst>
              <a:ext uri="{FF2B5EF4-FFF2-40B4-BE49-F238E27FC236}">
                <a16:creationId xmlns:a16="http://schemas.microsoft.com/office/drawing/2014/main" id="{EDEDA062-199A-B283-8B8D-3D5E58128836}"/>
              </a:ext>
            </a:extLst>
          </p:cNvPr>
          <p:cNvSpPr>
            <a:spLocks noGrp="1"/>
          </p:cNvSpPr>
          <p:nvPr>
            <p:ph idx="1"/>
          </p:nvPr>
        </p:nvSpPr>
        <p:spPr/>
        <p:txBody>
          <a:bodyPr/>
          <a:lstStyle/>
          <a:p>
            <a:pPr marL="0" indent="0">
              <a:buNone/>
            </a:pPr>
            <a:r>
              <a:rPr lang="en-IN" dirty="0"/>
              <a:t>Polymorphism in java allows object of different classes to be treated as objects of a common superclass.</a:t>
            </a:r>
          </a:p>
          <a:p>
            <a:pPr marL="0" indent="0">
              <a:buNone/>
            </a:pPr>
            <a:endParaRPr lang="en-IN" dirty="0"/>
          </a:p>
          <a:p>
            <a:pPr marL="0" indent="0">
              <a:buNone/>
            </a:pPr>
            <a:r>
              <a:rPr lang="en-IN" dirty="0"/>
              <a:t>Method overriding is a form of polymorphism where child classes provide their own implementation of methods inherited from the parent class.</a:t>
            </a:r>
          </a:p>
          <a:p>
            <a:pPr marL="0" indent="0">
              <a:buNone/>
            </a:pPr>
            <a:endParaRPr lang="en-IN" dirty="0"/>
          </a:p>
          <a:p>
            <a:pPr marL="0" indent="0">
              <a:buNone/>
            </a:pPr>
            <a:r>
              <a:rPr lang="en-IN" dirty="0"/>
              <a:t>This flexibility enables dynamic and runtime method binding , making java a extensible programming language .</a:t>
            </a:r>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808716-392B-45C4-A28C-4D1FA08120D8}">
  <ds:schemaRefs>
    <ds:schemaRef ds:uri="http://schemas.microsoft.com/sharepoint/v3/contenttype/forms"/>
  </ds:schemaRefs>
</ds:datastoreItem>
</file>

<file path=customXml/itemProps3.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{DD0423D7-32D6-4D79-BE79-C696DDC90827}tf11964407_win32</Template>
  <TotalTime>123</TotalTime>
  <Words>433</Words>
  <Application>Microsoft Office PowerPoint</Application>
  <PresentationFormat>Widescreen</PresentationFormat>
  <Paragraphs>65</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Gill Sans Nova</vt:lpstr>
      <vt:lpstr>Gill Sans Nova Light</vt:lpstr>
      <vt:lpstr>Sagona Book</vt:lpstr>
      <vt:lpstr>Wingdings</vt:lpstr>
      <vt:lpstr>Custom</vt:lpstr>
      <vt:lpstr>CAR SHOWROOM MANAGEMENT </vt:lpstr>
      <vt:lpstr>AGENDA</vt:lpstr>
      <vt:lpstr>INTRODUCTION</vt:lpstr>
      <vt:lpstr>PRIMARY GOALS</vt:lpstr>
      <vt:lpstr>Gaining a competitive advantage</vt:lpstr>
      <vt:lpstr>PROJECT APPROACH </vt:lpstr>
      <vt:lpstr>KEY TECHNOLOGIES USED </vt:lpstr>
      <vt:lpstr>INHERITANCE IN JAVA    </vt:lpstr>
      <vt:lpstr>POLYMORPHISM </vt:lpstr>
      <vt:lpstr>FILE EXCEPTION IN JAVA    </vt:lpstr>
      <vt:lpstr>ABSTRACTION </vt:lpstr>
      <vt:lpstr>PROJECT OUTCOME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showroom management </dc:title>
  <dc:creator>Venu Priya</dc:creator>
  <cp:lastModifiedBy>Venu Priya</cp:lastModifiedBy>
  <cp:revision>4</cp:revision>
  <dcterms:created xsi:type="dcterms:W3CDTF">2023-10-22T17:33:00Z</dcterms:created>
  <dcterms:modified xsi:type="dcterms:W3CDTF">2023-10-24T08:34:58Z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