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sldIdLst>
    <p:sldId id="256" r:id="rId2"/>
    <p:sldId id="258" r:id="rId3"/>
    <p:sldId id="269" r:id="rId4"/>
    <p:sldId id="263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722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79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645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3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3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2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73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6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3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7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7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JUDGE ME YouTube Logo Neon Sign, YouTube Custom Neon Sign, Neon Sign  for Wall Decor, YouTube Neon Light with Multiple Size Options : Amazon.in:  Office Produ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673"/>
            <a:ext cx="12191999" cy="68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82237" y="696228"/>
            <a:ext cx="8704627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YouTube </a:t>
            </a:r>
          </a:p>
          <a:p>
            <a:pPr algn="ctr"/>
            <a:endParaRPr lang="en-US" sz="72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US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US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Transcript Summarizer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63345" y="6211669"/>
            <a:ext cx="4516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NANDINI ARIMANDA (22011101076)</a:t>
            </a:r>
          </a:p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VENUPRIYA A (22011101123)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101" y="6328539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GUIDE: DR.S.VIDHUSHA</a:t>
            </a:r>
          </a:p>
        </p:txBody>
      </p:sp>
    </p:spTree>
    <p:extLst>
      <p:ext uri="{BB962C8B-B14F-4D97-AF65-F5344CB8AC3E}">
        <p14:creationId xmlns:p14="http://schemas.microsoft.com/office/powerpoint/2010/main" val="15492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493" y="288790"/>
            <a:ext cx="36775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891" y="1212120"/>
            <a:ext cx="99660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YouTube Transcript Summarizer is a tool or system designed to extract and condense the content of YouTube video transcripts, providing users with a concise summary of the video's spoken content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</a:t>
            </a:r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purpose of a YouTube Transcript Summarizer is to make video content more accessible and time-efficient. It helps users quickly understand the key points and information presented in videos without having to watch the entire content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Consumption                              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Searchability</a:t>
            </a:r>
          </a:p>
          <a:p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2909" y="4535056"/>
            <a:ext cx="3713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2529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368" y="214899"/>
            <a:ext cx="4990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ALGORITHM USED: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836" y="1570182"/>
            <a:ext cx="9531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TextRank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SingleRank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two algorithms used.</a:t>
            </a:r>
          </a:p>
          <a:p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TextRank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SingleRank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are both graph-based ranking algorithms for text summarization.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TextRank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considers sentences as nodes in a graph and ranks them based on their co-occurrence patterns.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SingleRank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on the other hand, extends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TextRank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incorporating word-level information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/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assigns scores to both sentences and words, using word centrality to enhance the ranking process for better summarization results</a:t>
            </a:r>
            <a:r>
              <a:rPr lang="en-US" sz="2000" dirty="0"/>
              <a:t>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Keyword and Sentence Extraction with TextRank (pytextrank) - David 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72" y="3941127"/>
            <a:ext cx="2145009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159" y="3741072"/>
            <a:ext cx="14599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TextRank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4" descr="Flowchart for the proposed rank search procedure in the single-rank... |  Download Scientific Diagram"/>
          <p:cNvSpPr>
            <a:spLocks noChangeAspect="1" noChangeArrowheads="1"/>
          </p:cNvSpPr>
          <p:nvPr/>
        </p:nvSpPr>
        <p:spPr bwMode="auto">
          <a:xfrm>
            <a:off x="6842702" y="4488814"/>
            <a:ext cx="17148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Flowchart for the proposed rank search procedure in the single-rank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02" y="3825239"/>
            <a:ext cx="4554971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18538" y="3768161"/>
            <a:ext cx="16241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SingleRank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055" y="242608"/>
            <a:ext cx="4121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it works?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327" y="1634836"/>
            <a:ext cx="10714182" cy="390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4327" y="1487055"/>
            <a:ext cx="1049250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starts by fetching the video's transcript, which can be provided by the video uploader or generated using automatic speech recognition (ASR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 algorithms process the transcript to identify and extract key information. This may include identifying important sentences, keywords, or phrases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summarized content is presented to the user in a readable format, often as a concise text summary or bullet points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5491" y="4455050"/>
            <a:ext cx="23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Transcript Retrieval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56875" y="4547383"/>
            <a:ext cx="369455" cy="1846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1674" y="4455050"/>
            <a:ext cx="242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061524" y="4584984"/>
            <a:ext cx="369455" cy="1846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0980" y="4455050"/>
            <a:ext cx="353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Natural Language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06870" y="4568073"/>
            <a:ext cx="369455" cy="1846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02434" y="4466380"/>
            <a:ext cx="240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Text Summarization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0095344" y="4835712"/>
            <a:ext cx="221674" cy="3274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176325" y="5205044"/>
            <a:ext cx="244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 Customization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8806870" y="5292436"/>
            <a:ext cx="369456" cy="18960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123710" y="5172363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Summary Presentation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5643418" y="5292436"/>
            <a:ext cx="397163" cy="18960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835404" y="5188765"/>
            <a:ext cx="189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3362041" y="5280747"/>
            <a:ext cx="473362" cy="17947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15193" y="5163127"/>
            <a:ext cx="30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Continuous Improvement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2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205" y="214898"/>
            <a:ext cx="2210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Output: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22" y="1648540"/>
            <a:ext cx="8972733" cy="2229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4" y="4620186"/>
            <a:ext cx="10941612" cy="628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164" y="1248429"/>
            <a:ext cx="23230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FULL TRANSCRIPT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164" y="4039072"/>
            <a:ext cx="33329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SUMMARIZED TRANSCRIPT</a:t>
            </a:r>
            <a:endPara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6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27" y="96069"/>
            <a:ext cx="20569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Benefits: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574" y="701909"/>
            <a:ext cx="10381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Time-Saver: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Quickly grasp video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Tailor summaries to your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Reach: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Multilingual support for a diverse audience.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Easy to use and accessible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UX: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Makes video content more user-friendly and engaging.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19" y="2257684"/>
            <a:ext cx="39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Enhancements: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237" y="2842459"/>
            <a:ext cx="839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Speech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Abstractive 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Customization 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Summarization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5710" y="4228957"/>
            <a:ext cx="1983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CASES: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917" y="4813732"/>
            <a:ext cx="399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Information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Hearing-Impaired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3774" y="4675232"/>
            <a:ext cx="430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Review for Creators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 Research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47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4" grpId="0"/>
      <p:bldP spid="5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7110</TotalTime>
  <Words>303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Impact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35</cp:revision>
  <dcterms:created xsi:type="dcterms:W3CDTF">2023-10-16T16:05:10Z</dcterms:created>
  <dcterms:modified xsi:type="dcterms:W3CDTF">2023-11-01T11:54:48Z</dcterms:modified>
</cp:coreProperties>
</file>