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1" r:id="rId3"/>
    <p:sldId id="257" r:id="rId4"/>
    <p:sldId id="258" r:id="rId5"/>
    <p:sldId id="262" r:id="rId6"/>
    <p:sldId id="263" r:id="rId7"/>
    <p:sldId id="264" r:id="rId8"/>
    <p:sldId id="265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66FFFF"/>
    <a:srgbClr val="54DEA6"/>
    <a:srgbClr val="00FFFF"/>
    <a:srgbClr val="00CCFF"/>
    <a:srgbClr val="33CCFF"/>
    <a:srgbClr val="000000"/>
    <a:srgbClr val="0E2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0C7BB-FD89-4FBD-BFD4-C83302F007F1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2FF0C-A240-4772-ACEA-8BE7B7034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07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2FF0C-A240-4772-ACEA-8BE7B70346F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40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53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08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429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3748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368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197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156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577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7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0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5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20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74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4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27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80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4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868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ndini-23/Cruise-Reservation-websi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685925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54DE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UE19CS204 – Web Technologies</a:t>
            </a:r>
            <a:br>
              <a:rPr lang="en-US" sz="3200" b="1" u="sng" dirty="0">
                <a:solidFill>
                  <a:srgbClr val="54DEA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u="sng" dirty="0">
                <a:solidFill>
                  <a:srgbClr val="54DE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 Project</a:t>
            </a:r>
            <a:endParaRPr lang="en-GB" sz="3200" b="1" u="sng" dirty="0">
              <a:solidFill>
                <a:srgbClr val="54DE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15240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216977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3429000"/>
            <a:ext cx="7772400" cy="25368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ont Awesome 5 Free Regular" panose="02000503000000000000" pitchFamily="50" charset="0"/>
                <a:ea typeface="+mj-ea"/>
                <a:cs typeface="+mj-cs"/>
              </a:rPr>
              <a:t>Project</a:t>
            </a:r>
            <a:r>
              <a:rPr kumimoji="0" lang="en-US" sz="4000" b="1" i="0" u="sng" strike="noStrike" kern="1200" cap="none" spc="0" normalizeH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ont Awesome 5 Free Regular" panose="02000503000000000000" pitchFamily="50" charset="0"/>
                <a:ea typeface="+mj-ea"/>
                <a:cs typeface="+mj-cs"/>
              </a:rPr>
              <a:t> Title-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ont Awesome 5 Free Regular" panose="02000503000000000000" pitchFamily="50" charset="0"/>
                <a:ea typeface="+mj-ea"/>
                <a:cs typeface="+mj-cs"/>
              </a:rPr>
              <a:t>Cruise reservation  website</a:t>
            </a:r>
            <a:r>
              <a:rPr kumimoji="0" lang="en-US" sz="4000" b="1" i="0" u="sng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ont Awesome 5 Free Regular" panose="02000503000000000000" pitchFamily="50" charset="0"/>
                <a:ea typeface="+mj-ea"/>
                <a:cs typeface="+mj-cs"/>
              </a:rPr>
              <a:t>  </a:t>
            </a:r>
            <a:endParaRPr kumimoji="0" lang="en-GB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Font Awesome 5 Free Regular" panose="02000503000000000000" pitchFamily="50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08B40-4E39-4DA0-BD61-E8EA61154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685801"/>
            <a:ext cx="8229600" cy="4648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</a:t>
            </a:r>
            <a:r>
              <a:rPr lang="en-US" sz="2400" b="1" u="sng" dirty="0">
                <a:solidFill>
                  <a:srgbClr val="FFFF00"/>
                </a:solidFill>
              </a:rPr>
              <a:t>Team Members Names</a:t>
            </a:r>
            <a:r>
              <a:rPr lang="en-US" sz="2400" b="1" dirty="0">
                <a:solidFill>
                  <a:srgbClr val="FFFF00"/>
                </a:solidFill>
              </a:rPr>
              <a:t>                         </a:t>
            </a:r>
            <a:r>
              <a:rPr lang="en-US" sz="2400" b="1" u="sng" dirty="0">
                <a:solidFill>
                  <a:srgbClr val="FFFF00"/>
                </a:solidFill>
              </a:rPr>
              <a:t>SRN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FF00"/>
                </a:solidFill>
              </a:rPr>
              <a:t>       </a:t>
            </a:r>
            <a:r>
              <a:rPr lang="en-US" sz="2400" dirty="0" err="1">
                <a:solidFill>
                  <a:srgbClr val="FFFF00"/>
                </a:solidFill>
              </a:rPr>
              <a:t>Likhitha</a:t>
            </a:r>
            <a:r>
              <a:rPr lang="en-US" sz="2400" dirty="0">
                <a:solidFill>
                  <a:srgbClr val="FFFF00"/>
                </a:solidFill>
              </a:rPr>
              <a:t> D                                     PES2UG19CS202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FF00"/>
                </a:solidFill>
              </a:rPr>
              <a:t>      Nandini N 		             PES2UG19CS248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FF00"/>
                </a:solidFill>
              </a:rPr>
              <a:t>      Naveen S                                     PES2UG19CS249</a:t>
            </a:r>
          </a:p>
          <a:p>
            <a:pPr marL="0" indent="0" algn="ctr"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IN" sz="2400" dirty="0">
                <a:solidFill>
                  <a:srgbClr val="FFFF00"/>
                </a:solidFill>
                <a:hlinkClick r:id="rId3"/>
              </a:rPr>
              <a:t>https://github.com/Nandini-23/Cruise-Reservation-website</a:t>
            </a:r>
            <a:endParaRPr lang="en-IN" sz="2400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91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228600"/>
            <a:ext cx="7765321" cy="1326321"/>
          </a:xfrm>
        </p:spPr>
        <p:txBody>
          <a:bodyPr/>
          <a:lstStyle/>
          <a:p>
            <a:r>
              <a:rPr lang="en-US" u="sng" dirty="0">
                <a:solidFill>
                  <a:srgbClr val="99FF33"/>
                </a:solidFill>
              </a:rPr>
              <a:t>Abstract</a:t>
            </a:r>
            <a:endParaRPr lang="en-GB" u="sng" dirty="0">
              <a:solidFill>
                <a:srgbClr val="99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143001"/>
            <a:ext cx="7765322" cy="5105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b="1" dirty="0">
                <a:solidFill>
                  <a:srgbClr val="FF0000"/>
                </a:solidFill>
              </a:rPr>
              <a:t>Introduction :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66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main objective of the project  is to create  website of booking cruise tickets and making available online ,so customer can book cruise ticket at his or her place 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solidFill>
                  <a:srgbClr val="66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rgbClr val="66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website , user can login or signup with their credentials to view cruises or to reserve their tickets .</a:t>
            </a:r>
          </a:p>
          <a:p>
            <a:pPr lvl="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rgbClr val="66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admin users can update or add the information about the cruises , it is restricted to users .</a:t>
            </a:r>
          </a:p>
          <a:p>
            <a:pPr lvl="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rgbClr val="66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Cruise store has been created to view different types of cruises</a:t>
            </a:r>
          </a:p>
          <a:p>
            <a:pPr lvl="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rgbClr val="66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 wise cruises page has been created to view cruises based on the category.</a:t>
            </a:r>
          </a:p>
          <a:p>
            <a:pPr lvl="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  <a:r>
              <a:rPr lang="en-GB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54" y="1424708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4200" b="1" u="sng" dirty="0"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project contains the following modules 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GB" sz="3100" b="1" dirty="0">
                <a:solidFill>
                  <a:srgbClr val="99FF33"/>
                </a:solidFill>
              </a:rPr>
              <a:t>1.Admin Signup </a:t>
            </a:r>
          </a:p>
          <a:p>
            <a:pPr marL="400050" lvl="1" indent="0">
              <a:buNone/>
            </a:pPr>
            <a:r>
              <a:rPr lang="en-GB" sz="3100" b="1" dirty="0">
                <a:solidFill>
                  <a:srgbClr val="99FF33"/>
                </a:solidFill>
              </a:rPr>
              <a:t>2. Admin  </a:t>
            </a:r>
            <a:r>
              <a:rPr lang="en-GB" sz="3100" b="1" dirty="0" err="1">
                <a:solidFill>
                  <a:srgbClr val="99FF33"/>
                </a:solidFill>
              </a:rPr>
              <a:t>signin</a:t>
            </a:r>
            <a:endParaRPr lang="en-GB" sz="3100" b="1" dirty="0">
              <a:solidFill>
                <a:srgbClr val="99FF33"/>
              </a:solidFill>
            </a:endParaRPr>
          </a:p>
          <a:p>
            <a:pPr marL="400050" lvl="1" indent="0">
              <a:buNone/>
            </a:pPr>
            <a:r>
              <a:rPr lang="en-GB" sz="3100" b="1" dirty="0">
                <a:solidFill>
                  <a:srgbClr val="99FF33"/>
                </a:solidFill>
              </a:rPr>
              <a:t>3.User signup</a:t>
            </a:r>
          </a:p>
          <a:p>
            <a:pPr marL="400050" lvl="1" indent="0">
              <a:buNone/>
            </a:pPr>
            <a:r>
              <a:rPr lang="en-GB" sz="3100" b="1" dirty="0">
                <a:solidFill>
                  <a:srgbClr val="99FF33"/>
                </a:solidFill>
              </a:rPr>
              <a:t>4.User  </a:t>
            </a:r>
            <a:r>
              <a:rPr lang="en-GB" sz="3100" b="1" dirty="0" err="1">
                <a:solidFill>
                  <a:srgbClr val="99FF33"/>
                </a:solidFill>
              </a:rPr>
              <a:t>signin</a:t>
            </a:r>
            <a:endParaRPr lang="en-GB" sz="3100" b="1" dirty="0">
              <a:solidFill>
                <a:srgbClr val="99FF33"/>
              </a:solidFill>
            </a:endParaRPr>
          </a:p>
          <a:p>
            <a:pPr marL="400050" lvl="1" indent="0">
              <a:buNone/>
            </a:pPr>
            <a:r>
              <a:rPr lang="en-GB" sz="3100" b="1" dirty="0">
                <a:solidFill>
                  <a:srgbClr val="99FF33"/>
                </a:solidFill>
              </a:rPr>
              <a:t>5.Adding cruises </a:t>
            </a:r>
          </a:p>
          <a:p>
            <a:pPr marL="400050" lvl="1" indent="0">
              <a:buNone/>
            </a:pPr>
            <a:r>
              <a:rPr lang="en-GB" sz="3100" b="1" dirty="0">
                <a:solidFill>
                  <a:srgbClr val="99FF33"/>
                </a:solidFill>
              </a:rPr>
              <a:t>6.Cruise info</a:t>
            </a:r>
          </a:p>
          <a:p>
            <a:pPr marL="400050" lvl="1" indent="0">
              <a:buNone/>
            </a:pPr>
            <a:r>
              <a:rPr lang="en-GB" sz="3100" b="1" dirty="0">
                <a:solidFill>
                  <a:srgbClr val="99FF33"/>
                </a:solidFill>
              </a:rPr>
              <a:t>7.Adding different types of cruises </a:t>
            </a:r>
          </a:p>
          <a:p>
            <a:pPr marL="400050" lvl="1" indent="0">
              <a:buNone/>
            </a:pPr>
            <a:r>
              <a:rPr lang="en-GB" sz="3100" b="1" dirty="0">
                <a:solidFill>
                  <a:srgbClr val="99FF33"/>
                </a:solidFill>
              </a:rPr>
              <a:t>8.Ticket booking</a:t>
            </a:r>
          </a:p>
          <a:p>
            <a:pPr marL="400050" lvl="1" indent="0">
              <a:buNone/>
            </a:pPr>
            <a:r>
              <a:rPr lang="en-GB" sz="3100" b="1" dirty="0">
                <a:solidFill>
                  <a:srgbClr val="99FF33"/>
                </a:solidFill>
              </a:rPr>
              <a:t>9.logout</a:t>
            </a: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289B-92CA-4293-BD64-64863256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Cruises collection</a:t>
            </a:r>
            <a:endParaRPr lang="en-IN" sz="3600" b="1" u="sng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A5810A6-3B47-499E-B352-79F829150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65" y="2095500"/>
            <a:ext cx="6570133" cy="3695700"/>
          </a:xfrm>
        </p:spPr>
      </p:pic>
    </p:spTree>
    <p:extLst>
      <p:ext uri="{BB962C8B-B14F-4D97-AF65-F5344CB8AC3E}">
        <p14:creationId xmlns:p14="http://schemas.microsoft.com/office/powerpoint/2010/main" val="106171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479E-44D4-4146-8C1C-BF12DAC9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7086600" cy="914400"/>
          </a:xfrm>
        </p:spPr>
        <p:txBody>
          <a:bodyPr>
            <a:normAutofit fontScale="90000"/>
          </a:bodyPr>
          <a:lstStyle/>
          <a:p>
            <a:r>
              <a:rPr lang="en-US" sz="3600" u="sng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new category of cruses</a:t>
            </a:r>
            <a:endParaRPr lang="en-IN" sz="3600" u="sng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9AB67B-9DFB-46A5-924C-17019A762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" t="3367" r="753" b="27604"/>
          <a:stretch/>
        </p:blipFill>
        <p:spPr>
          <a:xfrm>
            <a:off x="457200" y="1866900"/>
            <a:ext cx="8229600" cy="3124200"/>
          </a:xfrm>
        </p:spPr>
      </p:pic>
    </p:spTree>
    <p:extLst>
      <p:ext uri="{BB962C8B-B14F-4D97-AF65-F5344CB8AC3E}">
        <p14:creationId xmlns:p14="http://schemas.microsoft.com/office/powerpoint/2010/main" val="56790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6368-CC17-4750-9B86-CB1CB454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0"/>
            <a:ext cx="5181600" cy="685800"/>
          </a:xfrm>
        </p:spPr>
        <p:txBody>
          <a:bodyPr>
            <a:normAutofit fontScale="90000"/>
          </a:bodyPr>
          <a:lstStyle/>
          <a:p>
            <a:r>
              <a:rPr lang="en-US" sz="3600" b="1" u="sng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new cruise</a:t>
            </a:r>
            <a:endParaRPr lang="en-IN" sz="3600" b="1" u="sng" dirty="0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EB8980-7456-4751-9F11-826D7011A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282965" y="2095500"/>
            <a:ext cx="6570133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8D43B9-9A1E-469C-BB46-E5D704ACD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7" b="7037"/>
          <a:stretch/>
        </p:blipFill>
        <p:spPr>
          <a:xfrm>
            <a:off x="533400" y="2189686"/>
            <a:ext cx="8305800" cy="44196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9A443BB-1830-44ED-A4B9-8E4E27A6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184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Member Contributions</a:t>
            </a:r>
            <a:endParaRPr lang="en-GB" dirty="0">
              <a:solidFill>
                <a:srgbClr val="66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8006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99FF33"/>
                </a:solidFill>
              </a:rPr>
              <a:t>Frontend :  Cruises information , login page , category of  cruises , </a:t>
            </a:r>
          </a:p>
          <a:p>
            <a:pPr marL="0" indent="0">
              <a:buNone/>
            </a:pPr>
            <a:r>
              <a:rPr lang="en-GB" dirty="0">
                <a:solidFill>
                  <a:srgbClr val="99FF33"/>
                </a:solidFill>
              </a:rPr>
              <a:t>                 booking  tickets    -&gt; Nandini N</a:t>
            </a:r>
          </a:p>
          <a:p>
            <a:r>
              <a:rPr lang="en-GB" dirty="0">
                <a:solidFill>
                  <a:srgbClr val="99FF33"/>
                </a:solidFill>
              </a:rPr>
              <a:t>Backend   :     User Information , cruise information , categories </a:t>
            </a:r>
          </a:p>
          <a:p>
            <a:pPr marL="0" indent="0">
              <a:buNone/>
            </a:pPr>
            <a:r>
              <a:rPr lang="en-GB" dirty="0">
                <a:solidFill>
                  <a:srgbClr val="99FF33"/>
                </a:solidFill>
              </a:rPr>
              <a:t>                            </a:t>
            </a:r>
            <a:r>
              <a:rPr lang="en-GB" dirty="0" err="1">
                <a:solidFill>
                  <a:srgbClr val="99FF33"/>
                </a:solidFill>
              </a:rPr>
              <a:t>Likhitha</a:t>
            </a:r>
            <a:r>
              <a:rPr lang="en-GB" dirty="0">
                <a:solidFill>
                  <a:srgbClr val="99FF33"/>
                </a:solidFill>
              </a:rPr>
              <a:t>  D </a:t>
            </a:r>
          </a:p>
          <a:p>
            <a:r>
              <a:rPr lang="en-GB" dirty="0">
                <a:solidFill>
                  <a:srgbClr val="99FF33"/>
                </a:solidFill>
              </a:rPr>
              <a:t>Backend : </a:t>
            </a:r>
            <a:r>
              <a:rPr lang="en-GB" dirty="0" err="1">
                <a:solidFill>
                  <a:srgbClr val="99FF33"/>
                </a:solidFill>
              </a:rPr>
              <a:t>Signin</a:t>
            </a:r>
            <a:r>
              <a:rPr lang="en-GB" dirty="0">
                <a:solidFill>
                  <a:srgbClr val="99FF33"/>
                </a:solidFill>
              </a:rPr>
              <a:t> , signup  user information , ticket booking information </a:t>
            </a:r>
          </a:p>
          <a:p>
            <a:pPr marL="0" indent="0">
              <a:buNone/>
            </a:pPr>
            <a:r>
              <a:rPr lang="en-GB" dirty="0">
                <a:solidFill>
                  <a:srgbClr val="99FF33"/>
                </a:solidFill>
              </a:rPr>
              <a:t>                        Naveen 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256</TotalTime>
  <Words>246</Words>
  <Application>Microsoft Office PowerPoint</Application>
  <PresentationFormat>On-screen Show (4:3)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Calibri</vt:lpstr>
      <vt:lpstr>Font Awesome 5 Free Regular</vt:lpstr>
      <vt:lpstr>Rockwell</vt:lpstr>
      <vt:lpstr>Wingdings</vt:lpstr>
      <vt:lpstr>Damask</vt:lpstr>
      <vt:lpstr>UE19CS204 – Web Technologies Mini Project</vt:lpstr>
      <vt:lpstr>PowerPoint Presentation</vt:lpstr>
      <vt:lpstr>Abstract</vt:lpstr>
      <vt:lpstr>Modules </vt:lpstr>
      <vt:lpstr>Cruises collection</vt:lpstr>
      <vt:lpstr>Add new category of cruses</vt:lpstr>
      <vt:lpstr>Adding new cruise</vt:lpstr>
      <vt:lpstr>PowerPoint Presentation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Nandini N</cp:lastModifiedBy>
  <cp:revision>19</cp:revision>
  <dcterms:created xsi:type="dcterms:W3CDTF">2020-11-18T05:59:33Z</dcterms:created>
  <dcterms:modified xsi:type="dcterms:W3CDTF">2020-12-06T08:41:33Z</dcterms:modified>
</cp:coreProperties>
</file>