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66FFFF"/>
    <a:srgbClr val="54DEA6"/>
    <a:srgbClr val="00FFFF"/>
    <a:srgbClr val="00CCFF"/>
    <a:srgbClr val="33CCFF"/>
    <a:srgbClr val="000000"/>
    <a:srgbClr val="0E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C7BB-FD89-4FBD-BFD4-C83302F007F1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2FF0C-A240-4772-ACEA-8BE7B7034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7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2FF0C-A240-4772-ACEA-8BE7B70346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3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0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2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74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6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97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5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77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0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0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6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ini-23/Cruise_reservation_websit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685925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54DE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UE19CS204 – Web Technologies</a:t>
            </a:r>
            <a:br>
              <a:rPr lang="en-US" sz="3200" b="1" u="sng" dirty="0">
                <a:solidFill>
                  <a:srgbClr val="54DEA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u="sng" dirty="0">
                <a:solidFill>
                  <a:srgbClr val="54DE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Project</a:t>
            </a:r>
            <a:endParaRPr lang="en-GB" sz="3200" b="1" u="sng" dirty="0">
              <a:solidFill>
                <a:srgbClr val="54DE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5240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216977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3429000"/>
            <a:ext cx="7772400" cy="2536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Project</a:t>
            </a:r>
            <a:r>
              <a:rPr kumimoji="0" lang="en-US" sz="4000" b="1" i="0" u="sng" strike="noStrike" kern="1200" cap="none" spc="0" normalizeH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 Title-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Cruise reservation  website</a:t>
            </a:r>
            <a:r>
              <a:rPr kumimoji="0" lang="en-US" sz="40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  </a:t>
            </a:r>
            <a:endParaRPr kumimoji="0" lang="en-GB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ont Awesome 5 Free Regular" panose="020005030000000000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8B40-4E39-4DA0-BD61-E8EA6115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1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b="1" u="sng" dirty="0">
                <a:solidFill>
                  <a:srgbClr val="FFFF00"/>
                </a:solidFill>
              </a:rPr>
              <a:t>Team Members Names</a:t>
            </a:r>
            <a:r>
              <a:rPr lang="en-US" sz="2400" b="1" dirty="0">
                <a:solidFill>
                  <a:srgbClr val="FFFF00"/>
                </a:solidFill>
              </a:rPr>
              <a:t>                         </a:t>
            </a:r>
            <a:r>
              <a:rPr lang="en-US" sz="2400" b="1" u="sng" dirty="0">
                <a:solidFill>
                  <a:srgbClr val="FFFF00"/>
                </a:solidFill>
              </a:rPr>
              <a:t>SRN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       </a:t>
            </a:r>
            <a:r>
              <a:rPr lang="en-US" sz="2400" dirty="0" err="1">
                <a:solidFill>
                  <a:srgbClr val="FFFF00"/>
                </a:solidFill>
              </a:rPr>
              <a:t>Likhitha</a:t>
            </a:r>
            <a:r>
              <a:rPr lang="en-US" sz="2400" dirty="0">
                <a:solidFill>
                  <a:srgbClr val="FFFF00"/>
                </a:solidFill>
              </a:rPr>
              <a:t> D                                     PES2UG19CS202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      Nandini N 		             PES2UG19CS248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      Naveen S                                     PES2UG19CS249</a:t>
            </a:r>
          </a:p>
          <a:p>
            <a:pPr marL="0" indent="0"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IN" sz="2400" dirty="0">
                <a:solidFill>
                  <a:srgbClr val="FFFF00"/>
                </a:solidFill>
                <a:hlinkClick r:id="rId3"/>
              </a:rPr>
              <a:t>https://github.com/Nandini-23/Cruise_reservation_website.git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IN" sz="2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1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28600"/>
            <a:ext cx="7765321" cy="1326321"/>
          </a:xfrm>
        </p:spPr>
        <p:txBody>
          <a:bodyPr/>
          <a:lstStyle/>
          <a:p>
            <a:r>
              <a:rPr lang="en-US" u="sng" dirty="0">
                <a:solidFill>
                  <a:srgbClr val="99FF33"/>
                </a:solidFill>
              </a:rPr>
              <a:t>Abstract</a:t>
            </a:r>
            <a:endParaRPr lang="en-GB" u="sng" dirty="0">
              <a:solidFill>
                <a:srgbClr val="99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143001"/>
            <a:ext cx="7765322" cy="5105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Introduction 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the project  is to create  website of booking cruise tickets and making available online ,so customer can book cruise ticket at his or her place 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66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website , user can login or signup with their credentials to view cruises or to reserve their tickets .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admin users can update or add the information about the cruises , it is restricted to users .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Cruise store has been created to view different types of cruises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wise cruises page has been created to view cruises based on the category.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r>
              <a:rPr lang="en-GB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54" y="142470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4200" b="1" u="sng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contains the following modules 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GB" sz="3100" b="1" dirty="0">
                <a:solidFill>
                  <a:srgbClr val="99FF33"/>
                </a:solidFill>
              </a:rPr>
              <a:t>1.Admin Signup 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2. Admin  </a:t>
            </a:r>
            <a:r>
              <a:rPr lang="en-GB" sz="3100" b="1" dirty="0" err="1">
                <a:solidFill>
                  <a:srgbClr val="99FF33"/>
                </a:solidFill>
              </a:rPr>
              <a:t>signin</a:t>
            </a:r>
            <a:endParaRPr lang="en-GB" sz="3100" b="1" dirty="0">
              <a:solidFill>
                <a:srgbClr val="99FF33"/>
              </a:solidFill>
            </a:endParaRP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3.User signup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4.User  </a:t>
            </a:r>
            <a:r>
              <a:rPr lang="en-GB" sz="3100" b="1" dirty="0" err="1">
                <a:solidFill>
                  <a:srgbClr val="99FF33"/>
                </a:solidFill>
              </a:rPr>
              <a:t>signin</a:t>
            </a:r>
            <a:endParaRPr lang="en-GB" sz="3100" b="1" dirty="0">
              <a:solidFill>
                <a:srgbClr val="99FF33"/>
              </a:solidFill>
            </a:endParaRP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5.Adding cruises 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6.Cruise info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7.Adding different types of cruises 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8.Ticket booking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9.logout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289B-92CA-4293-BD64-6486325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Cruises collection</a:t>
            </a:r>
            <a:endParaRPr lang="en-IN" sz="3600" b="1" u="sng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A5810A6-3B47-499E-B352-79F829150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65" y="2095500"/>
            <a:ext cx="6570133" cy="3695700"/>
          </a:xfrm>
        </p:spPr>
      </p:pic>
    </p:spTree>
    <p:extLst>
      <p:ext uri="{BB962C8B-B14F-4D97-AF65-F5344CB8AC3E}">
        <p14:creationId xmlns:p14="http://schemas.microsoft.com/office/powerpoint/2010/main" val="106171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479E-44D4-4146-8C1C-BF12DAC9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category of cruses</a:t>
            </a:r>
            <a:endParaRPr lang="en-IN" sz="3600" u="sng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AB67B-9DFB-46A5-924C-17019A76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3367" r="753" b="27604"/>
          <a:stretch/>
        </p:blipFill>
        <p:spPr>
          <a:xfrm>
            <a:off x="457200" y="1866900"/>
            <a:ext cx="8229600" cy="3124200"/>
          </a:xfrm>
        </p:spPr>
      </p:pic>
    </p:spTree>
    <p:extLst>
      <p:ext uri="{BB962C8B-B14F-4D97-AF65-F5344CB8AC3E}">
        <p14:creationId xmlns:p14="http://schemas.microsoft.com/office/powerpoint/2010/main" val="56790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6368-CC17-4750-9B86-CB1CB454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181600" cy="68580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cruise</a:t>
            </a:r>
            <a:endParaRPr lang="en-IN" sz="3600" b="1" u="sng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B8980-7456-4751-9F11-826D7011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82965" y="2095500"/>
            <a:ext cx="657013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D43B9-9A1E-469C-BB46-E5D704ACD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7" b="7037"/>
          <a:stretch/>
        </p:blipFill>
        <p:spPr>
          <a:xfrm>
            <a:off x="533400" y="2189686"/>
            <a:ext cx="8305800" cy="4419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A443BB-1830-44ED-A4B9-8E4E27A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8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Member Contributions</a:t>
            </a:r>
            <a:endParaRPr lang="en-GB" dirty="0">
              <a:solidFill>
                <a:srgbClr val="66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800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99FF33"/>
                </a:solidFill>
              </a:rPr>
              <a:t>Frontend :  Cruises information , login page , category of  cruises , </a:t>
            </a:r>
          </a:p>
          <a:p>
            <a:pPr marL="0" indent="0">
              <a:buNone/>
            </a:pPr>
            <a:r>
              <a:rPr lang="en-GB" dirty="0">
                <a:solidFill>
                  <a:srgbClr val="99FF33"/>
                </a:solidFill>
              </a:rPr>
              <a:t>                 booking  tickets    -&gt; Nandini N</a:t>
            </a:r>
          </a:p>
          <a:p>
            <a:r>
              <a:rPr lang="en-GB" dirty="0">
                <a:solidFill>
                  <a:srgbClr val="99FF33"/>
                </a:solidFill>
              </a:rPr>
              <a:t>Backend   :     User Information , cruise information , categories </a:t>
            </a:r>
          </a:p>
          <a:p>
            <a:pPr marL="0" indent="0">
              <a:buNone/>
            </a:pPr>
            <a:r>
              <a:rPr lang="en-GB" dirty="0">
                <a:solidFill>
                  <a:srgbClr val="99FF33"/>
                </a:solidFill>
              </a:rPr>
              <a:t>                            </a:t>
            </a:r>
            <a:r>
              <a:rPr lang="en-GB" dirty="0" err="1">
                <a:solidFill>
                  <a:srgbClr val="99FF33"/>
                </a:solidFill>
              </a:rPr>
              <a:t>Likhitha</a:t>
            </a:r>
            <a:r>
              <a:rPr lang="en-GB" dirty="0">
                <a:solidFill>
                  <a:srgbClr val="99FF33"/>
                </a:solidFill>
              </a:rPr>
              <a:t>  D </a:t>
            </a:r>
          </a:p>
          <a:p>
            <a:r>
              <a:rPr lang="en-GB" dirty="0">
                <a:solidFill>
                  <a:srgbClr val="99FF33"/>
                </a:solidFill>
              </a:rPr>
              <a:t>Backend : </a:t>
            </a:r>
            <a:r>
              <a:rPr lang="en-GB" dirty="0" err="1">
                <a:solidFill>
                  <a:srgbClr val="99FF33"/>
                </a:solidFill>
              </a:rPr>
              <a:t>Signin</a:t>
            </a:r>
            <a:r>
              <a:rPr lang="en-GB" dirty="0">
                <a:solidFill>
                  <a:srgbClr val="99FF33"/>
                </a:solidFill>
              </a:rPr>
              <a:t> , signup  user information , ticket booking information </a:t>
            </a:r>
          </a:p>
          <a:p>
            <a:pPr marL="0" indent="0">
              <a:buNone/>
            </a:pPr>
            <a:r>
              <a:rPr lang="en-GB" dirty="0">
                <a:solidFill>
                  <a:srgbClr val="99FF33"/>
                </a:solidFill>
              </a:rPr>
              <a:t>                        Naveen 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282</TotalTime>
  <Words>252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Font Awesome 5 Free Regular</vt:lpstr>
      <vt:lpstr>Rockwell</vt:lpstr>
      <vt:lpstr>Wingdings</vt:lpstr>
      <vt:lpstr>Damask</vt:lpstr>
      <vt:lpstr>UE19CS204 – Web Technologies Mini Project</vt:lpstr>
      <vt:lpstr>PowerPoint Presentation</vt:lpstr>
      <vt:lpstr>Abstract</vt:lpstr>
      <vt:lpstr>Modules </vt:lpstr>
      <vt:lpstr>Cruises collection</vt:lpstr>
      <vt:lpstr>Add new category of cruses</vt:lpstr>
      <vt:lpstr>Adding new cruise</vt:lpstr>
      <vt:lpstr>PowerPoint Presentation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Nandini N</cp:lastModifiedBy>
  <cp:revision>23</cp:revision>
  <dcterms:created xsi:type="dcterms:W3CDTF">2020-11-18T05:59:33Z</dcterms:created>
  <dcterms:modified xsi:type="dcterms:W3CDTF">2020-12-06T09:07:55Z</dcterms:modified>
</cp:coreProperties>
</file>