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61" r:id="rId16"/>
    <p:sldId id="2146847055" r:id="rId17"/>
    <p:sldId id="2146847059" r:id="rId18"/>
    <p:sldId id="2146847069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 </a:t>
            </a:r>
            <a:r>
              <a:rPr lang="en-US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LifeStyle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Nandini.B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Nandini.Banothu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Malla Reddy Engineering College                  For Women -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25" y="2531076"/>
            <a:ext cx="676275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D3F7A2-379A-E4BF-9342-E9786B9993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435577"/>
            <a:ext cx="1094298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Personalized, Actionable Guidance: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The Eco Lifestyle Agent provides tailored, easy-to-follow tips and product suggestions to help users seamlessly adopt greener habits in daily life.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Trusted, Localized Information: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By using Retrieval-Augmented Generation (RAG), it pulls up-to-date content from reliable sources, including local recycling rules, government schemes, and eco-resources.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Empowering Sustainable Living: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ranklin Gothic Book" panose="020B0503020102020204" pitchFamily="34" charset="0"/>
                <a:cs typeface="Arial" panose="020B0604020202020204" pitchFamily="34" charset="0"/>
              </a:rPr>
              <a:t>It fosters long-term eco-conscious behavior by making sustainability accessible, practical, and impactful for individuals, families, and communities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70" y="844659"/>
            <a:ext cx="11075137" cy="5130691"/>
          </a:xfrm>
        </p:spPr>
        <p:txBody>
          <a:bodyPr/>
          <a:lstStyle/>
          <a:p>
            <a:pPr marL="305435" indent="-305435"/>
            <a:r>
              <a:rPr lang="en-US" sz="2800" dirty="0"/>
              <a:t>Integration with Smart Home Devices</a:t>
            </a:r>
          </a:p>
          <a:p>
            <a:pPr marL="305435" indent="-305435"/>
            <a:r>
              <a:rPr lang="en-IN" sz="2800" dirty="0"/>
              <a:t>Sustainability Analytics Dashboard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Eco-Friendly Marketplace Integration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Mobile App &amp; Wearable Expansion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  <a:p>
            <a:pPr marL="305435" indent="-305435"/>
            <a:r>
              <a:rPr lang="en-IN" sz="2800" dirty="0"/>
              <a:t>Multilingual &amp; Voice Assistant Support</a:t>
            </a:r>
          </a:p>
          <a:p>
            <a:pPr marL="305435" indent="-305435"/>
            <a:r>
              <a:rPr lang="en-IN" sz="2800" dirty="0"/>
              <a:t>Community &amp; Social Features</a:t>
            </a:r>
            <a:endParaRPr lang="en-US" sz="2800" dirty="0">
              <a:latin typeface="Franklin Gothic Book" panose="020B0503020102020204" pitchFamily="34" charset="0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FF1FA4-5838-AF4D-28A3-C843663E7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051" y="1301750"/>
            <a:ext cx="8633861" cy="516283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490157-25D5-5D27-00F6-A4FC5B43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61" y="712268"/>
            <a:ext cx="8547234" cy="5269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702156"/>
            <a:ext cx="11139170" cy="527513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sz="1900" dirty="0"/>
          </a:p>
          <a:p>
            <a:pPr marL="0" indent="0" algn="just">
              <a:buNone/>
            </a:pPr>
            <a:r>
              <a:rPr lang="en-US" sz="1900" dirty="0">
                <a:latin typeface="Franklin Gothic Book" panose="020B0503020102020204" pitchFamily="34" charset="0"/>
                <a:cs typeface="Arial" panose="020B0604020202020204" pitchFamily="34" charset="0"/>
              </a:rPr>
              <a:t>Eco Lifestyle Agent The Challenge – An Eco Lifestyle Agent, powered by RAG (Retrieval-Augmented Generation), empowers users to adopt a greener lifestyle through personalized, practical suggestions. It retrieves sustainable living tips, eco-friendly product recommendations, local recycling guidelines, and government schemes from trusted environmental sources. Users can ask natural language questions such as “How can I reduce plastic use at home?” or “What are eco-friendly travel options in my city?” and receive instant, actionable guidance. The agent promotes small daily actions with big environmental impact, making sustainability easy and accessible. This AI-driven assistant fosters eco-conscious decisions, raises awareness, and helps build a more sustainable future. </a:t>
            </a:r>
          </a:p>
          <a:p>
            <a:pPr marL="0" indent="0" algn="just">
              <a:buNone/>
            </a:pPr>
            <a:r>
              <a:rPr lang="en-US" sz="3900" b="1" dirty="0">
                <a:solidFill>
                  <a:srgbClr val="00B0F0"/>
                </a:solidFill>
                <a:latin typeface="Franklin Gothic Demi" panose="020B0703020102020204" pitchFamily="34" charset="0"/>
                <a:ea typeface="Calibri"/>
                <a:cs typeface="Arial" panose="020B0604020202020204" pitchFamily="34" charset="0"/>
              </a:rPr>
              <a:t>Solution: </a:t>
            </a:r>
            <a:r>
              <a:rPr lang="en-US" sz="1900" dirty="0">
                <a:latin typeface="Franklin Gothic Book" panose="020B0503020102020204" pitchFamily="34" charset="0"/>
                <a:cs typeface="Arial" panose="020B0604020202020204" pitchFamily="34" charset="0"/>
              </a:rPr>
              <a:t>An Eco Lifestyle Agent powered by Retrieval-Augmented Generation (RAG) delivers personalized, practical green-living guidance by seamlessly pulling from vetted environmental databases, product reviews, local recycling rules, and government sustainability programs. Whether you ask, “How can I cut down on single-use plastics?” or “What’s the most eco-friendly way to commute in my area?”, it instantly curates tailored tips—like swapping plastic wrap for beeswax wraps, finding nearby refill stations, choosing low-emission transport options, or applying for solar subsidies—and presents actionable steps you can implement today. By embedding small, high-impact habits into your daily routine, this AI assistant makes eco-conscious living approachable, empowering you to reduce waste, conserve resources, and contribute to a healthier planet—one simple suggestion at a time.</a:t>
            </a:r>
            <a:endParaRPr lang="en-US" sz="1900" dirty="0">
              <a:solidFill>
                <a:srgbClr val="404040"/>
              </a:solidFill>
              <a:latin typeface="Franklin Gothic Book" panose="020B05030201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88" y="-182880"/>
            <a:ext cx="11564268" cy="6834231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521" y="-779646"/>
            <a:ext cx="10106527" cy="6935490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IBM Cloud Watsonx AI Studio</a:t>
            </a:r>
          </a:p>
          <a:p>
            <a:pPr marL="305435" indent="-305435"/>
            <a:r>
              <a:rPr lang="en-IN" sz="2000" dirty="0"/>
              <a:t>IBM Cloud </a:t>
            </a:r>
            <a:r>
              <a:rPr lang="en-IN" sz="2000" dirty="0" err="1"/>
              <a:t>Watsonx</a:t>
            </a:r>
            <a:r>
              <a:rPr lang="en-IN" sz="2000" dirty="0"/>
              <a:t> AI runtime</a:t>
            </a:r>
          </a:p>
          <a:p>
            <a:pPr marL="305435" indent="-305435"/>
            <a:r>
              <a:rPr lang="en-IN" sz="2000" dirty="0"/>
              <a:t>IBM Cloud Agent Lab</a:t>
            </a:r>
          </a:p>
          <a:p>
            <a:pPr marL="305435" indent="-305435"/>
            <a:r>
              <a:rPr lang="en-IN" sz="2000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86" y="771730"/>
            <a:ext cx="11271184" cy="5975579"/>
          </a:xfrm>
        </p:spPr>
        <p:txBody>
          <a:bodyPr>
            <a:normAutofit fontScale="32500" lnSpcReduction="20000"/>
          </a:bodyPr>
          <a:lstStyle/>
          <a:p>
            <a:r>
              <a:rPr lang="en-US" sz="7200" b="1" dirty="0"/>
              <a:t>Personalized Sustainability Guidance : </a:t>
            </a:r>
            <a:r>
              <a:rPr lang="en-US" sz="7200" dirty="0"/>
              <a:t>Understands your lifestyle and offers tailored eco-friendly tips (e.g., based on your city, habits, or household size).</a:t>
            </a:r>
            <a:endParaRPr lang="en-US" sz="7200" b="1" dirty="0"/>
          </a:p>
          <a:p>
            <a:r>
              <a:rPr lang="en-US" sz="7200" b="1" dirty="0"/>
              <a:t> Smart Information Retrieval : </a:t>
            </a:r>
            <a:r>
              <a:rPr lang="en-US" sz="7200" dirty="0"/>
              <a:t>Uses Retrieval-Augmented Generation to pull real-time info from trusted sources—like government sites, eco-blogs, and green product reviews.</a:t>
            </a:r>
          </a:p>
          <a:p>
            <a:r>
              <a:rPr lang="en-US" sz="7200" b="1" dirty="0"/>
              <a:t> Eco-Friendly Product Recommender : </a:t>
            </a:r>
            <a:r>
              <a:rPr lang="en-US" sz="7200" dirty="0"/>
              <a:t>Suggests verified sustainable products (e.g., biodegradable cleaning items, reusable containers, low-energy appliances) with purchase links or local store availability.</a:t>
            </a:r>
          </a:p>
          <a:p>
            <a:r>
              <a:rPr lang="en-US" sz="7200" b="1" dirty="0"/>
              <a:t>Local Recycling &amp; Disposal Guidelines : </a:t>
            </a:r>
            <a:r>
              <a:rPr lang="en-US" sz="7200" dirty="0"/>
              <a:t>Gives hyper-local information on how to recycle or dispose of items like e-waste, batteries, or plastic wrappers according to your municipality's rules.</a:t>
            </a:r>
            <a:endParaRPr lang="en-US" sz="7200" b="1" dirty="0"/>
          </a:p>
          <a:p>
            <a:r>
              <a:rPr lang="en-US" sz="7200" b="1" dirty="0"/>
              <a:t>Natural Language Understanding : </a:t>
            </a:r>
            <a:r>
              <a:rPr lang="en-US" sz="7200" dirty="0"/>
              <a:t>Supports everyday language queries like “What can I do with old clothes?” or “How to compost in an apartment?”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442762"/>
            <a:ext cx="11029616" cy="5871410"/>
          </a:xfrm>
        </p:spPr>
        <p:txBody>
          <a:bodyPr/>
          <a:lstStyle/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Environment Researchers</a:t>
            </a:r>
          </a:p>
          <a:p>
            <a:pPr marL="305435" indent="-305435"/>
            <a:r>
              <a:rPr lang="en-IN" sz="2800" dirty="0"/>
              <a:t>Eco-Conscious Individuals</a:t>
            </a:r>
            <a:endParaRPr lang="en-IN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NGO’s</a:t>
            </a:r>
          </a:p>
          <a:p>
            <a:pPr marL="305435" indent="-305435"/>
            <a:r>
              <a:rPr lang="en-IN" sz="2800" dirty="0">
                <a:latin typeface="Calibri"/>
                <a:ea typeface="+mn-lt"/>
                <a:cs typeface="+mn-lt"/>
              </a:rPr>
              <a:t>Educators</a:t>
            </a: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B01096-C88D-9AE0-9030-E7ABFB344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868680"/>
            <a:ext cx="6723126" cy="539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8A5D39-91E8-B495-562C-9AEEA262D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8648" y="768096"/>
            <a:ext cx="6007607" cy="5513832"/>
          </a:xfr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73</TotalTime>
  <Words>656</Words>
  <Application>Microsoft Office PowerPoint</Application>
  <PresentationFormat>Widescreen</PresentationFormat>
  <Paragraphs>60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Wingdings</vt:lpstr>
      <vt:lpstr>Wingdings 2</vt:lpstr>
      <vt:lpstr>DividendVTI</vt:lpstr>
      <vt:lpstr>Eco LifeStyle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Nandini Banothu</cp:lastModifiedBy>
  <cp:revision>144</cp:revision>
  <dcterms:created xsi:type="dcterms:W3CDTF">2021-05-26T16:50:10Z</dcterms:created>
  <dcterms:modified xsi:type="dcterms:W3CDTF">2025-07-31T18:16:26Z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