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4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321" autoAdjust="0"/>
    <p:restoredTop sz="95033" autoAdjust="0"/>
  </p:normalViewPr>
  <p:slideViewPr>
    <p:cSldViewPr snapToGrid="0">
      <p:cViewPr>
        <p:scale>
          <a:sx n="66" d="100"/>
          <a:sy n="66" d="100"/>
        </p:scale>
        <p:origin x="907" y="341"/>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Nandini-Banothu1114/VOIS_AICTE_Oct2025_Nandini-Banothu.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096001" y="4141999"/>
            <a:ext cx="3616960" cy="861497"/>
          </a:xfrm>
        </p:spPr>
        <p:txBody>
          <a:bodyPr>
            <a:normAutofit fontScale="85000" lnSpcReduction="10000"/>
          </a:bodyPr>
          <a:lstStyle/>
          <a:p>
            <a:pPr algn="r"/>
            <a:r>
              <a:rPr lang="en-US" b="0" dirty="0">
                <a:solidFill>
                  <a:schemeClr val="tx1"/>
                </a:solidFill>
              </a:rPr>
              <a:t>[ Nandini Banothu ]</a:t>
            </a:r>
          </a:p>
          <a:p>
            <a:pPr algn="r"/>
            <a:r>
              <a:rPr lang="en-US" b="0" dirty="0">
                <a:solidFill>
                  <a:schemeClr val="tx1"/>
                </a:solidFill>
              </a:rPr>
              <a:t>[STU67d8f2bc5fd0b1742271164]</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922196" y="2616740"/>
            <a:ext cx="5233482" cy="861497"/>
          </a:xfrm>
        </p:spPr>
        <p:txBody>
          <a:bodyPr>
            <a:normAutofit/>
          </a:bodyPr>
          <a:lstStyle/>
          <a:p>
            <a:r>
              <a:rPr lang="en-IN" dirty="0" err="1"/>
              <a:t>AirBNB</a:t>
            </a:r>
            <a:r>
              <a:rPr lang="en-IN" dirty="0"/>
              <a:t> Hotel Booking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7F652D82-7F9D-22F7-FA16-83D0346DE163}"/>
              </a:ext>
            </a:extLst>
          </p:cNvPr>
          <p:cNvPicPr>
            <a:picLocks noChangeAspect="1"/>
          </p:cNvPicPr>
          <p:nvPr/>
        </p:nvPicPr>
        <p:blipFill>
          <a:blip r:embed="rId3"/>
          <a:stretch>
            <a:fillRect/>
          </a:stretch>
        </p:blipFill>
        <p:spPr>
          <a:xfrm>
            <a:off x="930634" y="1183154"/>
            <a:ext cx="7718745" cy="522703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36EEA5E2-DA38-72C3-5D7B-790F1EB85166}"/>
              </a:ext>
            </a:extLst>
          </p:cNvPr>
          <p:cNvPicPr>
            <a:picLocks noChangeAspect="1"/>
          </p:cNvPicPr>
          <p:nvPr/>
        </p:nvPicPr>
        <p:blipFill>
          <a:blip r:embed="rId3"/>
          <a:stretch>
            <a:fillRect/>
          </a:stretch>
        </p:blipFill>
        <p:spPr>
          <a:xfrm>
            <a:off x="833043" y="1238409"/>
            <a:ext cx="7200434" cy="5094492"/>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460942" y="2496832"/>
            <a:ext cx="8424857" cy="2406965"/>
          </a:xfrm>
        </p:spPr>
        <p:txBody>
          <a:bodyPr>
            <a:normAutofit/>
          </a:bodyPr>
          <a:lstStyle/>
          <a:p>
            <a:r>
              <a:rPr lang="en-US" dirty="0"/>
              <a:t>I’m thankful for the opportunity to work on this project, which helped me enhance my analytical and technical skills.</a:t>
            </a:r>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675957" y="1435261"/>
            <a:ext cx="7692539" cy="4759981"/>
          </a:xfrm>
        </p:spPr>
        <p:txBody>
          <a:bodyPr>
            <a:normAutofit fontScale="55000" lnSpcReduction="20000"/>
          </a:bodyPr>
          <a:lstStyle/>
          <a:p>
            <a:pPr>
              <a:lnSpc>
                <a:spcPct val="150000"/>
              </a:lnSpc>
            </a:pPr>
            <a:r>
              <a:rPr lang="en-IN" sz="2800" dirty="0"/>
              <a:t> </a:t>
            </a:r>
            <a:r>
              <a:rPr lang="en-IN" sz="5800" dirty="0"/>
              <a:t>Airbnb Hotel Booking Analysis.</a:t>
            </a:r>
          </a:p>
          <a:p>
            <a:pPr algn="just">
              <a:lnSpc>
                <a:spcPct val="150000"/>
              </a:lnSpc>
            </a:pPr>
            <a:r>
              <a:rPr lang="en-US" sz="2900" dirty="0"/>
              <a:t>This project focuses on analyzing Airbnb’s operations in New York City, a major hub for tourism and short-term lodging. By examining the New York City Airbnb dataset, the study employs data cleaning, exploratory analysis, and visualization techniques to uncover patterns and insights in the local lodging market. The analysis aims to identify factors that influence listing availability, pricing strategies, and overall customer satisfaction, providing a deeper understanding of how Airbnb functions in a competitive urban environment. The findings offer valuable guidance for hosts, guests, and stakeholders, helping them navigate and make informed decisions in the evolving landscape of short-term accommodations.</a:t>
            </a:r>
            <a:endParaRPr lang="en-IN" sz="29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2FA4-3A90-08D0-BED4-F69D8093C190}"/>
              </a:ext>
            </a:extLst>
          </p:cNvPr>
          <p:cNvSpPr>
            <a:spLocks noGrp="1"/>
          </p:cNvSpPr>
          <p:nvPr>
            <p:ph type="title"/>
          </p:nvPr>
        </p:nvSpPr>
        <p:spPr/>
        <p:txBody>
          <a:bodyPr/>
          <a:lstStyle/>
          <a:p>
            <a:r>
              <a:rPr lang="en-GB" b="1" dirty="0">
                <a:solidFill>
                  <a:schemeClr val="bg2">
                    <a:lumMod val="10000"/>
                  </a:schemeClr>
                </a:solidFill>
              </a:rPr>
              <a:t>Project Description</a:t>
            </a:r>
            <a:endParaRPr lang="en-IN" b="1" dirty="0">
              <a:solidFill>
                <a:schemeClr val="bg2">
                  <a:lumMod val="10000"/>
                </a:schemeClr>
              </a:solidFill>
            </a:endParaRPr>
          </a:p>
        </p:txBody>
      </p:sp>
      <p:sp>
        <p:nvSpPr>
          <p:cNvPr id="3" name="Content Placeholder 2">
            <a:extLst>
              <a:ext uri="{FF2B5EF4-FFF2-40B4-BE49-F238E27FC236}">
                <a16:creationId xmlns:a16="http://schemas.microsoft.com/office/drawing/2014/main" id="{9C967F7C-0FBB-5C6D-483D-BCD460F78102}"/>
              </a:ext>
            </a:extLst>
          </p:cNvPr>
          <p:cNvSpPr>
            <a:spLocks noGrp="1"/>
          </p:cNvSpPr>
          <p:nvPr>
            <p:ph idx="1"/>
          </p:nvPr>
        </p:nvSpPr>
        <p:spPr>
          <a:xfrm>
            <a:off x="677334" y="1620456"/>
            <a:ext cx="8596668" cy="4627943"/>
          </a:xfrm>
        </p:spPr>
        <p:txBody>
          <a:bodyPr>
            <a:normAutofit/>
          </a:bodyPr>
          <a:lstStyle/>
          <a:p>
            <a:pPr algn="just"/>
            <a:r>
              <a:rPr lang="en-US" dirty="0"/>
              <a:t>This project focuses on analyzing Airbnb’s operations in New York City, a major hub for tourism and short-term lodging. The study leverages a dataset containing Airbnb listings in the city to uncover patterns and insights about the local lodging market.</a:t>
            </a:r>
          </a:p>
          <a:p>
            <a:pPr algn="just"/>
            <a:r>
              <a:rPr lang="en-US" dirty="0"/>
              <a:t>The analysis begins with </a:t>
            </a:r>
            <a:r>
              <a:rPr lang="en-US" b="1" dirty="0"/>
              <a:t>data cleaning</a:t>
            </a:r>
            <a:r>
              <a:rPr lang="en-US" dirty="0"/>
              <a:t> to ensure accuracy and reliability, followed by </a:t>
            </a:r>
            <a:r>
              <a:rPr lang="en-US" b="1" dirty="0"/>
              <a:t>exploratory data analysis (EDA)</a:t>
            </a:r>
            <a:r>
              <a:rPr lang="en-US" dirty="0"/>
              <a:t> to examine trends in availability, pricing, and customer reviews. </a:t>
            </a:r>
            <a:r>
              <a:rPr lang="en-US" b="1" dirty="0"/>
              <a:t>Visualization techniques</a:t>
            </a:r>
            <a:r>
              <a:rPr lang="en-US" dirty="0"/>
              <a:t> are employed to make the findings more understandable and actionable.</a:t>
            </a:r>
          </a:p>
          <a:p>
            <a:pPr algn="just"/>
            <a:r>
              <a:rPr lang="en-US" dirty="0"/>
              <a:t>By identifying factors that influence </a:t>
            </a:r>
            <a:r>
              <a:rPr lang="en-US" b="1" dirty="0"/>
              <a:t>listing availability</a:t>
            </a:r>
            <a:r>
              <a:rPr lang="en-US" dirty="0"/>
              <a:t>, </a:t>
            </a:r>
            <a:r>
              <a:rPr lang="en-US" b="1" dirty="0"/>
              <a:t>pricing strategies</a:t>
            </a:r>
            <a:r>
              <a:rPr lang="en-US" dirty="0"/>
              <a:t>, and </a:t>
            </a:r>
            <a:r>
              <a:rPr lang="en-US" b="1" dirty="0"/>
              <a:t>overall customer satisfaction</a:t>
            </a:r>
            <a:r>
              <a:rPr lang="en-US" dirty="0"/>
              <a:t>, the project provides valuable insights for hosts, potential guests, and stakeholders interested in the short-term accommodation market. The outcomes highlight how Airbnb operates in a competitive urban environment, offering guidance for decision-making and strategic planning.</a:t>
            </a:r>
          </a:p>
        </p:txBody>
      </p:sp>
      <p:sp>
        <p:nvSpPr>
          <p:cNvPr id="4" name="Slide Number Placeholder 3">
            <a:extLst>
              <a:ext uri="{FF2B5EF4-FFF2-40B4-BE49-F238E27FC236}">
                <a16:creationId xmlns:a16="http://schemas.microsoft.com/office/drawing/2014/main" id="{1815A947-C87B-56AF-A134-B2D9B79B887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292583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algn="just">
              <a:lnSpc>
                <a:spcPct val="150000"/>
              </a:lnSpc>
            </a:pPr>
            <a:r>
              <a:rPr lang="en-IN" sz="3600" dirty="0"/>
              <a:t>Airbnb management</a:t>
            </a:r>
          </a:p>
          <a:p>
            <a:pPr algn="just">
              <a:lnSpc>
                <a:spcPct val="150000"/>
              </a:lnSpc>
            </a:pPr>
            <a:r>
              <a:rPr lang="en-IN" sz="3600" dirty="0"/>
              <a:t>property hosts</a:t>
            </a:r>
          </a:p>
          <a:p>
            <a:pPr algn="just">
              <a:lnSpc>
                <a:spcPct val="150000"/>
              </a:lnSpc>
            </a:pPr>
            <a:r>
              <a:rPr lang="en-IN" sz="3600" dirty="0"/>
              <a:t>marketing teams</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r>
              <a:rPr lang="en-IN" dirty="0"/>
              <a:t>pandas</a:t>
            </a:r>
          </a:p>
          <a:p>
            <a:r>
              <a:rPr lang="en-IN" dirty="0" err="1"/>
              <a:t>numpy</a:t>
            </a:r>
            <a:endParaRPr lang="en-IN" dirty="0"/>
          </a:p>
          <a:p>
            <a:r>
              <a:rPr lang="en-IN" dirty="0"/>
              <a:t>matplotlib</a:t>
            </a:r>
          </a:p>
          <a:p>
            <a:r>
              <a:rPr lang="en-IN" dirty="0"/>
              <a:t>seaborn</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6530585A-E964-B1B9-AA91-7A617FA9E427}"/>
              </a:ext>
            </a:extLst>
          </p:cNvPr>
          <p:cNvPicPr>
            <a:picLocks noChangeAspect="1"/>
          </p:cNvPicPr>
          <p:nvPr/>
        </p:nvPicPr>
        <p:blipFill>
          <a:blip r:embed="rId4"/>
          <a:stretch>
            <a:fillRect/>
          </a:stretch>
        </p:blipFill>
        <p:spPr>
          <a:xfrm>
            <a:off x="422959" y="1214461"/>
            <a:ext cx="9846635" cy="524997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0577BAA9-8B54-13C7-FDE0-86364A69D86C}"/>
              </a:ext>
            </a:extLst>
          </p:cNvPr>
          <p:cNvPicPr>
            <a:picLocks noChangeAspect="1"/>
          </p:cNvPicPr>
          <p:nvPr/>
        </p:nvPicPr>
        <p:blipFill>
          <a:blip r:embed="rId4"/>
          <a:stretch>
            <a:fillRect/>
          </a:stretch>
        </p:blipFill>
        <p:spPr>
          <a:xfrm>
            <a:off x="675956" y="1328921"/>
            <a:ext cx="9738043" cy="5239519"/>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73231B33-2D17-843F-A48D-4D089B0BECEB}"/>
              </a:ext>
            </a:extLst>
          </p:cNvPr>
          <p:cNvPicPr>
            <a:picLocks noChangeAspect="1"/>
          </p:cNvPicPr>
          <p:nvPr/>
        </p:nvPicPr>
        <p:blipFill>
          <a:blip r:embed="rId4"/>
          <a:stretch>
            <a:fillRect/>
          </a:stretch>
        </p:blipFill>
        <p:spPr>
          <a:xfrm>
            <a:off x="807164" y="1201586"/>
            <a:ext cx="9626044" cy="5429714"/>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2083443"/>
            <a:ext cx="9077616" cy="1902220"/>
          </a:xfrm>
        </p:spPr>
        <p:txBody>
          <a:bodyPr vert="horz" lIns="91440" tIns="45720" rIns="91440" bIns="45720" rtlCol="0" anchor="t">
            <a:normAutofit/>
          </a:bodyPr>
          <a:lstStyle/>
          <a:p>
            <a:pPr marL="0" indent="0">
              <a:buNone/>
            </a:pPr>
            <a:r>
              <a:rPr lang="en-US" dirty="0"/>
              <a:t>Git hub: </a:t>
            </a:r>
            <a:r>
              <a:rPr lang="en-US" dirty="0">
                <a:solidFill>
                  <a:schemeClr val="accent2">
                    <a:lumMod val="50000"/>
                  </a:schemeClr>
                </a:solidFill>
                <a:hlinkClick r:id="rId4">
                  <a:extLst>
                    <a:ext uri="{A12FA001-AC4F-418D-AE19-62706E023703}">
                      <ahyp:hlinkClr xmlns:ahyp="http://schemas.microsoft.com/office/drawing/2018/hyperlinkcolor" val="tx"/>
                    </a:ext>
                  </a:extLst>
                </a:hlinkClick>
              </a:rPr>
              <a:t>https://github.com/Nandini-Banothu1114/VOIS_AICTE_Oct2025_Nandini-Banothu.git</a:t>
            </a:r>
            <a:endParaRPr lang="en-US" dirty="0">
              <a:solidFill>
                <a:schemeClr val="accent2">
                  <a:lumMod val="50000"/>
                </a:schemeClr>
              </a:solidFill>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605</TotalTime>
  <Words>422</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vt:lpstr>
      <vt:lpstr>PROBLEM  STATEMENT</vt:lpstr>
      <vt:lpstr>Project Description</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Nandini Banothu</cp:lastModifiedBy>
  <cp:revision>106</cp:revision>
  <dcterms:created xsi:type="dcterms:W3CDTF">2021-07-11T13:13:15Z</dcterms:created>
  <dcterms:modified xsi:type="dcterms:W3CDTF">2025-10-06T06:35:09Z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