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embeddedFontLst>
    <p:embeddedFont>
      <p:font typeface="Century Gothic"/>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3" roundtripDataSignature="AMtx7mjTRNfyOp31LEbZGwH+h8A5AOihq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5DB0BAB-D127-4F4D-8982-F8212AE62F2B}">
  <a:tblStyle styleId="{F5DB0BAB-D127-4F4D-8982-F8212AE62F2B}" styleName="Table_0">
    <a:wholeTbl>
      <a:tcTxStyle b="off" i="off">
        <a:font>
          <a:latin typeface="Century Gothic"/>
          <a:ea typeface="Century Gothic"/>
          <a:cs typeface="Century Gothic"/>
        </a:font>
        <a:schemeClr val="dk1"/>
      </a:tcTxStyle>
      <a:tcStyle>
        <a:tcBdr>
          <a:left>
            <a:ln cap="flat" cmpd="sng" w="9525">
              <a:solidFill>
                <a:schemeClr val="accent4"/>
              </a:solidFill>
              <a:prstDash val="solid"/>
              <a:round/>
              <a:headEnd len="sm" w="sm" type="none"/>
              <a:tailEnd len="sm" w="sm" type="none"/>
            </a:ln>
          </a:left>
          <a:right>
            <a:ln cap="flat" cmpd="sng" w="9525">
              <a:solidFill>
                <a:schemeClr val="accent4"/>
              </a:solidFill>
              <a:prstDash val="solid"/>
              <a:round/>
              <a:headEnd len="sm" w="sm" type="none"/>
              <a:tailEnd len="sm" w="sm" type="none"/>
            </a:ln>
          </a:right>
          <a:top>
            <a:ln cap="flat" cmpd="sng" w="9525">
              <a:solidFill>
                <a:schemeClr val="accent4"/>
              </a:solidFill>
              <a:prstDash val="solid"/>
              <a:round/>
              <a:headEnd len="sm" w="sm" type="none"/>
              <a:tailEnd len="sm" w="sm" type="none"/>
            </a:ln>
          </a:top>
          <a:bottom>
            <a:ln cap="flat" cmpd="sng" w="9525">
              <a:solidFill>
                <a:schemeClr val="accent4"/>
              </a:solidFill>
              <a:prstDash val="solid"/>
              <a:round/>
              <a:headEnd len="sm" w="sm" type="none"/>
              <a:tailEnd len="sm" w="sm" type="none"/>
            </a:ln>
          </a:bottom>
          <a:insideH>
            <a:ln cap="flat" cmpd="sng" w="9525">
              <a:solidFill>
                <a:schemeClr val="accent4"/>
              </a:solidFill>
              <a:prstDash val="solid"/>
              <a:round/>
              <a:headEnd len="sm" w="sm" type="none"/>
              <a:tailEnd len="sm" w="sm" type="none"/>
            </a:ln>
          </a:insideH>
          <a:insideV>
            <a:ln cap="flat" cmpd="sng" w="9525">
              <a:solidFill>
                <a:schemeClr val="accent4"/>
              </a:solidFill>
              <a:prstDash val="solid"/>
              <a:round/>
              <a:headEnd len="sm" w="sm" type="none"/>
              <a:tailEnd len="sm" w="sm" type="none"/>
            </a:ln>
          </a:insideV>
        </a:tcBdr>
        <a:fill>
          <a:solidFill>
            <a:srgbClr val="FFFFFF">
              <a:alpha val="0"/>
            </a:srgbClr>
          </a:solidFill>
        </a:fill>
      </a:tcStyle>
    </a:wholeTbl>
    <a:band1H>
      <a:tcTxStyle/>
      <a:tcStyle>
        <a:fill>
          <a:solidFill>
            <a:schemeClr val="accent4">
              <a:alpha val="40000"/>
            </a:schemeClr>
          </a:solidFill>
        </a:fill>
      </a:tcStyle>
    </a:band1H>
    <a:band2H>
      <a:tcTxStyle/>
    </a:band2H>
    <a:band1V>
      <a:tcTxStyle/>
      <a:tcStyle>
        <a:tcBdr>
          <a:top>
            <a:ln cap="flat" cmpd="sng" w="9525">
              <a:solidFill>
                <a:schemeClr val="accent4"/>
              </a:solidFill>
              <a:prstDash val="solid"/>
              <a:round/>
              <a:headEnd len="sm" w="sm" type="none"/>
              <a:tailEnd len="sm" w="sm" type="none"/>
            </a:ln>
          </a:top>
          <a:bottom>
            <a:ln cap="flat" cmpd="sng" w="9525">
              <a:solidFill>
                <a:schemeClr val="accent4"/>
              </a:solidFill>
              <a:prstDash val="solid"/>
              <a:round/>
              <a:headEnd len="sm" w="sm" type="none"/>
              <a:tailEnd len="sm" w="sm" type="none"/>
            </a:ln>
          </a:bottom>
        </a:tcBdr>
        <a:fill>
          <a:solidFill>
            <a:schemeClr val="accent4">
              <a:alpha val="40000"/>
            </a:schemeClr>
          </a:solidFill>
        </a:fill>
      </a:tcStyle>
    </a:band1V>
    <a:band2V>
      <a:tcTxStyle/>
    </a:band2V>
    <a:lastCol>
      <a:tcTxStyle b="on" i="off"/>
      <a:tcStyle>
        <a:tcBdr>
          <a:left>
            <a:ln cap="flat" cmpd="sng" w="9525">
              <a:solidFill>
                <a:schemeClr val="accent4"/>
              </a:solidFill>
              <a:prstDash val="solid"/>
              <a:round/>
              <a:headEnd len="sm" w="sm" type="none"/>
              <a:tailEnd len="sm" w="sm" type="none"/>
            </a:ln>
          </a:left>
          <a:right>
            <a:ln cap="flat" cmpd="sng" w="9525">
              <a:solidFill>
                <a:schemeClr val="accent4"/>
              </a:solidFill>
              <a:prstDash val="solid"/>
              <a:round/>
              <a:headEnd len="sm" w="sm" type="none"/>
              <a:tailEnd len="sm" w="sm" type="none"/>
            </a:ln>
          </a:right>
          <a:top>
            <a:ln cap="flat" cmpd="sng" w="9525">
              <a:solidFill>
                <a:schemeClr val="accent4"/>
              </a:solidFill>
              <a:prstDash val="solid"/>
              <a:round/>
              <a:headEnd len="sm" w="sm" type="none"/>
              <a:tailEnd len="sm" w="sm" type="none"/>
            </a:ln>
          </a:top>
          <a:bottom>
            <a:ln cap="flat" cmpd="sng" w="9525">
              <a:solidFill>
                <a:schemeClr val="accent4"/>
              </a:solidFill>
              <a:prstDash val="solid"/>
              <a:round/>
              <a:headEnd len="sm" w="sm" type="none"/>
              <a:tailEnd len="sm" w="sm" type="none"/>
            </a:ln>
          </a:bottom>
          <a:insideH>
            <a:ln cap="flat" cmpd="sng" w="9525">
              <a:solidFill>
                <a:schemeClr val="accent4"/>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tcStyle>
    </a:lastCol>
    <a:firstCol>
      <a:tcTxStyle b="on" i="off"/>
      <a:tcStyle>
        <a:tcBdr>
          <a:left>
            <a:ln cap="flat" cmpd="sng" w="9525">
              <a:solidFill>
                <a:schemeClr val="accent4"/>
              </a:solidFill>
              <a:prstDash val="solid"/>
              <a:round/>
              <a:headEnd len="sm" w="sm" type="none"/>
              <a:tailEnd len="sm" w="sm" type="none"/>
            </a:ln>
          </a:left>
          <a:right>
            <a:ln cap="flat" cmpd="sng" w="9525">
              <a:solidFill>
                <a:schemeClr val="accent4"/>
              </a:solidFill>
              <a:prstDash val="solid"/>
              <a:round/>
              <a:headEnd len="sm" w="sm" type="none"/>
              <a:tailEnd len="sm" w="sm" type="none"/>
            </a:ln>
          </a:right>
          <a:top>
            <a:ln cap="flat" cmpd="sng" w="9525">
              <a:solidFill>
                <a:schemeClr val="accent4"/>
              </a:solidFill>
              <a:prstDash val="solid"/>
              <a:round/>
              <a:headEnd len="sm" w="sm" type="none"/>
              <a:tailEnd len="sm" w="sm" type="none"/>
            </a:ln>
          </a:top>
          <a:bottom>
            <a:ln cap="flat" cmpd="sng" w="9525">
              <a:solidFill>
                <a:schemeClr val="accent4"/>
              </a:solidFill>
              <a:prstDash val="solid"/>
              <a:round/>
              <a:headEnd len="sm" w="sm" type="none"/>
              <a:tailEnd len="sm" w="sm" type="none"/>
            </a:ln>
          </a:bottom>
          <a:insideH>
            <a:ln cap="flat" cmpd="sng" w="9525">
              <a:solidFill>
                <a:schemeClr val="accent4"/>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tcStyle>
    </a:firstCol>
    <a:lastRow>
      <a:tcTxStyle b="on" i="off"/>
      <a:tcStyle>
        <a:tcBdr>
          <a:left>
            <a:ln cap="flat" cmpd="sng" w="9525">
              <a:solidFill>
                <a:schemeClr val="accent4"/>
              </a:solidFill>
              <a:prstDash val="solid"/>
              <a:round/>
              <a:headEnd len="sm" w="sm" type="none"/>
              <a:tailEnd len="sm" w="sm" type="none"/>
            </a:ln>
          </a:left>
          <a:right>
            <a:ln cap="flat" cmpd="sng" w="9525">
              <a:solidFill>
                <a:schemeClr val="accent4"/>
              </a:solidFill>
              <a:prstDash val="solid"/>
              <a:round/>
              <a:headEnd len="sm" w="sm" type="none"/>
              <a:tailEnd len="sm" w="sm" type="none"/>
            </a:ln>
          </a:right>
          <a:top>
            <a:ln cap="flat" cmpd="sng" w="9525">
              <a:solidFill>
                <a:schemeClr val="accent4"/>
              </a:solidFill>
              <a:prstDash val="solid"/>
              <a:round/>
              <a:headEnd len="sm" w="sm" type="none"/>
              <a:tailEnd len="sm" w="sm" type="none"/>
            </a:ln>
          </a:top>
          <a:bottom>
            <a:ln cap="flat" cmpd="sng" w="9525">
              <a:solidFill>
                <a:schemeClr val="accent4"/>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lastRow>
    <a:seCell>
      <a:tcTxStyle/>
    </a:seCell>
    <a:swCell>
      <a:tcTxStyle/>
    </a:swCell>
    <a:firstRow>
      <a:tcTxStyle b="on" i="off">
        <a:font>
          <a:latin typeface="Century Gothic"/>
          <a:ea typeface="Century Gothic"/>
          <a:cs typeface="Century Gothic"/>
        </a:font>
        <a:schemeClr val="lt1"/>
      </a:tcTxStyle>
      <a:tcStyle>
        <a:tcBdr>
          <a:left>
            <a:ln cap="flat" cmpd="sng" w="9525">
              <a:solidFill>
                <a:schemeClr val="accent4"/>
              </a:solidFill>
              <a:prstDash val="solid"/>
              <a:round/>
              <a:headEnd len="sm" w="sm" type="none"/>
              <a:tailEnd len="sm" w="sm" type="none"/>
            </a:ln>
          </a:left>
          <a:right>
            <a:ln cap="flat" cmpd="sng" w="9525">
              <a:solidFill>
                <a:schemeClr val="accent4"/>
              </a:solidFill>
              <a:prstDash val="solid"/>
              <a:round/>
              <a:headEnd len="sm" w="sm" type="none"/>
              <a:tailEnd len="sm" w="sm" type="none"/>
            </a:ln>
          </a:right>
          <a:top>
            <a:ln cap="flat" cmpd="sng" w="9525">
              <a:solidFill>
                <a:schemeClr val="accent4"/>
              </a:solidFill>
              <a:prstDash val="solid"/>
              <a:round/>
              <a:headEnd len="sm" w="sm" type="none"/>
              <a:tailEnd len="sm" w="sm" type="none"/>
            </a:ln>
          </a:top>
          <a:bottom>
            <a:ln cap="flat" cmpd="sng" w="9525">
              <a:solidFill>
                <a:schemeClr val="lt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accent4"/>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CenturyGothic-bold.fntdata"/><Relationship Id="rId11" Type="http://schemas.openxmlformats.org/officeDocument/2006/relationships/slide" Target="slides/slide6.xml"/><Relationship Id="rId22" Type="http://schemas.openxmlformats.org/officeDocument/2006/relationships/font" Target="fonts/CenturyGothic-boldItalic.fntdata"/><Relationship Id="rId10" Type="http://schemas.openxmlformats.org/officeDocument/2006/relationships/slide" Target="slides/slide5.xml"/><Relationship Id="rId21" Type="http://schemas.openxmlformats.org/officeDocument/2006/relationships/font" Target="fonts/CenturyGothic-italic.fntdata"/><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CenturyGothic-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15"/>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5"/>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4" name="Shape 74"/>
        <p:cNvGrpSpPr/>
        <p:nvPr/>
      </p:nvGrpSpPr>
      <p:grpSpPr>
        <a:xfrm>
          <a:off x="0" y="0"/>
          <a:ext cx="0" cy="0"/>
          <a:chOff x="0" y="0"/>
          <a:chExt cx="0" cy="0"/>
        </a:xfrm>
      </p:grpSpPr>
      <p:sp>
        <p:nvSpPr>
          <p:cNvPr id="75" name="Google Shape;75;p24"/>
          <p:cNvSpPr txBox="1"/>
          <p:nvPr>
            <p:ph type="title"/>
          </p:nvPr>
        </p:nvSpPr>
        <p:spPr>
          <a:xfrm>
            <a:off x="1154956" y="4800587"/>
            <a:ext cx="882565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4"/>
          <p:cNvSpPr/>
          <p:nvPr>
            <p:ph idx="2" type="pic"/>
          </p:nvPr>
        </p:nvSpPr>
        <p:spPr>
          <a:xfrm>
            <a:off x="1154955" y="685800"/>
            <a:ext cx="8825658" cy="3640666"/>
          </a:xfrm>
          <a:prstGeom prst="roundRect">
            <a:avLst>
              <a:gd fmla="val 1858" name="adj"/>
            </a:avLst>
          </a:prstGeom>
          <a:noFill/>
          <a:ln>
            <a:noFill/>
          </a:ln>
          <a:effectLst>
            <a:outerShdw blurRad="50800" rotWithShape="0" algn="tl" dir="5400000" dist="50800">
              <a:srgbClr val="000000">
                <a:alpha val="42745"/>
              </a:srgbClr>
            </a:outerShdw>
          </a:effectLst>
        </p:spPr>
      </p:sp>
      <p:sp>
        <p:nvSpPr>
          <p:cNvPr id="77" name="Google Shape;77;p24"/>
          <p:cNvSpPr txBox="1"/>
          <p:nvPr>
            <p:ph idx="1" type="body"/>
          </p:nvPr>
        </p:nvSpPr>
        <p:spPr>
          <a:xfrm>
            <a:off x="1154956" y="5367325"/>
            <a:ext cx="8825656"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78" name="Google Shape;78;p24"/>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4"/>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1" name="Shape 81"/>
        <p:cNvGrpSpPr/>
        <p:nvPr/>
      </p:nvGrpSpPr>
      <p:grpSpPr>
        <a:xfrm>
          <a:off x="0" y="0"/>
          <a:ext cx="0" cy="0"/>
          <a:chOff x="0" y="0"/>
          <a:chExt cx="0" cy="0"/>
        </a:xfrm>
      </p:grpSpPr>
      <p:sp>
        <p:nvSpPr>
          <p:cNvPr id="82" name="Google Shape;82;p25"/>
          <p:cNvSpPr txBox="1"/>
          <p:nvPr>
            <p:ph type="title"/>
          </p:nvPr>
        </p:nvSpPr>
        <p:spPr>
          <a:xfrm>
            <a:off x="1154954" y="1447800"/>
            <a:ext cx="8825659" cy="1981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5"/>
          <p:cNvSpPr txBox="1"/>
          <p:nvPr>
            <p:ph idx="1" type="body"/>
          </p:nvPr>
        </p:nvSpPr>
        <p:spPr>
          <a:xfrm>
            <a:off x="1154954" y="3657600"/>
            <a:ext cx="8825659" cy="2362200"/>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4" name="Google Shape;84;p25"/>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5"/>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87" name="Shape 87"/>
        <p:cNvGrpSpPr/>
        <p:nvPr/>
      </p:nvGrpSpPr>
      <p:grpSpPr>
        <a:xfrm>
          <a:off x="0" y="0"/>
          <a:ext cx="0" cy="0"/>
          <a:chOff x="0" y="0"/>
          <a:chExt cx="0" cy="0"/>
        </a:xfrm>
      </p:grpSpPr>
      <p:sp>
        <p:nvSpPr>
          <p:cNvPr id="88" name="Google Shape;88;p26"/>
          <p:cNvSpPr txBox="1"/>
          <p:nvPr>
            <p:ph type="title"/>
          </p:nvPr>
        </p:nvSpPr>
        <p:spPr>
          <a:xfrm>
            <a:off x="1574801" y="1447800"/>
            <a:ext cx="7999315" cy="2323374"/>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6"/>
          <p:cNvSpPr txBox="1"/>
          <p:nvPr>
            <p:ph idx="1" type="body"/>
          </p:nvPr>
        </p:nvSpPr>
        <p:spPr>
          <a:xfrm>
            <a:off x="1930400" y="3771174"/>
            <a:ext cx="7279649" cy="34217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b="0" i="0" sz="1400" cap="small">
                <a:solidFill>
                  <a:srgbClr val="86D1D8"/>
                </a:solidFill>
                <a:latin typeface="Century Gothic"/>
                <a:ea typeface="Century Gothic"/>
                <a:cs typeface="Century Gothic"/>
                <a:sym typeface="Century Gothic"/>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0" name="Google Shape;90;p26"/>
          <p:cNvSpPr txBox="1"/>
          <p:nvPr>
            <p:ph idx="2" type="body"/>
          </p:nvPr>
        </p:nvSpPr>
        <p:spPr>
          <a:xfrm>
            <a:off x="1154954" y="4350657"/>
            <a:ext cx="8825659" cy="1676400"/>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1" name="Google Shape;91;p26"/>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6"/>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
        <p:nvSpPr>
          <p:cNvPr id="94" name="Google Shape;94;p26"/>
          <p:cNvSpPr txBox="1"/>
          <p:nvPr/>
        </p:nvSpPr>
        <p:spPr>
          <a:xfrm>
            <a:off x="898295" y="971253"/>
            <a:ext cx="801912" cy="196977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IN" sz="12200" u="none" cap="none" strike="noStrike">
                <a:solidFill>
                  <a:srgbClr val="86D1D8"/>
                </a:solidFill>
                <a:latin typeface="Arial"/>
                <a:ea typeface="Arial"/>
                <a:cs typeface="Arial"/>
                <a:sym typeface="Arial"/>
              </a:rPr>
              <a:t>“</a:t>
            </a:r>
            <a:endParaRPr/>
          </a:p>
        </p:txBody>
      </p:sp>
      <p:sp>
        <p:nvSpPr>
          <p:cNvPr id="95" name="Google Shape;95;p26"/>
          <p:cNvSpPr txBox="1"/>
          <p:nvPr/>
        </p:nvSpPr>
        <p:spPr>
          <a:xfrm>
            <a:off x="9330490" y="2613787"/>
            <a:ext cx="801912" cy="196977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IN" sz="12200" u="none" cap="none" strike="noStrike">
                <a:solidFill>
                  <a:srgbClr val="86D1D8"/>
                </a:solidFill>
                <a:latin typeface="Arial"/>
                <a:ea typeface="Arial"/>
                <a:cs typeface="Arial"/>
                <a:sym typeface="Aria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96" name="Shape 96"/>
        <p:cNvGrpSpPr/>
        <p:nvPr/>
      </p:nvGrpSpPr>
      <p:grpSpPr>
        <a:xfrm>
          <a:off x="0" y="0"/>
          <a:ext cx="0" cy="0"/>
          <a:chOff x="0" y="0"/>
          <a:chExt cx="0" cy="0"/>
        </a:xfrm>
      </p:grpSpPr>
      <p:sp>
        <p:nvSpPr>
          <p:cNvPr id="97" name="Google Shape;97;p27"/>
          <p:cNvSpPr txBox="1"/>
          <p:nvPr>
            <p:ph type="title"/>
          </p:nvPr>
        </p:nvSpPr>
        <p:spPr>
          <a:xfrm>
            <a:off x="1154954" y="3124201"/>
            <a:ext cx="8825660" cy="165318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7"/>
          <p:cNvSpPr txBox="1"/>
          <p:nvPr>
            <p:ph idx="1" type="body"/>
          </p:nvPr>
        </p:nvSpPr>
        <p:spPr>
          <a:xfrm>
            <a:off x="1154954" y="4777381"/>
            <a:ext cx="8825659"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cap="none">
                <a:solidFill>
                  <a:srgbClr val="86D1D8"/>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99" name="Google Shape;99;p27"/>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7"/>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2" name="Shape 102"/>
        <p:cNvGrpSpPr/>
        <p:nvPr/>
      </p:nvGrpSpPr>
      <p:grpSpPr>
        <a:xfrm>
          <a:off x="0" y="0"/>
          <a:ext cx="0" cy="0"/>
          <a:chOff x="0" y="0"/>
          <a:chExt cx="0" cy="0"/>
        </a:xfrm>
      </p:grpSpPr>
      <p:sp>
        <p:nvSpPr>
          <p:cNvPr id="103" name="Google Shape;103;p28"/>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8"/>
          <p:cNvSpPr txBox="1"/>
          <p:nvPr>
            <p:ph idx="1" type="body"/>
          </p:nvPr>
        </p:nvSpPr>
        <p:spPr>
          <a:xfrm>
            <a:off x="632947" y="1981200"/>
            <a:ext cx="2946866"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5" name="Google Shape;105;p28"/>
          <p:cNvSpPr txBox="1"/>
          <p:nvPr>
            <p:ph idx="2" type="body"/>
          </p:nvPr>
        </p:nvSpPr>
        <p:spPr>
          <a:xfrm>
            <a:off x="652463" y="2667000"/>
            <a:ext cx="2927350"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06" name="Google Shape;106;p28"/>
          <p:cNvSpPr txBox="1"/>
          <p:nvPr>
            <p:ph idx="3" type="body"/>
          </p:nvPr>
        </p:nvSpPr>
        <p:spPr>
          <a:xfrm>
            <a:off x="3883659" y="1981200"/>
            <a:ext cx="2936241"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7" name="Google Shape;107;p28"/>
          <p:cNvSpPr txBox="1"/>
          <p:nvPr>
            <p:ph idx="4" type="body"/>
          </p:nvPr>
        </p:nvSpPr>
        <p:spPr>
          <a:xfrm>
            <a:off x="3873106" y="2667000"/>
            <a:ext cx="2946794"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08" name="Google Shape;108;p28"/>
          <p:cNvSpPr txBox="1"/>
          <p:nvPr>
            <p:ph idx="5" type="body"/>
          </p:nvPr>
        </p:nvSpPr>
        <p:spPr>
          <a:xfrm>
            <a:off x="7124700" y="1981200"/>
            <a:ext cx="29321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9" name="Google Shape;109;p28"/>
          <p:cNvSpPr txBox="1"/>
          <p:nvPr>
            <p:ph idx="6" type="body"/>
          </p:nvPr>
        </p:nvSpPr>
        <p:spPr>
          <a:xfrm>
            <a:off x="7124700" y="2667000"/>
            <a:ext cx="2932113"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110" name="Google Shape;110;p28"/>
          <p:cNvCxnSpPr/>
          <p:nvPr/>
        </p:nvCxnSpPr>
        <p:spPr>
          <a:xfrm>
            <a:off x="3726142" y="2133600"/>
            <a:ext cx="0" cy="3962400"/>
          </a:xfrm>
          <a:prstGeom prst="straightConnector1">
            <a:avLst/>
          </a:prstGeom>
          <a:noFill/>
          <a:ln cap="flat" cmpd="sng" w="12700">
            <a:solidFill>
              <a:srgbClr val="86D1D8">
                <a:alpha val="40000"/>
              </a:srgbClr>
            </a:solidFill>
            <a:prstDash val="solid"/>
            <a:round/>
            <a:headEnd len="sm" w="sm" type="none"/>
            <a:tailEnd len="sm" w="sm" type="none"/>
          </a:ln>
        </p:spPr>
      </p:cxnSp>
      <p:cxnSp>
        <p:nvCxnSpPr>
          <p:cNvPr id="111" name="Google Shape;111;p28"/>
          <p:cNvCxnSpPr/>
          <p:nvPr/>
        </p:nvCxnSpPr>
        <p:spPr>
          <a:xfrm>
            <a:off x="6962227" y="2133600"/>
            <a:ext cx="0" cy="3966882"/>
          </a:xfrm>
          <a:prstGeom prst="straightConnector1">
            <a:avLst/>
          </a:prstGeom>
          <a:noFill/>
          <a:ln cap="flat" cmpd="sng" w="12700">
            <a:solidFill>
              <a:srgbClr val="86D1D8">
                <a:alpha val="40000"/>
              </a:srgbClr>
            </a:solidFill>
            <a:prstDash val="solid"/>
            <a:round/>
            <a:headEnd len="sm" w="sm" type="none"/>
            <a:tailEnd len="sm" w="sm" type="none"/>
          </a:ln>
        </p:spPr>
      </p:cxnSp>
      <p:sp>
        <p:nvSpPr>
          <p:cNvPr id="112" name="Google Shape;112;p28"/>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8"/>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2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5" name="Shape 115"/>
        <p:cNvGrpSpPr/>
        <p:nvPr/>
      </p:nvGrpSpPr>
      <p:grpSpPr>
        <a:xfrm>
          <a:off x="0" y="0"/>
          <a:ext cx="0" cy="0"/>
          <a:chOff x="0" y="0"/>
          <a:chExt cx="0" cy="0"/>
        </a:xfrm>
      </p:grpSpPr>
      <p:sp>
        <p:nvSpPr>
          <p:cNvPr id="116" name="Google Shape;116;p29"/>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9"/>
          <p:cNvSpPr txBox="1"/>
          <p:nvPr>
            <p:ph idx="1" type="body"/>
          </p:nvPr>
        </p:nvSpPr>
        <p:spPr>
          <a:xfrm>
            <a:off x="652463" y="4250949"/>
            <a:ext cx="2940050"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18" name="Google Shape;118;p29"/>
          <p:cNvSpPr/>
          <p:nvPr>
            <p:ph idx="2" type="pic"/>
          </p:nvPr>
        </p:nvSpPr>
        <p:spPr>
          <a:xfrm>
            <a:off x="652463" y="2209800"/>
            <a:ext cx="2940050"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19" name="Google Shape;119;p29"/>
          <p:cNvSpPr txBox="1"/>
          <p:nvPr>
            <p:ph idx="3" type="body"/>
          </p:nvPr>
        </p:nvSpPr>
        <p:spPr>
          <a:xfrm>
            <a:off x="652463" y="4827211"/>
            <a:ext cx="2940050"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20" name="Google Shape;120;p29"/>
          <p:cNvSpPr txBox="1"/>
          <p:nvPr>
            <p:ph idx="4" type="body"/>
          </p:nvPr>
        </p:nvSpPr>
        <p:spPr>
          <a:xfrm>
            <a:off x="3889375" y="4250949"/>
            <a:ext cx="2930525"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21" name="Google Shape;121;p29"/>
          <p:cNvSpPr/>
          <p:nvPr>
            <p:ph idx="5" type="pic"/>
          </p:nvPr>
        </p:nvSpPr>
        <p:spPr>
          <a:xfrm>
            <a:off x="3889374" y="2209800"/>
            <a:ext cx="2930525"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22" name="Google Shape;122;p29"/>
          <p:cNvSpPr txBox="1"/>
          <p:nvPr>
            <p:ph idx="6" type="body"/>
          </p:nvPr>
        </p:nvSpPr>
        <p:spPr>
          <a:xfrm>
            <a:off x="3888022" y="4827210"/>
            <a:ext cx="2934406"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23" name="Google Shape;123;p29"/>
          <p:cNvSpPr txBox="1"/>
          <p:nvPr>
            <p:ph idx="7" type="body"/>
          </p:nvPr>
        </p:nvSpPr>
        <p:spPr>
          <a:xfrm>
            <a:off x="7124700" y="4250949"/>
            <a:ext cx="29321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24" name="Google Shape;124;p29"/>
          <p:cNvSpPr/>
          <p:nvPr>
            <p:ph idx="8" type="pic"/>
          </p:nvPr>
        </p:nvSpPr>
        <p:spPr>
          <a:xfrm>
            <a:off x="7124699" y="2209800"/>
            <a:ext cx="2932113"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25" name="Google Shape;125;p29"/>
          <p:cNvSpPr txBox="1"/>
          <p:nvPr>
            <p:ph idx="9" type="body"/>
          </p:nvPr>
        </p:nvSpPr>
        <p:spPr>
          <a:xfrm>
            <a:off x="7124575" y="4827208"/>
            <a:ext cx="2935997"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126" name="Google Shape;126;p29"/>
          <p:cNvCxnSpPr/>
          <p:nvPr/>
        </p:nvCxnSpPr>
        <p:spPr>
          <a:xfrm>
            <a:off x="3726142" y="2133600"/>
            <a:ext cx="0" cy="3962400"/>
          </a:xfrm>
          <a:prstGeom prst="straightConnector1">
            <a:avLst/>
          </a:prstGeom>
          <a:noFill/>
          <a:ln cap="flat" cmpd="sng" w="12700">
            <a:solidFill>
              <a:srgbClr val="86D1D8">
                <a:alpha val="40000"/>
              </a:srgbClr>
            </a:solidFill>
            <a:prstDash val="solid"/>
            <a:round/>
            <a:headEnd len="sm" w="sm" type="none"/>
            <a:tailEnd len="sm" w="sm" type="none"/>
          </a:ln>
        </p:spPr>
      </p:cxnSp>
      <p:cxnSp>
        <p:nvCxnSpPr>
          <p:cNvPr id="127" name="Google Shape;127;p29"/>
          <p:cNvCxnSpPr/>
          <p:nvPr/>
        </p:nvCxnSpPr>
        <p:spPr>
          <a:xfrm>
            <a:off x="6962227" y="2133600"/>
            <a:ext cx="0" cy="3966882"/>
          </a:xfrm>
          <a:prstGeom prst="straightConnector1">
            <a:avLst/>
          </a:prstGeom>
          <a:noFill/>
          <a:ln cap="flat" cmpd="sng" w="12700">
            <a:solidFill>
              <a:srgbClr val="86D1D8">
                <a:alpha val="40000"/>
              </a:srgbClr>
            </a:solidFill>
            <a:prstDash val="solid"/>
            <a:round/>
            <a:headEnd len="sm" w="sm" type="none"/>
            <a:tailEnd len="sm" w="sm" type="none"/>
          </a:ln>
        </p:spPr>
      </p:cxnSp>
      <p:sp>
        <p:nvSpPr>
          <p:cNvPr id="128" name="Google Shape;128;p29"/>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29"/>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2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1" name="Shape 131"/>
        <p:cNvGrpSpPr/>
        <p:nvPr/>
      </p:nvGrpSpPr>
      <p:grpSpPr>
        <a:xfrm>
          <a:off x="0" y="0"/>
          <a:ext cx="0" cy="0"/>
          <a:chOff x="0" y="0"/>
          <a:chExt cx="0" cy="0"/>
        </a:xfrm>
      </p:grpSpPr>
      <p:sp>
        <p:nvSpPr>
          <p:cNvPr id="132" name="Google Shape;132;p30"/>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30"/>
          <p:cNvSpPr txBox="1"/>
          <p:nvPr>
            <p:ph idx="1" type="body"/>
          </p:nvPr>
        </p:nvSpPr>
        <p:spPr>
          <a:xfrm rot="5400000">
            <a:off x="3478842" y="-322612"/>
            <a:ext cx="4195481" cy="8946541"/>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4" name="Google Shape;134;p30"/>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30"/>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3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7" name="Shape 137"/>
        <p:cNvGrpSpPr/>
        <p:nvPr/>
      </p:nvGrpSpPr>
      <p:grpSpPr>
        <a:xfrm>
          <a:off x="0" y="0"/>
          <a:ext cx="0" cy="0"/>
          <a:chOff x="0" y="0"/>
          <a:chExt cx="0" cy="0"/>
        </a:xfrm>
      </p:grpSpPr>
      <p:sp>
        <p:nvSpPr>
          <p:cNvPr id="138" name="Google Shape;138;p31"/>
          <p:cNvSpPr txBox="1"/>
          <p:nvPr>
            <p:ph type="title"/>
          </p:nvPr>
        </p:nvSpPr>
        <p:spPr>
          <a:xfrm rot="5400000">
            <a:off x="6267450" y="2466975"/>
            <a:ext cx="5826125" cy="17526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31"/>
          <p:cNvSpPr txBox="1"/>
          <p:nvPr>
            <p:ph idx="1" type="body"/>
          </p:nvPr>
        </p:nvSpPr>
        <p:spPr>
          <a:xfrm rot="5400000">
            <a:off x="1679576" y="-139699"/>
            <a:ext cx="5368924" cy="7423149"/>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40" name="Google Shape;140;p31"/>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31"/>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3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6"/>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6"/>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4" name="Google Shape;24;p16"/>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6"/>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7" name="Shape 27"/>
        <p:cNvGrpSpPr/>
        <p:nvPr/>
      </p:nvGrpSpPr>
      <p:grpSpPr>
        <a:xfrm>
          <a:off x="0" y="0"/>
          <a:ext cx="0" cy="0"/>
          <a:chOff x="0" y="0"/>
          <a:chExt cx="0" cy="0"/>
        </a:xfrm>
      </p:grpSpPr>
      <p:sp>
        <p:nvSpPr>
          <p:cNvPr id="28" name="Google Shape;28;p17"/>
          <p:cNvSpPr txBox="1"/>
          <p:nvPr>
            <p:ph type="title"/>
          </p:nvPr>
        </p:nvSpPr>
        <p:spPr>
          <a:xfrm>
            <a:off x="1154953" y="1447800"/>
            <a:ext cx="3401064" cy="1447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7"/>
          <p:cNvSpPr txBox="1"/>
          <p:nvPr>
            <p:ph idx="1" type="body"/>
          </p:nvPr>
        </p:nvSpPr>
        <p:spPr>
          <a:xfrm>
            <a:off x="4784616" y="1447800"/>
            <a:ext cx="5195997" cy="4572000"/>
          </a:xfrm>
          <a:prstGeom prst="rect">
            <a:avLst/>
          </a:prstGeom>
          <a:noFill/>
          <a:ln>
            <a:noFill/>
          </a:ln>
        </p:spPr>
        <p:txBody>
          <a:bodyPr anchorCtr="0" anchor="ctr" bIns="45700" lIns="91425" spcFirstLastPara="1" rIns="91425" wrap="square" tIns="45700">
            <a:normAutofit/>
          </a:bodyPr>
          <a:lstStyle>
            <a:lvl1pPr indent="-330200" lvl="0" marL="457200" algn="l">
              <a:spcBef>
                <a:spcPts val="1000"/>
              </a:spcBef>
              <a:spcAft>
                <a:spcPts val="0"/>
              </a:spcAft>
              <a:buSzPts val="1600"/>
              <a:buChar char="►"/>
              <a:defRPr sz="2000"/>
            </a:lvl1pPr>
            <a:lvl2pPr indent="-320040" lvl="1" marL="914400" algn="l">
              <a:spcBef>
                <a:spcPts val="1000"/>
              </a:spcBef>
              <a:spcAft>
                <a:spcPts val="0"/>
              </a:spcAft>
              <a:buSzPts val="1440"/>
              <a:buChar char="►"/>
              <a:defRPr sz="1800"/>
            </a:lvl2pPr>
            <a:lvl3pPr indent="-309880" lvl="2" marL="1371600" algn="l">
              <a:spcBef>
                <a:spcPts val="1000"/>
              </a:spcBef>
              <a:spcAft>
                <a:spcPts val="0"/>
              </a:spcAft>
              <a:buSzPts val="1280"/>
              <a:buChar char="►"/>
              <a:defRPr sz="1600"/>
            </a:lvl3pPr>
            <a:lvl4pPr indent="-299719" lvl="3" marL="1828800" algn="l">
              <a:spcBef>
                <a:spcPts val="1000"/>
              </a:spcBef>
              <a:spcAft>
                <a:spcPts val="0"/>
              </a:spcAft>
              <a:buSzPts val="1120"/>
              <a:buChar char="►"/>
              <a:defRPr sz="1400"/>
            </a:lvl4pPr>
            <a:lvl5pPr indent="-299720" lvl="4" marL="2286000" algn="l">
              <a:spcBef>
                <a:spcPts val="1000"/>
              </a:spcBef>
              <a:spcAft>
                <a:spcPts val="0"/>
              </a:spcAft>
              <a:buSzPts val="1120"/>
              <a:buChar char="►"/>
              <a:defRPr sz="1400"/>
            </a:lvl5pPr>
            <a:lvl6pPr indent="-299720" lvl="5" marL="2743200" algn="l">
              <a:spcBef>
                <a:spcPts val="1000"/>
              </a:spcBef>
              <a:spcAft>
                <a:spcPts val="0"/>
              </a:spcAft>
              <a:buSzPts val="1120"/>
              <a:buChar char="►"/>
              <a:defRPr sz="1400"/>
            </a:lvl6pPr>
            <a:lvl7pPr indent="-299720" lvl="6" marL="3200400" algn="l">
              <a:spcBef>
                <a:spcPts val="1000"/>
              </a:spcBef>
              <a:spcAft>
                <a:spcPts val="0"/>
              </a:spcAft>
              <a:buSzPts val="1120"/>
              <a:buChar char="►"/>
              <a:defRPr sz="1400"/>
            </a:lvl7pPr>
            <a:lvl8pPr indent="-299720" lvl="7" marL="3657600" algn="l">
              <a:spcBef>
                <a:spcPts val="1000"/>
              </a:spcBef>
              <a:spcAft>
                <a:spcPts val="0"/>
              </a:spcAft>
              <a:buSzPts val="1120"/>
              <a:buChar char="►"/>
              <a:defRPr sz="1400"/>
            </a:lvl8pPr>
            <a:lvl9pPr indent="-299720" lvl="8" marL="4114800" algn="l">
              <a:spcBef>
                <a:spcPts val="1000"/>
              </a:spcBef>
              <a:spcAft>
                <a:spcPts val="0"/>
              </a:spcAft>
              <a:buSzPts val="1120"/>
              <a:buChar char="►"/>
              <a:defRPr sz="1400"/>
            </a:lvl9pPr>
          </a:lstStyle>
          <a:p/>
        </p:txBody>
      </p:sp>
      <p:sp>
        <p:nvSpPr>
          <p:cNvPr id="30" name="Google Shape;30;p17"/>
          <p:cNvSpPr txBox="1"/>
          <p:nvPr>
            <p:ph idx="2" type="body"/>
          </p:nvPr>
        </p:nvSpPr>
        <p:spPr>
          <a:xfrm>
            <a:off x="1154953" y="3129280"/>
            <a:ext cx="3401063" cy="289559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31" name="Google Shape;31;p17"/>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7"/>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4" name="Shape 34"/>
        <p:cNvGrpSpPr/>
        <p:nvPr/>
      </p:nvGrpSpPr>
      <p:grpSpPr>
        <a:xfrm>
          <a:off x="0" y="0"/>
          <a:ext cx="0" cy="0"/>
          <a:chOff x="0" y="0"/>
          <a:chExt cx="0" cy="0"/>
        </a:xfrm>
      </p:grpSpPr>
      <p:sp>
        <p:nvSpPr>
          <p:cNvPr id="35" name="Google Shape;35;p18"/>
          <p:cNvSpPr txBox="1"/>
          <p:nvPr>
            <p:ph type="ctrTitle"/>
          </p:nvPr>
        </p:nvSpPr>
        <p:spPr>
          <a:xfrm>
            <a:off x="1154955" y="1447800"/>
            <a:ext cx="8825658" cy="332958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7200"/>
              <a:buFont typeface="Century Gothic"/>
              <a:buNone/>
              <a:defRPr sz="7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8"/>
          <p:cNvSpPr txBox="1"/>
          <p:nvPr>
            <p:ph idx="1" type="subTitle"/>
          </p:nvPr>
        </p:nvSpPr>
        <p:spPr>
          <a:xfrm>
            <a:off x="1154955" y="4777380"/>
            <a:ext cx="8825658" cy="861420"/>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600"/>
              <a:buNone/>
              <a:defRPr cap="none">
                <a:solidFill>
                  <a:srgbClr val="86D1D8"/>
                </a:solidFill>
              </a:defRPr>
            </a:lvl1pPr>
            <a:lvl2pPr lvl="1" algn="ctr">
              <a:spcBef>
                <a:spcPts val="1000"/>
              </a:spcBef>
              <a:spcAft>
                <a:spcPts val="0"/>
              </a:spcAft>
              <a:buSzPts val="1440"/>
              <a:buNone/>
              <a:defRPr>
                <a:solidFill>
                  <a:schemeClr val="lt1"/>
                </a:solidFill>
              </a:defRPr>
            </a:lvl2pPr>
            <a:lvl3pPr lvl="2" algn="ctr">
              <a:spcBef>
                <a:spcPts val="1000"/>
              </a:spcBef>
              <a:spcAft>
                <a:spcPts val="0"/>
              </a:spcAft>
              <a:buSzPts val="1280"/>
              <a:buNone/>
              <a:defRPr>
                <a:solidFill>
                  <a:schemeClr val="lt1"/>
                </a:solidFill>
              </a:defRPr>
            </a:lvl3pPr>
            <a:lvl4pPr lvl="3" algn="ctr">
              <a:spcBef>
                <a:spcPts val="1000"/>
              </a:spcBef>
              <a:spcAft>
                <a:spcPts val="0"/>
              </a:spcAft>
              <a:buSzPts val="1120"/>
              <a:buNone/>
              <a:defRPr>
                <a:solidFill>
                  <a:schemeClr val="lt1"/>
                </a:solidFill>
              </a:defRPr>
            </a:lvl4pPr>
            <a:lvl5pPr lvl="4" algn="ctr">
              <a:spcBef>
                <a:spcPts val="1000"/>
              </a:spcBef>
              <a:spcAft>
                <a:spcPts val="0"/>
              </a:spcAft>
              <a:buSzPts val="1120"/>
              <a:buNone/>
              <a:defRPr>
                <a:solidFill>
                  <a:schemeClr val="lt1"/>
                </a:solidFill>
              </a:defRPr>
            </a:lvl5pPr>
            <a:lvl6pPr lvl="5" algn="ctr">
              <a:spcBef>
                <a:spcPts val="1000"/>
              </a:spcBef>
              <a:spcAft>
                <a:spcPts val="0"/>
              </a:spcAft>
              <a:buSzPts val="1120"/>
              <a:buNone/>
              <a:defRPr>
                <a:solidFill>
                  <a:schemeClr val="lt1"/>
                </a:solidFill>
              </a:defRPr>
            </a:lvl6pPr>
            <a:lvl7pPr lvl="6" algn="ctr">
              <a:spcBef>
                <a:spcPts val="1000"/>
              </a:spcBef>
              <a:spcAft>
                <a:spcPts val="0"/>
              </a:spcAft>
              <a:buSzPts val="1120"/>
              <a:buNone/>
              <a:defRPr>
                <a:solidFill>
                  <a:schemeClr val="lt1"/>
                </a:solidFill>
              </a:defRPr>
            </a:lvl7pPr>
            <a:lvl8pPr lvl="7" algn="ctr">
              <a:spcBef>
                <a:spcPts val="1000"/>
              </a:spcBef>
              <a:spcAft>
                <a:spcPts val="0"/>
              </a:spcAft>
              <a:buSzPts val="1120"/>
              <a:buNone/>
              <a:defRPr>
                <a:solidFill>
                  <a:schemeClr val="lt1"/>
                </a:solidFill>
              </a:defRPr>
            </a:lvl8pPr>
            <a:lvl9pPr lvl="8" algn="ctr">
              <a:spcBef>
                <a:spcPts val="1000"/>
              </a:spcBef>
              <a:spcAft>
                <a:spcPts val="0"/>
              </a:spcAft>
              <a:buSzPts val="1120"/>
              <a:buNone/>
              <a:defRPr>
                <a:solidFill>
                  <a:schemeClr val="lt1"/>
                </a:solidFill>
              </a:defRPr>
            </a:lvl9pPr>
          </a:lstStyle>
          <a:p/>
        </p:txBody>
      </p:sp>
      <p:sp>
        <p:nvSpPr>
          <p:cNvPr id="37" name="Google Shape;37;p18"/>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8"/>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0" name="Shape 40"/>
        <p:cNvGrpSpPr/>
        <p:nvPr/>
      </p:nvGrpSpPr>
      <p:grpSpPr>
        <a:xfrm>
          <a:off x="0" y="0"/>
          <a:ext cx="0" cy="0"/>
          <a:chOff x="0" y="0"/>
          <a:chExt cx="0" cy="0"/>
        </a:xfrm>
      </p:grpSpPr>
      <p:sp>
        <p:nvSpPr>
          <p:cNvPr id="41" name="Google Shape;41;p19"/>
          <p:cNvSpPr txBox="1"/>
          <p:nvPr>
            <p:ph type="title"/>
          </p:nvPr>
        </p:nvSpPr>
        <p:spPr>
          <a:xfrm>
            <a:off x="1154956" y="2861733"/>
            <a:ext cx="8825657" cy="191564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9"/>
          <p:cNvSpPr txBox="1"/>
          <p:nvPr>
            <p:ph idx="1" type="body"/>
          </p:nvPr>
        </p:nvSpPr>
        <p:spPr>
          <a:xfrm>
            <a:off x="1154955" y="4777381"/>
            <a:ext cx="882565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cap="none">
                <a:solidFill>
                  <a:srgbClr val="86D1D8"/>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43" name="Google Shape;43;p19"/>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9"/>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6" name="Shape 46"/>
        <p:cNvGrpSpPr/>
        <p:nvPr/>
      </p:nvGrpSpPr>
      <p:grpSpPr>
        <a:xfrm>
          <a:off x="0" y="0"/>
          <a:ext cx="0" cy="0"/>
          <a:chOff x="0" y="0"/>
          <a:chExt cx="0" cy="0"/>
        </a:xfrm>
      </p:grpSpPr>
      <p:sp>
        <p:nvSpPr>
          <p:cNvPr id="47" name="Google Shape;47;p20"/>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0"/>
          <p:cNvSpPr txBox="1"/>
          <p:nvPr>
            <p:ph idx="1" type="body"/>
          </p:nvPr>
        </p:nvSpPr>
        <p:spPr>
          <a:xfrm>
            <a:off x="1103312" y="2060575"/>
            <a:ext cx="4396339" cy="419576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49" name="Google Shape;49;p20"/>
          <p:cNvSpPr txBox="1"/>
          <p:nvPr>
            <p:ph idx="2" type="body"/>
          </p:nvPr>
        </p:nvSpPr>
        <p:spPr>
          <a:xfrm>
            <a:off x="5654493" y="2056092"/>
            <a:ext cx="4396341" cy="4200245"/>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50" name="Google Shape;50;p20"/>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0"/>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3" name="Shape 53"/>
        <p:cNvGrpSpPr/>
        <p:nvPr/>
      </p:nvGrpSpPr>
      <p:grpSpPr>
        <a:xfrm>
          <a:off x="0" y="0"/>
          <a:ext cx="0" cy="0"/>
          <a:chOff x="0" y="0"/>
          <a:chExt cx="0" cy="0"/>
        </a:xfrm>
      </p:grpSpPr>
      <p:sp>
        <p:nvSpPr>
          <p:cNvPr id="54" name="Google Shape;54;p21"/>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1"/>
          <p:cNvSpPr txBox="1"/>
          <p:nvPr>
            <p:ph idx="1" type="body"/>
          </p:nvPr>
        </p:nvSpPr>
        <p:spPr>
          <a:xfrm>
            <a:off x="1103313" y="1905000"/>
            <a:ext cx="439633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56" name="Google Shape;56;p21"/>
          <p:cNvSpPr txBox="1"/>
          <p:nvPr>
            <p:ph idx="2" type="body"/>
          </p:nvPr>
        </p:nvSpPr>
        <p:spPr>
          <a:xfrm>
            <a:off x="1103312" y="2514600"/>
            <a:ext cx="4396339" cy="374173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57" name="Google Shape;57;p21"/>
          <p:cNvSpPr txBox="1"/>
          <p:nvPr>
            <p:ph idx="3" type="body"/>
          </p:nvPr>
        </p:nvSpPr>
        <p:spPr>
          <a:xfrm>
            <a:off x="5654495" y="1905000"/>
            <a:ext cx="4396339"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58" name="Google Shape;58;p21"/>
          <p:cNvSpPr txBox="1"/>
          <p:nvPr>
            <p:ph idx="4" type="body"/>
          </p:nvPr>
        </p:nvSpPr>
        <p:spPr>
          <a:xfrm>
            <a:off x="5654495" y="2514600"/>
            <a:ext cx="4396339" cy="374173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59" name="Google Shape;59;p21"/>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1"/>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2" name="Shape 62"/>
        <p:cNvGrpSpPr/>
        <p:nvPr/>
      </p:nvGrpSpPr>
      <p:grpSpPr>
        <a:xfrm>
          <a:off x="0" y="0"/>
          <a:ext cx="0" cy="0"/>
          <a:chOff x="0" y="0"/>
          <a:chExt cx="0" cy="0"/>
        </a:xfrm>
      </p:grpSpPr>
      <p:sp>
        <p:nvSpPr>
          <p:cNvPr id="63" name="Google Shape;63;p22"/>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2"/>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2"/>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23"/>
          <p:cNvSpPr txBox="1"/>
          <p:nvPr>
            <p:ph type="title"/>
          </p:nvPr>
        </p:nvSpPr>
        <p:spPr>
          <a:xfrm>
            <a:off x="1153907" y="1854192"/>
            <a:ext cx="5092906" cy="157480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3600"/>
              <a:buFont typeface="Century Gothic"/>
              <a:buNone/>
              <a:defRPr b="0"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3"/>
          <p:cNvSpPr/>
          <p:nvPr>
            <p:ph idx="2" type="pic"/>
          </p:nvPr>
        </p:nvSpPr>
        <p:spPr>
          <a:xfrm>
            <a:off x="6949546" y="1143000"/>
            <a:ext cx="3200400" cy="4572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70" name="Google Shape;70;p23"/>
          <p:cNvSpPr txBox="1"/>
          <p:nvPr>
            <p:ph idx="1" type="body"/>
          </p:nvPr>
        </p:nvSpPr>
        <p:spPr>
          <a:xfrm>
            <a:off x="1154954" y="3657600"/>
            <a:ext cx="5084979" cy="13716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71" name="Google Shape;71;p23"/>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3"/>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5.xml"/><Relationship Id="rId11" Type="http://schemas.openxmlformats.org/officeDocument/2006/relationships/slideLayout" Target="../slideLayouts/slideLayout6.xml"/><Relationship Id="rId22" Type="http://schemas.openxmlformats.org/officeDocument/2006/relationships/slideLayout" Target="../slideLayouts/slideLayout17.xml"/><Relationship Id="rId10" Type="http://schemas.openxmlformats.org/officeDocument/2006/relationships/slideLayout" Target="../slideLayouts/slideLayout5.xml"/><Relationship Id="rId21" Type="http://schemas.openxmlformats.org/officeDocument/2006/relationships/slideLayout" Target="../slideLayouts/slideLayout16.xml"/><Relationship Id="rId13" Type="http://schemas.openxmlformats.org/officeDocument/2006/relationships/slideLayout" Target="../slideLayouts/slideLayout8.xml"/><Relationship Id="rId12" Type="http://schemas.openxmlformats.org/officeDocument/2006/relationships/slideLayout" Target="../slideLayouts/slideLayout7.xml"/><Relationship Id="rId23" Type="http://schemas.openxmlformats.org/officeDocument/2006/relationships/theme" Target="../theme/theme1.xml"/><Relationship Id="rId1" Type="http://schemas.openxmlformats.org/officeDocument/2006/relationships/image" Target="../media/image11.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slideLayout" Target="../slideLayouts/slideLayout4.xml"/><Relationship Id="rId15" Type="http://schemas.openxmlformats.org/officeDocument/2006/relationships/slideLayout" Target="../slideLayouts/slideLayout10.xml"/><Relationship Id="rId14" Type="http://schemas.openxmlformats.org/officeDocument/2006/relationships/slideLayout" Target="../slideLayouts/slideLayout9.xml"/><Relationship Id="rId17" Type="http://schemas.openxmlformats.org/officeDocument/2006/relationships/slideLayout" Target="../slideLayouts/slideLayout12.xml"/><Relationship Id="rId16" Type="http://schemas.openxmlformats.org/officeDocument/2006/relationships/slideLayout" Target="../slideLayouts/slideLayout11.xml"/><Relationship Id="rId5" Type="http://schemas.openxmlformats.org/officeDocument/2006/relationships/image" Target="../media/image2.png"/><Relationship Id="rId19" Type="http://schemas.openxmlformats.org/officeDocument/2006/relationships/slideLayout" Target="../slideLayouts/slideLayout14.xml"/><Relationship Id="rId6" Type="http://schemas.openxmlformats.org/officeDocument/2006/relationships/slideLayout" Target="../slideLayouts/slideLayout1.xml"/><Relationship Id="rId18" Type="http://schemas.openxmlformats.org/officeDocument/2006/relationships/slideLayout" Target="../slideLayouts/slideLayout13.xml"/><Relationship Id="rId7" Type="http://schemas.openxmlformats.org/officeDocument/2006/relationships/slideLayout" Target="../slideLayouts/slideLayout2.xml"/><Relationship Id="rId8"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pic>
        <p:nvPicPr>
          <p:cNvPr id="6" name="Google Shape;6;p14"/>
          <p:cNvPicPr preferRelativeResize="0"/>
          <p:nvPr/>
        </p:nvPicPr>
        <p:blipFill rotWithShape="1">
          <a:blip r:embed="rId2">
            <a:alphaModFix/>
          </a:blip>
          <a:srcRect b="0" l="3613" r="0" t="0"/>
          <a:stretch/>
        </p:blipFill>
        <p:spPr>
          <a:xfrm>
            <a:off x="0" y="2669685"/>
            <a:ext cx="4037012" cy="4188315"/>
          </a:xfrm>
          <a:prstGeom prst="rect">
            <a:avLst/>
          </a:prstGeom>
          <a:noFill/>
          <a:ln>
            <a:noFill/>
          </a:ln>
        </p:spPr>
      </p:pic>
      <p:pic>
        <p:nvPicPr>
          <p:cNvPr id="7" name="Google Shape;7;p14"/>
          <p:cNvPicPr preferRelativeResize="0"/>
          <p:nvPr/>
        </p:nvPicPr>
        <p:blipFill rotWithShape="1">
          <a:blip r:embed="rId3">
            <a:alphaModFix/>
          </a:blip>
          <a:srcRect b="0" l="35640" r="0" t="0"/>
          <a:stretch/>
        </p:blipFill>
        <p:spPr>
          <a:xfrm>
            <a:off x="0" y="2892347"/>
            <a:ext cx="1522412" cy="2365453"/>
          </a:xfrm>
          <a:prstGeom prst="rect">
            <a:avLst/>
          </a:prstGeom>
          <a:noFill/>
          <a:ln>
            <a:noFill/>
          </a:ln>
        </p:spPr>
      </p:pic>
      <p:sp>
        <p:nvSpPr>
          <p:cNvPr id="8" name="Google Shape;8;p14"/>
          <p:cNvSpPr/>
          <p:nvPr/>
        </p:nvSpPr>
        <p:spPr>
          <a:xfrm>
            <a:off x="8609012" y="1676400"/>
            <a:ext cx="2819400" cy="2819400"/>
          </a:xfrm>
          <a:prstGeom prst="ellipse">
            <a:avLst/>
          </a:prstGeom>
          <a:gradFill>
            <a:gsLst>
              <a:gs pos="0">
                <a:srgbClr val="4CB9C3">
                  <a:alpha val="6666"/>
                </a:srgbClr>
              </a:gs>
              <a:gs pos="36000">
                <a:srgbClr val="4CB9C3">
                  <a:alpha val="5882"/>
                </a:srgbClr>
              </a:gs>
              <a:gs pos="69000">
                <a:srgbClr val="4CB9C3">
                  <a:alpha val="0"/>
                </a:srgbClr>
              </a:gs>
              <a:gs pos="100000">
                <a:srgbClr val="4CB9C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 name="Google Shape;9;p14"/>
          <p:cNvPicPr preferRelativeResize="0"/>
          <p:nvPr/>
        </p:nvPicPr>
        <p:blipFill rotWithShape="1">
          <a:blip r:embed="rId4">
            <a:alphaModFix/>
          </a:blip>
          <a:srcRect b="0" l="0" r="0" t="28812"/>
          <a:stretch/>
        </p:blipFill>
        <p:spPr>
          <a:xfrm>
            <a:off x="7999412" y="0"/>
            <a:ext cx="1603387" cy="1141407"/>
          </a:xfrm>
          <a:prstGeom prst="rect">
            <a:avLst/>
          </a:prstGeom>
          <a:noFill/>
          <a:ln>
            <a:noFill/>
          </a:ln>
        </p:spPr>
      </p:pic>
      <p:pic>
        <p:nvPicPr>
          <p:cNvPr id="10" name="Google Shape;10;p14"/>
          <p:cNvPicPr preferRelativeResize="0"/>
          <p:nvPr/>
        </p:nvPicPr>
        <p:blipFill rotWithShape="1">
          <a:blip r:embed="rId5">
            <a:alphaModFix/>
          </a:blip>
          <a:srcRect b="23320" l="0" r="0" t="0"/>
          <a:stretch/>
        </p:blipFill>
        <p:spPr>
          <a:xfrm>
            <a:off x="8605878" y="6096000"/>
            <a:ext cx="993734" cy="762000"/>
          </a:xfrm>
          <a:prstGeom prst="rect">
            <a:avLst/>
          </a:prstGeom>
          <a:noFill/>
          <a:ln>
            <a:noFill/>
          </a:ln>
        </p:spPr>
      </p:pic>
      <p:sp>
        <p:nvSpPr>
          <p:cNvPr id="11" name="Google Shape;11;p14"/>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4"/>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lt2"/>
              </a:buClr>
              <a:buSzPts val="4200"/>
              <a:buFont typeface="Century Gothic"/>
              <a:buNone/>
              <a:defRPr b="0" i="0" sz="42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3" name="Google Shape;13;p14"/>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lvl1pPr indent="-330200" lvl="0" marL="457200" marR="0" rtl="0" algn="l">
              <a:spcBef>
                <a:spcPts val="1000"/>
              </a:spcBef>
              <a:spcAft>
                <a:spcPts val="0"/>
              </a:spcAft>
              <a:buClr>
                <a:srgbClr val="86D1D8"/>
              </a:buClr>
              <a:buSzPts val="1600"/>
              <a:buFont typeface="Noto Sans Symbols"/>
              <a:buChar char="►"/>
              <a:defRPr b="0" i="0" sz="2000" u="none" cap="none" strike="noStrike">
                <a:solidFill>
                  <a:schemeClr val="lt1"/>
                </a:solidFill>
                <a:latin typeface="Century Gothic"/>
                <a:ea typeface="Century Gothic"/>
                <a:cs typeface="Century Gothic"/>
                <a:sym typeface="Century Gothic"/>
              </a:defRPr>
            </a:lvl1pPr>
            <a:lvl2pPr indent="-320040" lvl="1" marL="914400" marR="0" rtl="0" algn="l">
              <a:spcBef>
                <a:spcPts val="1000"/>
              </a:spcBef>
              <a:spcAft>
                <a:spcPts val="0"/>
              </a:spcAft>
              <a:buClr>
                <a:srgbClr val="86D1D8"/>
              </a:buClr>
              <a:buSzPts val="1440"/>
              <a:buFont typeface="Noto Sans Symbols"/>
              <a:buChar char="►"/>
              <a:defRPr b="0" i="0" sz="1800" u="none" cap="none" strike="noStrike">
                <a:solidFill>
                  <a:schemeClr val="lt1"/>
                </a:solidFill>
                <a:latin typeface="Century Gothic"/>
                <a:ea typeface="Century Gothic"/>
                <a:cs typeface="Century Gothic"/>
                <a:sym typeface="Century Gothic"/>
              </a:defRPr>
            </a:lvl2pPr>
            <a:lvl3pPr indent="-309880" lvl="2" marL="1371600" marR="0" rtl="0" algn="l">
              <a:spcBef>
                <a:spcPts val="1000"/>
              </a:spcBef>
              <a:spcAft>
                <a:spcPts val="0"/>
              </a:spcAft>
              <a:buClr>
                <a:srgbClr val="86D1D8"/>
              </a:buClr>
              <a:buSzPts val="1280"/>
              <a:buFont typeface="Noto Sans Symbols"/>
              <a:buChar char="►"/>
              <a:defRPr b="0" i="0" sz="1600" u="none" cap="none" strike="noStrike">
                <a:solidFill>
                  <a:schemeClr val="lt1"/>
                </a:solidFill>
                <a:latin typeface="Century Gothic"/>
                <a:ea typeface="Century Gothic"/>
                <a:cs typeface="Century Gothic"/>
                <a:sym typeface="Century Gothic"/>
              </a:defRPr>
            </a:lvl3pPr>
            <a:lvl4pPr indent="-299719" lvl="3" marL="18288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4pPr>
            <a:lvl5pPr indent="-299720" lvl="4" marL="22860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5pPr>
            <a:lvl6pPr indent="-299720" lvl="5" marL="27432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6pPr>
            <a:lvl7pPr indent="-299720" lvl="6" marL="32004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7pPr>
            <a:lvl8pPr indent="-299720" lvl="7" marL="36576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8pPr>
            <a:lvl9pPr indent="-299720" lvl="8" marL="41148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9pPr>
          </a:lstStyle>
          <a:p/>
        </p:txBody>
      </p:sp>
      <p:sp>
        <p:nvSpPr>
          <p:cNvPr id="14" name="Google Shape;14;p14"/>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5" name="Google Shape;15;p14"/>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6" name="Google Shape;16;p1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0" r:id="rId17"/>
    <p:sldLayoutId id="2147483661" r:id="rId18"/>
    <p:sldLayoutId id="2147483662" r:id="rId19"/>
    <p:sldLayoutId id="2147483663" r:id="rId20"/>
    <p:sldLayoutId id="2147483664" r:id="rId21"/>
    <p:sldLayoutId id="2147483665"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
          <p:cNvSpPr txBox="1"/>
          <p:nvPr>
            <p:ph idx="4294967295" type="ctrTitle"/>
          </p:nvPr>
        </p:nvSpPr>
        <p:spPr>
          <a:xfrm>
            <a:off x="0" y="4386263"/>
            <a:ext cx="12045950" cy="164306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lt2"/>
              </a:buClr>
              <a:buSzPts val="4200"/>
              <a:buFont typeface="Century Gothic"/>
              <a:buNone/>
            </a:pPr>
            <a:r>
              <a:rPr b="1" i="0" lang="en-IN" sz="4200" u="none" cap="none" strike="noStrike">
                <a:solidFill>
                  <a:schemeClr val="lt2"/>
                </a:solidFill>
                <a:latin typeface="Century Gothic"/>
                <a:ea typeface="Century Gothic"/>
                <a:cs typeface="Century Gothic"/>
                <a:sym typeface="Century Gothic"/>
              </a:rPr>
              <a:t>CASE STUDY OF AIRLINES DATA USING</a:t>
            </a:r>
            <a:br>
              <a:rPr b="1" i="0" lang="en-IN" sz="4200" u="none" cap="none" strike="noStrike">
                <a:solidFill>
                  <a:schemeClr val="lt2"/>
                </a:solidFill>
                <a:latin typeface="Century Gothic"/>
                <a:ea typeface="Century Gothic"/>
                <a:cs typeface="Century Gothic"/>
                <a:sym typeface="Century Gothic"/>
              </a:rPr>
            </a:br>
            <a:r>
              <a:rPr b="1" i="0" lang="en-IN" sz="4200" u="none" cap="none" strike="noStrike">
                <a:solidFill>
                  <a:schemeClr val="lt2"/>
                </a:solidFill>
                <a:latin typeface="Century Gothic"/>
                <a:ea typeface="Century Gothic"/>
                <a:cs typeface="Century Gothic"/>
                <a:sym typeface="Century Gothic"/>
              </a:rPr>
              <a:t>TIME SERIES FORECASTING</a:t>
            </a:r>
            <a:endParaRPr b="1" i="0" sz="4200" u="none" cap="none" strike="noStrike">
              <a:solidFill>
                <a:schemeClr val="lt2"/>
              </a:solidFill>
              <a:latin typeface="Century Gothic"/>
              <a:ea typeface="Century Gothic"/>
              <a:cs typeface="Century Gothic"/>
              <a:sym typeface="Century Gothic"/>
            </a:endParaRPr>
          </a:p>
        </p:txBody>
      </p:sp>
      <p:pic>
        <p:nvPicPr>
          <p:cNvPr id="148" name="Google Shape;148;p1"/>
          <p:cNvPicPr preferRelativeResize="0"/>
          <p:nvPr/>
        </p:nvPicPr>
        <p:blipFill rotWithShape="1">
          <a:blip r:embed="rId3">
            <a:alphaModFix/>
          </a:blip>
          <a:srcRect b="0" l="0" r="0" t="0"/>
          <a:stretch/>
        </p:blipFill>
        <p:spPr>
          <a:xfrm>
            <a:off x="985837" y="266700"/>
            <a:ext cx="10220325" cy="373545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0"/>
          <p:cNvSpPr txBox="1"/>
          <p:nvPr>
            <p:ph type="title"/>
          </p:nvPr>
        </p:nvSpPr>
        <p:spPr>
          <a:xfrm>
            <a:off x="1260764" y="346364"/>
            <a:ext cx="10093036" cy="678871"/>
          </a:xfrm>
          <a:prstGeom prst="rect">
            <a:avLst/>
          </a:prstGeom>
          <a:noFill/>
          <a:ln>
            <a:noFill/>
          </a:ln>
        </p:spPr>
        <p:txBody>
          <a:bodyPr anchorCtr="0" anchor="t" bIns="45700" lIns="91425" spcFirstLastPara="1" rIns="91425" wrap="square" tIns="45700">
            <a:normAutofit fontScale="90000"/>
          </a:bodyPr>
          <a:lstStyle/>
          <a:p>
            <a:pPr indent="0" lvl="0" marL="0" rtl="0" algn="ctr">
              <a:spcBef>
                <a:spcPts val="0"/>
              </a:spcBef>
              <a:spcAft>
                <a:spcPts val="0"/>
              </a:spcAft>
              <a:buClr>
                <a:schemeClr val="lt2"/>
              </a:buClr>
              <a:buSzPct val="100000"/>
              <a:buFont typeface="Century Gothic"/>
              <a:buNone/>
            </a:pPr>
            <a:r>
              <a:rPr b="1" lang="en-IN" u="sng"/>
              <a:t>PREDICTING THE FUTURE VALUES</a:t>
            </a:r>
            <a:endParaRPr b="1" u="sng"/>
          </a:p>
        </p:txBody>
      </p:sp>
      <p:sp>
        <p:nvSpPr>
          <p:cNvPr id="209" name="Google Shape;209;p10"/>
          <p:cNvSpPr txBox="1"/>
          <p:nvPr>
            <p:ph idx="1" type="body"/>
          </p:nvPr>
        </p:nvSpPr>
        <p:spPr>
          <a:xfrm>
            <a:off x="180109" y="1149927"/>
            <a:ext cx="11845636" cy="5027036"/>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SzPts val="1600"/>
              <a:buNone/>
            </a:pPr>
            <a:r>
              <a:rPr lang="en-IN" sz="2000"/>
              <a:t>After predicting the log data for 36 data point ahead need to now predict on the actual data. This below graph shows the actual data in the black line and predicted data through red line which mimics the previous data. The blue and black line  gives me the range of how much my fluctuation in my predicted series can be with +2, -2 standard error respectively.</a:t>
            </a:r>
            <a:endParaRPr sz="2000"/>
          </a:p>
        </p:txBody>
      </p:sp>
      <p:pic>
        <p:nvPicPr>
          <p:cNvPr id="210" name="Google Shape;210;p10"/>
          <p:cNvPicPr preferRelativeResize="0"/>
          <p:nvPr/>
        </p:nvPicPr>
        <p:blipFill rotWithShape="1">
          <a:blip r:embed="rId3">
            <a:alphaModFix/>
          </a:blip>
          <a:srcRect b="0" l="0" r="0" t="0"/>
          <a:stretch/>
        </p:blipFill>
        <p:spPr>
          <a:xfrm>
            <a:off x="1006892" y="2660073"/>
            <a:ext cx="10021325" cy="3048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1"/>
          <p:cNvSpPr txBox="1"/>
          <p:nvPr>
            <p:ph type="ctrTitle"/>
          </p:nvPr>
        </p:nvSpPr>
        <p:spPr>
          <a:xfrm>
            <a:off x="1745674" y="138546"/>
            <a:ext cx="8922326" cy="595746"/>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lt2"/>
              </a:buClr>
              <a:buSzPts val="4000"/>
              <a:buFont typeface="Century Gothic"/>
              <a:buNone/>
            </a:pPr>
            <a:r>
              <a:rPr b="1" lang="en-IN" sz="4000" u="sng"/>
              <a:t>GENERATING THE FINAL OUTPUT</a:t>
            </a:r>
            <a:endParaRPr b="1" sz="4000" u="sng"/>
          </a:p>
        </p:txBody>
      </p:sp>
      <p:sp>
        <p:nvSpPr>
          <p:cNvPr id="216" name="Google Shape;216;p11"/>
          <p:cNvSpPr txBox="1"/>
          <p:nvPr>
            <p:ph idx="1" type="subTitle"/>
          </p:nvPr>
        </p:nvSpPr>
        <p:spPr>
          <a:xfrm>
            <a:off x="235527" y="734291"/>
            <a:ext cx="11956473" cy="5777346"/>
          </a:xfrm>
          <a:prstGeom prst="rect">
            <a:avLst/>
          </a:prstGeom>
          <a:noFill/>
          <a:ln>
            <a:noFill/>
          </a:ln>
        </p:spPr>
        <p:txBody>
          <a:bodyPr anchorCtr="0" anchor="t" bIns="45700" lIns="91425" spcFirstLastPara="1" rIns="91425" wrap="square" tIns="45700">
            <a:normAutofit lnSpcReduction="10000"/>
          </a:bodyPr>
          <a:lstStyle/>
          <a:p>
            <a:pPr indent="0" lvl="0" marL="0" rtl="0" algn="just">
              <a:spcBef>
                <a:spcPts val="0"/>
              </a:spcBef>
              <a:spcAft>
                <a:spcPts val="0"/>
              </a:spcAft>
              <a:buSzPts val="1600"/>
              <a:buNone/>
            </a:pPr>
            <a:r>
              <a:rPr lang="en-IN" sz="2000">
                <a:solidFill>
                  <a:schemeClr val="lt1"/>
                </a:solidFill>
              </a:rPr>
              <a:t>CONVERTED THE LOG DATA INTO THE ACTUAL DATA (ORIGINAL SERIES) WHICH IS PLOTTED WHICH SHOWS JUST THE PREDICTED DATA WHICH IS 36 POINT AHEAD THAT IS JANUARY 2015 TO DECEMBER 2017. </a:t>
            </a:r>
            <a:endParaRPr/>
          </a:p>
          <a:p>
            <a:pPr indent="0" lvl="0" marL="0" rtl="0" algn="just">
              <a:spcBef>
                <a:spcPts val="1000"/>
              </a:spcBef>
              <a:spcAft>
                <a:spcPts val="0"/>
              </a:spcAft>
              <a:buSzPts val="1600"/>
              <a:buNone/>
            </a:pPr>
            <a:r>
              <a:t/>
            </a:r>
            <a:endParaRPr>
              <a:solidFill>
                <a:schemeClr val="lt1"/>
              </a:solidFill>
            </a:endParaRPr>
          </a:p>
          <a:p>
            <a:pPr indent="0" lvl="0" marL="0" rtl="0" algn="just">
              <a:spcBef>
                <a:spcPts val="1000"/>
              </a:spcBef>
              <a:spcAft>
                <a:spcPts val="0"/>
              </a:spcAft>
              <a:buSzPts val="1600"/>
              <a:buNone/>
            </a:pPr>
            <a:r>
              <a:t/>
            </a:r>
            <a:endParaRPr>
              <a:solidFill>
                <a:schemeClr val="lt1"/>
              </a:solidFill>
            </a:endParaRPr>
          </a:p>
          <a:p>
            <a:pPr indent="0" lvl="0" marL="0" rtl="0" algn="just">
              <a:spcBef>
                <a:spcPts val="1000"/>
              </a:spcBef>
              <a:spcAft>
                <a:spcPts val="0"/>
              </a:spcAft>
              <a:buSzPts val="1600"/>
              <a:buNone/>
            </a:pPr>
            <a:r>
              <a:t/>
            </a:r>
            <a:endParaRPr>
              <a:solidFill>
                <a:schemeClr val="lt1"/>
              </a:solidFill>
            </a:endParaRPr>
          </a:p>
          <a:p>
            <a:pPr indent="0" lvl="0" marL="0" rtl="0" algn="just">
              <a:spcBef>
                <a:spcPts val="1000"/>
              </a:spcBef>
              <a:spcAft>
                <a:spcPts val="0"/>
              </a:spcAft>
              <a:buSzPts val="1600"/>
              <a:buNone/>
            </a:pPr>
            <a:r>
              <a:t/>
            </a:r>
            <a:endParaRPr>
              <a:solidFill>
                <a:schemeClr val="lt1"/>
              </a:solidFill>
            </a:endParaRPr>
          </a:p>
          <a:p>
            <a:pPr indent="0" lvl="0" marL="0" rtl="0" algn="just">
              <a:spcBef>
                <a:spcPts val="1000"/>
              </a:spcBef>
              <a:spcAft>
                <a:spcPts val="0"/>
              </a:spcAft>
              <a:buSzPts val="1600"/>
              <a:buNone/>
            </a:pPr>
            <a:r>
              <a:t/>
            </a:r>
            <a:endParaRPr>
              <a:solidFill>
                <a:schemeClr val="lt1"/>
              </a:solidFill>
            </a:endParaRPr>
          </a:p>
          <a:p>
            <a:pPr indent="0" lvl="0" marL="0" rtl="0" algn="just">
              <a:spcBef>
                <a:spcPts val="1000"/>
              </a:spcBef>
              <a:spcAft>
                <a:spcPts val="0"/>
              </a:spcAft>
              <a:buSzPts val="1600"/>
              <a:buNone/>
            </a:pPr>
            <a:r>
              <a:t/>
            </a:r>
            <a:endParaRPr>
              <a:solidFill>
                <a:schemeClr val="lt1"/>
              </a:solidFill>
            </a:endParaRPr>
          </a:p>
          <a:p>
            <a:pPr indent="0" lvl="0" marL="0" rtl="0" algn="just">
              <a:spcBef>
                <a:spcPts val="1000"/>
              </a:spcBef>
              <a:spcAft>
                <a:spcPts val="0"/>
              </a:spcAft>
              <a:buSzPts val="1600"/>
              <a:buNone/>
            </a:pPr>
            <a:r>
              <a:t/>
            </a:r>
            <a:endParaRPr sz="2000">
              <a:solidFill>
                <a:schemeClr val="lt1"/>
              </a:solidFill>
            </a:endParaRPr>
          </a:p>
          <a:p>
            <a:pPr indent="0" lvl="0" marL="0" rtl="0" algn="just">
              <a:spcBef>
                <a:spcPts val="1000"/>
              </a:spcBef>
              <a:spcAft>
                <a:spcPts val="0"/>
              </a:spcAft>
              <a:buSzPts val="1600"/>
              <a:buNone/>
            </a:pPr>
            <a:r>
              <a:t/>
            </a:r>
            <a:endParaRPr sz="2000">
              <a:solidFill>
                <a:schemeClr val="lt1"/>
              </a:solidFill>
            </a:endParaRPr>
          </a:p>
          <a:p>
            <a:pPr indent="0" lvl="0" marL="0" rtl="0" algn="just">
              <a:spcBef>
                <a:spcPts val="1000"/>
              </a:spcBef>
              <a:spcAft>
                <a:spcPts val="0"/>
              </a:spcAft>
              <a:buSzPts val="1600"/>
              <a:buNone/>
            </a:pPr>
            <a:r>
              <a:t/>
            </a:r>
            <a:endParaRPr sz="2000">
              <a:solidFill>
                <a:schemeClr val="lt1"/>
              </a:solidFill>
            </a:endParaRPr>
          </a:p>
          <a:p>
            <a:pPr indent="0" lvl="0" marL="0" rtl="0" algn="just">
              <a:spcBef>
                <a:spcPts val="1000"/>
              </a:spcBef>
              <a:spcAft>
                <a:spcPts val="0"/>
              </a:spcAft>
              <a:buSzPts val="1600"/>
              <a:buNone/>
            </a:pPr>
            <a:r>
              <a:t/>
            </a:r>
            <a:endParaRPr sz="2000">
              <a:solidFill>
                <a:schemeClr val="lt1"/>
              </a:solidFill>
            </a:endParaRPr>
          </a:p>
          <a:p>
            <a:pPr indent="0" lvl="0" marL="0" rtl="0" algn="just">
              <a:spcBef>
                <a:spcPts val="1000"/>
              </a:spcBef>
              <a:spcAft>
                <a:spcPts val="0"/>
              </a:spcAft>
              <a:buSzPts val="1600"/>
              <a:buNone/>
            </a:pPr>
            <a:r>
              <a:rPr lang="en-IN" sz="2000">
                <a:solidFill>
                  <a:schemeClr val="lt1"/>
                </a:solidFill>
              </a:rPr>
              <a:t>THEN CHANGED THE DATATYPE TO DATAFRAME AND THEN GENERATED THE DATES AND FINALLY EXPORTED THAT AS MY FINAL OUTPUT.</a:t>
            </a:r>
            <a:endParaRPr/>
          </a:p>
        </p:txBody>
      </p:sp>
      <p:pic>
        <p:nvPicPr>
          <p:cNvPr id="217" name="Google Shape;217;p11"/>
          <p:cNvPicPr preferRelativeResize="0"/>
          <p:nvPr>
            <p:ph idx="4294967295" type="body"/>
          </p:nvPr>
        </p:nvPicPr>
        <p:blipFill rotWithShape="1">
          <a:blip r:embed="rId3">
            <a:alphaModFix/>
          </a:blip>
          <a:srcRect b="0" l="0" r="0" t="0"/>
          <a:stretch/>
        </p:blipFill>
        <p:spPr>
          <a:xfrm>
            <a:off x="1219200" y="1762539"/>
            <a:ext cx="9766300" cy="35444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2"/>
          <p:cNvSpPr txBox="1"/>
          <p:nvPr>
            <p:ph type="title"/>
          </p:nvPr>
        </p:nvSpPr>
        <p:spPr>
          <a:xfrm>
            <a:off x="646111" y="185530"/>
            <a:ext cx="11055559" cy="94090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2"/>
              </a:buClr>
              <a:buSzPts val="4800"/>
              <a:buFont typeface="Century Gothic"/>
              <a:buNone/>
            </a:pPr>
            <a:r>
              <a:rPr b="1" lang="en-IN" sz="4800" u="sng"/>
              <a:t>CONCLUSION</a:t>
            </a:r>
            <a:endParaRPr b="1" sz="4800" u="sng"/>
          </a:p>
        </p:txBody>
      </p:sp>
      <p:sp>
        <p:nvSpPr>
          <p:cNvPr id="223" name="Google Shape;223;p12"/>
          <p:cNvSpPr txBox="1"/>
          <p:nvPr>
            <p:ph idx="1" type="body"/>
          </p:nvPr>
        </p:nvSpPr>
        <p:spPr>
          <a:xfrm>
            <a:off x="0" y="1364974"/>
            <a:ext cx="12192000" cy="5493026"/>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SzPts val="2560"/>
              <a:buFont typeface="Noto Sans Symbols"/>
              <a:buChar char="❑"/>
            </a:pPr>
            <a:r>
              <a:rPr lang="en-IN" sz="3200"/>
              <a:t>We had the airlines sales data from 2003 to 2014 which we can say is stationary or time independent with 90% of confidence.</a:t>
            </a:r>
            <a:endParaRPr/>
          </a:p>
          <a:p>
            <a:pPr indent="-342900" lvl="0" marL="342900" rtl="0" algn="just">
              <a:spcBef>
                <a:spcPts val="1000"/>
              </a:spcBef>
              <a:spcAft>
                <a:spcPts val="0"/>
              </a:spcAft>
              <a:buSzPts val="2560"/>
              <a:buFont typeface="Noto Sans Symbols"/>
              <a:buChar char="❑"/>
            </a:pPr>
            <a:r>
              <a:rPr lang="en-IN" sz="3200"/>
              <a:t>The airlines sales has positive trend that is it increases over time.</a:t>
            </a:r>
            <a:endParaRPr/>
          </a:p>
          <a:p>
            <a:pPr indent="-342900" lvl="0" marL="342900" rtl="0" algn="just">
              <a:spcBef>
                <a:spcPts val="1000"/>
              </a:spcBef>
              <a:spcAft>
                <a:spcPts val="0"/>
              </a:spcAft>
              <a:buSzPts val="2560"/>
              <a:buFont typeface="Noto Sans Symbols"/>
              <a:buChar char="❑"/>
            </a:pPr>
            <a:r>
              <a:rPr lang="en-IN" sz="3200"/>
              <a:t>Using that data we predicted its sales nature 3 time points ahead which also shows a positive trend in it. </a:t>
            </a:r>
            <a:endParaRPr/>
          </a:p>
          <a:p>
            <a:pPr indent="-342900" lvl="0" marL="342900" rtl="0" algn="just">
              <a:spcBef>
                <a:spcPts val="1000"/>
              </a:spcBef>
              <a:spcAft>
                <a:spcPts val="0"/>
              </a:spcAft>
              <a:buSzPts val="2560"/>
              <a:buFont typeface="Noto Sans Symbols"/>
              <a:buChar char="❑"/>
            </a:pPr>
            <a:r>
              <a:rPr lang="en-IN" sz="3200"/>
              <a:t>So it can be concluded that the airline’s sales is increasing over time as it exhibits a positive trend. </a:t>
            </a:r>
            <a:endParaRPr/>
          </a:p>
          <a:p>
            <a:pPr indent="-180340" lvl="0" marL="342900" rtl="0" algn="just">
              <a:spcBef>
                <a:spcPts val="1000"/>
              </a:spcBef>
              <a:spcAft>
                <a:spcPts val="0"/>
              </a:spcAft>
              <a:buSzPts val="2560"/>
              <a:buFont typeface="Noto Sans Symbols"/>
              <a:buNone/>
            </a:pPr>
            <a:r>
              <a:t/>
            </a:r>
            <a:endParaRPr sz="3200"/>
          </a:p>
          <a:p>
            <a:pPr indent="-180340" lvl="0" marL="342900" rtl="0" algn="just">
              <a:spcBef>
                <a:spcPts val="1000"/>
              </a:spcBef>
              <a:spcAft>
                <a:spcPts val="0"/>
              </a:spcAft>
              <a:buSzPts val="2560"/>
              <a:buFont typeface="Noto Sans Symbols"/>
              <a:buNone/>
            </a:pPr>
            <a:r>
              <a:t/>
            </a:r>
            <a:endParaRPr sz="3200"/>
          </a:p>
          <a:p>
            <a:pPr indent="-180340" lvl="0" marL="342900" rtl="0" algn="just">
              <a:spcBef>
                <a:spcPts val="1000"/>
              </a:spcBef>
              <a:spcAft>
                <a:spcPts val="0"/>
              </a:spcAft>
              <a:buSzPts val="2560"/>
              <a:buFont typeface="Noto Sans Symbols"/>
              <a:buNone/>
            </a:pPr>
            <a:r>
              <a:t/>
            </a:r>
            <a:endParaRPr sz="3200"/>
          </a:p>
          <a:p>
            <a:pPr indent="-180340" lvl="0" marL="342900" rtl="0" algn="just">
              <a:spcBef>
                <a:spcPts val="1000"/>
              </a:spcBef>
              <a:spcAft>
                <a:spcPts val="0"/>
              </a:spcAft>
              <a:buSzPts val="2560"/>
              <a:buFont typeface="Noto Sans Symbols"/>
              <a:buNone/>
            </a:pPr>
            <a:r>
              <a:t/>
            </a:r>
            <a:endParaRPr sz="3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3"/>
          <p:cNvSpPr txBox="1"/>
          <p:nvPr>
            <p:ph idx="4294967295" type="body"/>
          </p:nvPr>
        </p:nvSpPr>
        <p:spPr>
          <a:xfrm>
            <a:off x="0" y="1825625"/>
            <a:ext cx="12192000" cy="4351338"/>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4800"/>
              <a:buNone/>
            </a:pPr>
            <a:r>
              <a:t/>
            </a:r>
            <a:endParaRPr sz="6000"/>
          </a:p>
          <a:p>
            <a:pPr indent="0" lvl="0" marL="0" rtl="0" algn="ctr">
              <a:spcBef>
                <a:spcPts val="1000"/>
              </a:spcBef>
              <a:spcAft>
                <a:spcPts val="0"/>
              </a:spcAft>
              <a:buSzPts val="4800"/>
              <a:buNone/>
            </a:pPr>
            <a:r>
              <a:rPr lang="en-IN" sz="6000"/>
              <a:t>THANK YOU</a:t>
            </a:r>
            <a:endParaRPr sz="6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
          <p:cNvSpPr txBox="1"/>
          <p:nvPr>
            <p:ph type="title"/>
          </p:nvPr>
        </p:nvSpPr>
        <p:spPr>
          <a:xfrm>
            <a:off x="646111" y="452718"/>
            <a:ext cx="10936289" cy="140053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2"/>
              </a:buClr>
              <a:buSzPts val="4200"/>
              <a:buFont typeface="Century Gothic"/>
              <a:buNone/>
            </a:pPr>
            <a:r>
              <a:rPr lang="en-IN" u="sng"/>
              <a:t>CONTENT</a:t>
            </a:r>
            <a:endParaRPr u="sng"/>
          </a:p>
        </p:txBody>
      </p:sp>
      <p:sp>
        <p:nvSpPr>
          <p:cNvPr id="154" name="Google Shape;154;p2"/>
          <p:cNvSpPr txBox="1"/>
          <p:nvPr>
            <p:ph idx="1" type="body"/>
          </p:nvPr>
        </p:nvSpPr>
        <p:spPr>
          <a:xfrm>
            <a:off x="838200" y="1852129"/>
            <a:ext cx="10515600" cy="4351338"/>
          </a:xfrm>
          <a:prstGeom prst="rect">
            <a:avLst/>
          </a:prstGeom>
          <a:noFill/>
          <a:ln>
            <a:noFill/>
          </a:ln>
        </p:spPr>
        <p:txBody>
          <a:bodyPr anchorCtr="0" anchor="t" bIns="45700" lIns="91425" spcFirstLastPara="1" rIns="91425" wrap="square" tIns="45700">
            <a:normAutofit/>
          </a:bodyPr>
          <a:lstStyle/>
          <a:p>
            <a:pPr indent="-342900" lvl="0" marL="342900" rtl="0" algn="ctr">
              <a:spcBef>
                <a:spcPts val="0"/>
              </a:spcBef>
              <a:spcAft>
                <a:spcPts val="0"/>
              </a:spcAft>
              <a:buSzPts val="3200"/>
              <a:buFont typeface="Noto Sans Symbols"/>
              <a:buChar char="❑"/>
            </a:pPr>
            <a:r>
              <a:rPr lang="en-IN" sz="4000"/>
              <a:t>OBJECTIVE</a:t>
            </a:r>
            <a:endParaRPr/>
          </a:p>
          <a:p>
            <a:pPr indent="-342900" lvl="0" marL="342900" rtl="0" algn="ctr">
              <a:spcBef>
                <a:spcPts val="1000"/>
              </a:spcBef>
              <a:spcAft>
                <a:spcPts val="0"/>
              </a:spcAft>
              <a:buSzPts val="3200"/>
              <a:buFont typeface="Noto Sans Symbols"/>
              <a:buChar char="❑"/>
            </a:pPr>
            <a:r>
              <a:rPr lang="en-IN" sz="4000"/>
              <a:t>TABLE ANALYSIS</a:t>
            </a:r>
            <a:endParaRPr/>
          </a:p>
          <a:p>
            <a:pPr indent="-342900" lvl="0" marL="342900" rtl="0" algn="ctr">
              <a:spcBef>
                <a:spcPts val="1000"/>
              </a:spcBef>
              <a:spcAft>
                <a:spcPts val="0"/>
              </a:spcAft>
              <a:buSzPts val="3200"/>
              <a:buFont typeface="Noto Sans Symbols"/>
              <a:buChar char="❑"/>
            </a:pPr>
            <a:r>
              <a:rPr lang="en-IN" sz="4000"/>
              <a:t>STATIONARITY CHECK OF THE DATA</a:t>
            </a:r>
            <a:endParaRPr/>
          </a:p>
          <a:p>
            <a:pPr indent="-342900" lvl="0" marL="342900" rtl="0" algn="ctr">
              <a:spcBef>
                <a:spcPts val="1000"/>
              </a:spcBef>
              <a:spcAft>
                <a:spcPts val="0"/>
              </a:spcAft>
              <a:buSzPts val="3200"/>
              <a:buFont typeface="Noto Sans Symbols"/>
              <a:buChar char="❑"/>
            </a:pPr>
            <a:r>
              <a:rPr lang="en-IN" sz="4000"/>
              <a:t>PREDICTIVE MODELLING</a:t>
            </a:r>
            <a:endParaRPr/>
          </a:p>
          <a:p>
            <a:pPr indent="-342900" lvl="0" marL="342900" rtl="0" algn="ctr">
              <a:spcBef>
                <a:spcPts val="1000"/>
              </a:spcBef>
              <a:spcAft>
                <a:spcPts val="0"/>
              </a:spcAft>
              <a:buSzPts val="3200"/>
              <a:buFont typeface="Noto Sans Symbols"/>
              <a:buChar char="❑"/>
            </a:pPr>
            <a:r>
              <a:rPr lang="en-IN" sz="4000"/>
              <a:t>CONCLUSION</a:t>
            </a:r>
            <a:endParaRPr sz="4000"/>
          </a:p>
          <a:p>
            <a:pPr indent="-139700" lvl="0" marL="342900" rtl="0" algn="l">
              <a:spcBef>
                <a:spcPts val="1000"/>
              </a:spcBef>
              <a:spcAft>
                <a:spcPts val="0"/>
              </a:spcAft>
              <a:buSzPts val="3200"/>
              <a:buNone/>
            </a:pPr>
            <a:r>
              <a:t/>
            </a:r>
            <a:endParaRPr sz="4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
          <p:cNvSpPr txBox="1"/>
          <p:nvPr>
            <p:ph type="title"/>
          </p:nvPr>
        </p:nvSpPr>
        <p:spPr>
          <a:xfrm>
            <a:off x="646111" y="452718"/>
            <a:ext cx="10459211" cy="140053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lt2"/>
              </a:buClr>
              <a:buSzPts val="4800"/>
              <a:buFont typeface="Century Gothic"/>
              <a:buNone/>
            </a:pPr>
            <a:r>
              <a:rPr b="1" lang="en-IN" sz="4800" u="sng"/>
              <a:t>OBJECTIVE</a:t>
            </a:r>
            <a:endParaRPr b="1" sz="4800" u="sng"/>
          </a:p>
        </p:txBody>
      </p:sp>
      <p:sp>
        <p:nvSpPr>
          <p:cNvPr id="160" name="Google Shape;160;p3"/>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spcBef>
                <a:spcPts val="0"/>
              </a:spcBef>
              <a:spcAft>
                <a:spcPts val="0"/>
              </a:spcAft>
              <a:buSzPct val="80000"/>
              <a:buNone/>
            </a:pPr>
            <a:r>
              <a:rPr lang="en-IN" sz="4000"/>
              <a:t>Objective of the case study to predict sales of an Airline’s 3 years ahead and to observe how does the forecasted period looks like.</a:t>
            </a:r>
            <a:endParaRPr/>
          </a:p>
          <a:p>
            <a:pPr indent="0" lvl="0" marL="0" rtl="0" algn="l">
              <a:spcBef>
                <a:spcPts val="1000"/>
              </a:spcBef>
              <a:spcAft>
                <a:spcPts val="0"/>
              </a:spcAft>
              <a:buSzPct val="80000"/>
              <a:buNone/>
            </a:pPr>
            <a:r>
              <a:rPr lang="en-IN" sz="4000"/>
              <a:t>Using the past values of the sales data will predict about the future movements of the sales using Time Series Forecasting.</a:t>
            </a:r>
            <a:endParaRPr sz="4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4"/>
          <p:cNvSpPr txBox="1"/>
          <p:nvPr>
            <p:ph type="title"/>
          </p:nvPr>
        </p:nvSpPr>
        <p:spPr>
          <a:xfrm>
            <a:off x="646111" y="452718"/>
            <a:ext cx="10631489" cy="8725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lt2"/>
              </a:buClr>
              <a:buSzPts val="4400"/>
              <a:buFont typeface="Century Gothic"/>
              <a:buNone/>
            </a:pPr>
            <a:r>
              <a:rPr b="1" lang="en-IN" sz="4400" u="sng"/>
              <a:t>TABLE</a:t>
            </a:r>
            <a:r>
              <a:rPr lang="en-IN" sz="4400" u="sng"/>
              <a:t> </a:t>
            </a:r>
            <a:r>
              <a:rPr b="1" lang="en-IN" sz="4400" u="sng"/>
              <a:t>ANALYSIS</a:t>
            </a:r>
            <a:endParaRPr b="1" sz="4400" u="sng"/>
          </a:p>
        </p:txBody>
      </p:sp>
      <p:sp>
        <p:nvSpPr>
          <p:cNvPr id="166" name="Google Shape;166;p4"/>
          <p:cNvSpPr txBox="1"/>
          <p:nvPr>
            <p:ph idx="1" type="body"/>
          </p:nvPr>
        </p:nvSpPr>
        <p:spPr>
          <a:xfrm>
            <a:off x="914400" y="1325218"/>
            <a:ext cx="10363200" cy="524786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2560"/>
              <a:buNone/>
            </a:pPr>
            <a:r>
              <a:rPr lang="en-IN" sz="3200"/>
              <a:t>We have an airline company’s sales data from year 2003 to 2014 with 2 columns and  144 variables. This is a univariate series, we have one column of sales only. The data is present at monthly level. Each data point of sales corresponds to one month here. </a:t>
            </a:r>
            <a:endParaRPr/>
          </a:p>
          <a:p>
            <a:pPr indent="0" lvl="0" marL="0" rtl="0" algn="just">
              <a:spcBef>
                <a:spcPts val="1000"/>
              </a:spcBef>
              <a:spcAft>
                <a:spcPts val="0"/>
              </a:spcAft>
              <a:buSzPts val="2560"/>
              <a:buNone/>
            </a:pPr>
            <a:r>
              <a:rPr lang="en-IN" sz="3200"/>
              <a:t>The data is in dataframe format with 144 observations and 2 variables. To make ARIMA model work on it converted the data into a timeseries object which starts from January 2003 and ends in December 2014. This data got frequency of 12 as it’s a monthly data.</a:t>
            </a:r>
            <a:endParaRPr sz="3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5"/>
          <p:cNvSpPr txBox="1"/>
          <p:nvPr>
            <p:ph type="title"/>
          </p:nvPr>
        </p:nvSpPr>
        <p:spPr>
          <a:xfrm>
            <a:off x="277092" y="166256"/>
            <a:ext cx="8721134" cy="52647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lt2"/>
              </a:buClr>
              <a:buSzPts val="3200"/>
              <a:buFont typeface="Century Gothic"/>
              <a:buNone/>
            </a:pPr>
            <a:r>
              <a:rPr b="1" lang="en-IN" sz="3200"/>
              <a:t>                          </a:t>
            </a:r>
            <a:r>
              <a:rPr b="1" lang="en-IN" sz="3200" u="sng"/>
              <a:t>Plotting the Sales</a:t>
            </a:r>
            <a:endParaRPr b="1" sz="3200" u="sng"/>
          </a:p>
        </p:txBody>
      </p:sp>
      <p:pic>
        <p:nvPicPr>
          <p:cNvPr id="172" name="Google Shape;172;p5"/>
          <p:cNvPicPr preferRelativeResize="0"/>
          <p:nvPr>
            <p:ph idx="1" type="body"/>
          </p:nvPr>
        </p:nvPicPr>
        <p:blipFill rotWithShape="1">
          <a:blip r:embed="rId3">
            <a:alphaModFix/>
          </a:blip>
          <a:srcRect b="0" l="0" r="0" t="0"/>
          <a:stretch/>
        </p:blipFill>
        <p:spPr>
          <a:xfrm>
            <a:off x="6368860" y="3429000"/>
            <a:ext cx="5296666" cy="3121269"/>
          </a:xfrm>
          <a:prstGeom prst="rect">
            <a:avLst/>
          </a:prstGeom>
          <a:noFill/>
          <a:ln>
            <a:noFill/>
          </a:ln>
        </p:spPr>
      </p:pic>
      <p:sp>
        <p:nvSpPr>
          <p:cNvPr id="173" name="Google Shape;173;p5"/>
          <p:cNvSpPr txBox="1"/>
          <p:nvPr>
            <p:ph idx="2" type="body"/>
          </p:nvPr>
        </p:nvSpPr>
        <p:spPr>
          <a:xfrm>
            <a:off x="277091" y="790214"/>
            <a:ext cx="11388435" cy="5610587"/>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SzPts val="1600"/>
              <a:buNone/>
            </a:pPr>
            <a:r>
              <a:t/>
            </a:r>
            <a:endParaRPr sz="2000"/>
          </a:p>
          <a:p>
            <a:pPr indent="0" lvl="0" marL="0" rtl="0" algn="just">
              <a:spcBef>
                <a:spcPts val="1000"/>
              </a:spcBef>
              <a:spcAft>
                <a:spcPts val="0"/>
              </a:spcAft>
              <a:buSzPts val="1600"/>
              <a:buNone/>
            </a:pPr>
            <a:r>
              <a:rPr lang="en-IN" sz="2000"/>
              <a:t>The sales is continuously increasing year over year and this has traces of seasonality as well as a slight positive trend. We fit a regression line into the graph and it indicates that the series is non stationary because here mean and variance is changing over time as the regression line doesn’t pass from every point in the series.  The plot at right side is trying to find the mean of sale from 2004 to 2014 which is increasing that also proves the data is non stationary.</a:t>
            </a:r>
            <a:endParaRPr/>
          </a:p>
          <a:p>
            <a:pPr indent="0" lvl="0" marL="0" rtl="0" algn="just">
              <a:spcBef>
                <a:spcPts val="1000"/>
              </a:spcBef>
              <a:spcAft>
                <a:spcPts val="0"/>
              </a:spcAft>
              <a:buSzPts val="1600"/>
              <a:buNone/>
            </a:pPr>
            <a:r>
              <a:t/>
            </a:r>
            <a:endParaRPr sz="2000"/>
          </a:p>
        </p:txBody>
      </p:sp>
      <p:pic>
        <p:nvPicPr>
          <p:cNvPr id="174" name="Google Shape;174;p5"/>
          <p:cNvPicPr preferRelativeResize="0"/>
          <p:nvPr/>
        </p:nvPicPr>
        <p:blipFill rotWithShape="1">
          <a:blip r:embed="rId4">
            <a:alphaModFix/>
          </a:blip>
          <a:srcRect b="0" l="0" r="0" t="0"/>
          <a:stretch/>
        </p:blipFill>
        <p:spPr>
          <a:xfrm>
            <a:off x="277092" y="3429000"/>
            <a:ext cx="5296666" cy="312126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6"/>
          <p:cNvSpPr txBox="1"/>
          <p:nvPr>
            <p:ph type="title"/>
          </p:nvPr>
        </p:nvSpPr>
        <p:spPr>
          <a:xfrm>
            <a:off x="429491" y="96981"/>
            <a:ext cx="5306291" cy="1108363"/>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lt2"/>
              </a:buClr>
              <a:buSzPts val="2400"/>
              <a:buFont typeface="Century Gothic"/>
              <a:buNone/>
            </a:pPr>
            <a:r>
              <a:rPr b="1" lang="en-IN" sz="2400" u="sng"/>
              <a:t>CHECKING IF THE TIME SERIES DATA IS STATIONARY OR NOT IF NOT MAKING IT STATIONARY</a:t>
            </a:r>
            <a:endParaRPr b="1" sz="2400" u="sng"/>
          </a:p>
        </p:txBody>
      </p:sp>
      <p:pic>
        <p:nvPicPr>
          <p:cNvPr id="180" name="Google Shape;180;p6"/>
          <p:cNvPicPr preferRelativeResize="0"/>
          <p:nvPr>
            <p:ph idx="1" type="body"/>
          </p:nvPr>
        </p:nvPicPr>
        <p:blipFill rotWithShape="1">
          <a:blip r:embed="rId3">
            <a:alphaModFix/>
          </a:blip>
          <a:srcRect b="0" l="0" r="0" t="0"/>
          <a:stretch/>
        </p:blipFill>
        <p:spPr>
          <a:xfrm>
            <a:off x="6428509" y="1205345"/>
            <a:ext cx="5564707" cy="2591216"/>
          </a:xfrm>
          <a:prstGeom prst="rect">
            <a:avLst/>
          </a:prstGeom>
          <a:noFill/>
          <a:ln>
            <a:noFill/>
          </a:ln>
        </p:spPr>
      </p:pic>
      <p:sp>
        <p:nvSpPr>
          <p:cNvPr id="181" name="Google Shape;181;p6"/>
          <p:cNvSpPr txBox="1"/>
          <p:nvPr>
            <p:ph idx="2" type="body"/>
          </p:nvPr>
        </p:nvSpPr>
        <p:spPr>
          <a:xfrm>
            <a:off x="96982" y="1205345"/>
            <a:ext cx="5874327" cy="4663643"/>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SzPts val="1600"/>
              <a:buNone/>
            </a:pPr>
            <a:r>
              <a:rPr lang="en-IN" sz="2000"/>
              <a:t>Plotting the log of data shows that the data is non stationary (plot left side). So we differenced the data which shows that the mean is constant but not the variance. So log transformation is not giving stationarity. Now instead of taking the difference of original data taking difference of log of time series data which shows the series is now has constant mean and a consistent variance.  (plot below)</a:t>
            </a:r>
            <a:endParaRPr/>
          </a:p>
          <a:p>
            <a:pPr indent="0" lvl="0" marL="0" rtl="0" algn="just">
              <a:spcBef>
                <a:spcPts val="1000"/>
              </a:spcBef>
              <a:spcAft>
                <a:spcPts val="0"/>
              </a:spcAft>
              <a:buSzPts val="1120"/>
              <a:buNone/>
            </a:pPr>
            <a:r>
              <a:t/>
            </a:r>
            <a:endParaRPr/>
          </a:p>
        </p:txBody>
      </p:sp>
      <p:pic>
        <p:nvPicPr>
          <p:cNvPr id="182" name="Google Shape;182;p6"/>
          <p:cNvPicPr preferRelativeResize="0"/>
          <p:nvPr/>
        </p:nvPicPr>
        <p:blipFill rotWithShape="1">
          <a:blip r:embed="rId4">
            <a:alphaModFix/>
          </a:blip>
          <a:srcRect b="0" l="0" r="0" t="0"/>
          <a:stretch/>
        </p:blipFill>
        <p:spPr>
          <a:xfrm>
            <a:off x="96981" y="4386470"/>
            <a:ext cx="6123711" cy="247153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7"/>
          <p:cNvSpPr txBox="1"/>
          <p:nvPr>
            <p:ph type="title"/>
          </p:nvPr>
        </p:nvSpPr>
        <p:spPr>
          <a:xfrm>
            <a:off x="646111" y="452718"/>
            <a:ext cx="10538724" cy="140053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2"/>
              </a:buClr>
              <a:buSzPts val="4400"/>
              <a:buFont typeface="Century Gothic"/>
              <a:buNone/>
            </a:pPr>
            <a:r>
              <a:rPr b="1" lang="en-IN" sz="4400" u="sng"/>
              <a:t>AUGMENTED DICKEY FULLER TEST </a:t>
            </a:r>
            <a:endParaRPr/>
          </a:p>
        </p:txBody>
      </p:sp>
      <p:sp>
        <p:nvSpPr>
          <p:cNvPr id="188" name="Google Shape;188;p7"/>
          <p:cNvSpPr txBox="1"/>
          <p:nvPr>
            <p:ph idx="1" type="body"/>
          </p:nvPr>
        </p:nvSpPr>
        <p:spPr>
          <a:xfrm>
            <a:off x="1103312" y="1630018"/>
            <a:ext cx="9617697" cy="4631634"/>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SzPts val="1920"/>
              <a:buNone/>
            </a:pPr>
            <a:r>
              <a:rPr lang="en-IN" sz="2400"/>
              <a:t>Checking the stationarity of transformed data using the Augmented Dickey-Fuller Test(ADF)-</a:t>
            </a:r>
            <a:endParaRPr/>
          </a:p>
          <a:p>
            <a:pPr indent="0" lvl="0" marL="0" rtl="0" algn="just">
              <a:spcBef>
                <a:spcPts val="1000"/>
              </a:spcBef>
              <a:spcAft>
                <a:spcPts val="0"/>
              </a:spcAft>
              <a:buSzPts val="1920"/>
              <a:buNone/>
            </a:pPr>
            <a:r>
              <a:rPr lang="en-IN" sz="2400"/>
              <a:t>Ho: The series is non stationary.</a:t>
            </a:r>
            <a:endParaRPr/>
          </a:p>
          <a:p>
            <a:pPr indent="0" lvl="0" marL="0" rtl="0" algn="just">
              <a:spcBef>
                <a:spcPts val="1000"/>
              </a:spcBef>
              <a:spcAft>
                <a:spcPts val="0"/>
              </a:spcAft>
              <a:buSzPts val="1920"/>
              <a:buNone/>
            </a:pPr>
            <a:r>
              <a:rPr lang="en-IN" sz="2400"/>
              <a:t>Ha: The series is stationary.</a:t>
            </a:r>
            <a:endParaRPr/>
          </a:p>
          <a:p>
            <a:pPr indent="0" lvl="0" marL="0" rtl="0" algn="just">
              <a:spcBef>
                <a:spcPts val="1000"/>
              </a:spcBef>
              <a:spcAft>
                <a:spcPts val="0"/>
              </a:spcAft>
              <a:buSzPts val="1920"/>
              <a:buNone/>
            </a:pPr>
            <a:r>
              <a:rPr lang="en-IN" sz="2400"/>
              <a:t>The test got low p value 0.01 and hence we can reject the Ho and can say that  at 90% confidence level the data has achieved stationarity. </a:t>
            </a:r>
            <a:endParaRPr/>
          </a:p>
          <a:p>
            <a:pPr indent="0" lvl="0" marL="0" rtl="0" algn="just">
              <a:spcBef>
                <a:spcPts val="1000"/>
              </a:spcBef>
              <a:spcAft>
                <a:spcPts val="0"/>
              </a:spcAft>
              <a:buSzPts val="1920"/>
              <a:buNone/>
            </a:pPr>
            <a:r>
              <a:rPr lang="en-IN" sz="2400"/>
              <a:t>Till here we took order of differencing 1 , so d = 1 (the order of integration, one matrix of ARIMA). </a:t>
            </a:r>
            <a:endParaRPr/>
          </a:p>
          <a:p>
            <a:pPr indent="0" lvl="0" marL="0" rtl="0" algn="just">
              <a:spcBef>
                <a:spcPts val="1000"/>
              </a:spcBef>
              <a:spcAft>
                <a:spcPts val="0"/>
              </a:spcAft>
              <a:buSzPts val="1920"/>
              <a:buNone/>
            </a:pPr>
            <a:r>
              <a:t/>
            </a:r>
            <a:endParaRPr sz="2400"/>
          </a:p>
          <a:p>
            <a:pPr indent="-220980" lvl="0" marL="342900" rtl="0" algn="l">
              <a:spcBef>
                <a:spcPts val="1000"/>
              </a:spcBef>
              <a:spcAft>
                <a:spcPts val="0"/>
              </a:spcAft>
              <a:buSzPts val="1920"/>
              <a:buNone/>
            </a:pPr>
            <a:r>
              <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8"/>
          <p:cNvSpPr txBox="1"/>
          <p:nvPr>
            <p:ph idx="4294967295" type="body"/>
          </p:nvPr>
        </p:nvSpPr>
        <p:spPr>
          <a:xfrm>
            <a:off x="-1" y="795338"/>
            <a:ext cx="12192001" cy="5840412"/>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1920"/>
              <a:buNone/>
            </a:pPr>
            <a:r>
              <a:rPr b="1" lang="en-IN" sz="2400"/>
              <a:t>ACF &amp; PACF PLOTS</a:t>
            </a:r>
            <a:endParaRPr/>
          </a:p>
          <a:p>
            <a:pPr indent="0" lvl="0" marL="0" rtl="0" algn="just">
              <a:spcBef>
                <a:spcPts val="1000"/>
              </a:spcBef>
              <a:spcAft>
                <a:spcPts val="0"/>
              </a:spcAft>
              <a:buSzPts val="1920"/>
              <a:buNone/>
            </a:pPr>
            <a:r>
              <a:rPr lang="en-IN" sz="2400"/>
              <a:t>Two important orders of ARIMA are </a:t>
            </a:r>
            <a:r>
              <a:rPr lang="en-IN" sz="2400"/>
              <a:t>autocorrelation</a:t>
            </a:r>
            <a:r>
              <a:rPr lang="en-IN" sz="2400"/>
              <a:t> function that determines order of MA(q) and partial </a:t>
            </a:r>
            <a:r>
              <a:rPr lang="en-IN" sz="2400"/>
              <a:t>autocorrelation</a:t>
            </a:r>
            <a:r>
              <a:rPr lang="en-IN" sz="2400"/>
              <a:t> function that determines order of AR(p). In the plots the blue lines are the threshold and we are considering the positive spikes which are above those threshold lines . Hence for ACF &amp; PACF the lags we are considering are 0.0, 1.0. So we can say the potential order combination for p is 0 &amp; 1 and for q is 0 &amp; 1. So iterating upon the different combinations of p, q, d we get:</a:t>
            </a:r>
            <a:endParaRPr/>
          </a:p>
          <a:p>
            <a:pPr indent="0" lvl="0" marL="0" rtl="0" algn="just">
              <a:spcBef>
                <a:spcPts val="1000"/>
              </a:spcBef>
              <a:spcAft>
                <a:spcPts val="0"/>
              </a:spcAft>
              <a:buSzPts val="1760"/>
              <a:buNone/>
            </a:pPr>
            <a:r>
              <a:t/>
            </a:r>
            <a:endParaRPr sz="2200"/>
          </a:p>
        </p:txBody>
      </p:sp>
      <p:sp>
        <p:nvSpPr>
          <p:cNvPr id="194" name="Google Shape;194;p8"/>
          <p:cNvSpPr txBox="1"/>
          <p:nvPr>
            <p:ph idx="4294967295" type="title"/>
          </p:nvPr>
        </p:nvSpPr>
        <p:spPr>
          <a:xfrm>
            <a:off x="-1" y="111125"/>
            <a:ext cx="11845925" cy="480158"/>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2"/>
              </a:buClr>
              <a:buSzPts val="3200"/>
              <a:buFont typeface="Century Gothic"/>
              <a:buNone/>
            </a:pPr>
            <a:r>
              <a:rPr b="1" lang="en-IN" sz="3200" u="sng"/>
              <a:t>PREDICTIVE ANALYSIS</a:t>
            </a:r>
            <a:endParaRPr b="1" sz="3200" u="sng"/>
          </a:p>
        </p:txBody>
      </p:sp>
      <p:pic>
        <p:nvPicPr>
          <p:cNvPr id="195" name="Google Shape;195;p8"/>
          <p:cNvPicPr preferRelativeResize="0"/>
          <p:nvPr/>
        </p:nvPicPr>
        <p:blipFill rotWithShape="1">
          <a:blip r:embed="rId3">
            <a:alphaModFix/>
          </a:blip>
          <a:srcRect b="0" l="0" r="0" t="0"/>
          <a:stretch/>
        </p:blipFill>
        <p:spPr>
          <a:xfrm>
            <a:off x="6228522" y="3988904"/>
            <a:ext cx="5963479" cy="2850901"/>
          </a:xfrm>
          <a:prstGeom prst="rect">
            <a:avLst/>
          </a:prstGeom>
          <a:noFill/>
          <a:ln>
            <a:noFill/>
          </a:ln>
        </p:spPr>
      </p:pic>
      <p:graphicFrame>
        <p:nvGraphicFramePr>
          <p:cNvPr id="196" name="Google Shape;196;p8"/>
          <p:cNvGraphicFramePr/>
          <p:nvPr/>
        </p:nvGraphicFramePr>
        <p:xfrm>
          <a:off x="1" y="3988904"/>
          <a:ext cx="3000000" cy="3000000"/>
        </p:xfrm>
        <a:graphic>
          <a:graphicData uri="http://schemas.openxmlformats.org/drawingml/2006/table">
            <a:tbl>
              <a:tblPr>
                <a:gradFill>
                  <a:gsLst>
                    <a:gs pos="0">
                      <a:srgbClr val="DCE9E3"/>
                    </a:gs>
                    <a:gs pos="100000">
                      <a:srgbClr val="91BFAB"/>
                    </a:gs>
                  </a:gsLst>
                  <a:lin ang="5400000" scaled="0"/>
                </a:gradFill>
                <a:tableStyleId>{F5DB0BAB-D127-4F4D-8982-F8212AE62F2B}</a:tableStyleId>
              </a:tblPr>
              <a:tblGrid>
                <a:gridCol w="1556750"/>
                <a:gridCol w="2110575"/>
                <a:gridCol w="1496875"/>
                <a:gridCol w="931800"/>
              </a:tblGrid>
              <a:tr h="382575">
                <a:tc>
                  <a:txBody>
                    <a:bodyPr/>
                    <a:lstStyle/>
                    <a:p>
                      <a:pPr indent="0" lvl="0" marL="0" marR="0" rtl="0" algn="l">
                        <a:spcBef>
                          <a:spcPts val="0"/>
                        </a:spcBef>
                        <a:spcAft>
                          <a:spcPts val="0"/>
                        </a:spcAft>
                        <a:buNone/>
                      </a:pPr>
                      <a:r>
                        <a:t/>
                      </a:r>
                      <a:endParaRPr b="0" i="0" sz="1100" u="none" cap="none" strike="noStrike">
                        <a:solidFill>
                          <a:schemeClr val="accent1"/>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IN" sz="1100" u="none" cap="none" strike="noStrike"/>
                        <a:t>AR</a:t>
                      </a:r>
                      <a:endParaRPr b="0" i="0" sz="1100" u="none" cap="none" strike="noStrike">
                        <a:solidFill>
                          <a:schemeClr val="accent1"/>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IN" sz="1100" u="none" cap="none" strike="noStrike"/>
                        <a:t>I</a:t>
                      </a:r>
                      <a:endParaRPr b="0" i="0" sz="1100" u="none" cap="none" strike="noStrike">
                        <a:solidFill>
                          <a:schemeClr val="accent1"/>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IN" sz="1100" u="none" cap="none" strike="noStrike"/>
                        <a:t>MA</a:t>
                      </a:r>
                      <a:endParaRPr b="0" i="0" sz="1100" u="none" cap="none" strike="noStrike">
                        <a:solidFill>
                          <a:schemeClr val="accent1"/>
                        </a:solidFill>
                        <a:latin typeface="Calibri"/>
                        <a:ea typeface="Calibri"/>
                        <a:cs typeface="Calibri"/>
                        <a:sym typeface="Calibri"/>
                      </a:endParaRPr>
                    </a:p>
                  </a:txBody>
                  <a:tcPr marT="9525" marB="0" marR="9525" marL="9525" anchor="b"/>
                </a:tc>
              </a:tr>
              <a:tr h="382575">
                <a:tc>
                  <a:txBody>
                    <a:bodyPr/>
                    <a:lstStyle/>
                    <a:p>
                      <a:pPr indent="0" lvl="0" marL="0" marR="0" rtl="0" algn="l">
                        <a:spcBef>
                          <a:spcPts val="0"/>
                        </a:spcBef>
                        <a:spcAft>
                          <a:spcPts val="0"/>
                        </a:spcAft>
                        <a:buNone/>
                      </a:pPr>
                      <a:r>
                        <a:t/>
                      </a:r>
                      <a:endParaRPr b="0" i="0" sz="1100" u="none" cap="none" strike="noStrike">
                        <a:solidFill>
                          <a:schemeClr val="accent1"/>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IN" sz="1100" u="none" cap="none" strike="noStrike"/>
                        <a:t>Order of AR</a:t>
                      </a:r>
                      <a:endParaRPr b="0" i="0" sz="1100" u="none" cap="none" strike="noStrike">
                        <a:solidFill>
                          <a:schemeClr val="accent1"/>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IN" sz="1100" u="none" cap="none" strike="noStrike"/>
                        <a:t>Order of Differncing</a:t>
                      </a:r>
                      <a:endParaRPr b="1" i="0" sz="1100" u="none" cap="none" strike="noStrike">
                        <a:solidFill>
                          <a:schemeClr val="accent1"/>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IN" sz="1100" u="none" cap="none" strike="noStrike"/>
                        <a:t>Order of MA</a:t>
                      </a:r>
                      <a:endParaRPr b="0" i="0" sz="1100" u="none" cap="none" strike="noStrike">
                        <a:solidFill>
                          <a:schemeClr val="accent1"/>
                        </a:solidFill>
                        <a:latin typeface="Calibri"/>
                        <a:ea typeface="Calibri"/>
                        <a:cs typeface="Calibri"/>
                        <a:sym typeface="Calibri"/>
                      </a:endParaRPr>
                    </a:p>
                  </a:txBody>
                  <a:tcPr marT="9525" marB="0" marR="9525" marL="9525" anchor="b"/>
                </a:tc>
              </a:tr>
              <a:tr h="555425">
                <a:tc>
                  <a:txBody>
                    <a:bodyPr/>
                    <a:lstStyle/>
                    <a:p>
                      <a:pPr indent="0" lvl="0" marL="0" marR="0" rtl="0" algn="l">
                        <a:spcBef>
                          <a:spcPts val="0"/>
                        </a:spcBef>
                        <a:spcAft>
                          <a:spcPts val="0"/>
                        </a:spcAft>
                        <a:buNone/>
                      </a:pPr>
                      <a:r>
                        <a:rPr lang="en-IN" sz="1100" u="none" cap="none" strike="noStrike"/>
                        <a:t>Model Combinations</a:t>
                      </a:r>
                      <a:endParaRPr b="1" i="0" sz="1100" u="none" cap="none" strike="noStrike">
                        <a:solidFill>
                          <a:schemeClr val="accent1"/>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IN" sz="1100" u="none" cap="none" strike="noStrike"/>
                        <a:t>p</a:t>
                      </a:r>
                      <a:endParaRPr b="0" i="0" sz="1100" u="none" cap="none" strike="noStrike">
                        <a:solidFill>
                          <a:schemeClr val="accent1"/>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IN" sz="1100" u="none" cap="none" strike="noStrike"/>
                        <a:t>d</a:t>
                      </a:r>
                      <a:endParaRPr b="1" i="0" sz="1100" u="none" cap="none" strike="noStrike">
                        <a:solidFill>
                          <a:schemeClr val="accent1"/>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IN" sz="1100" u="none" cap="none" strike="noStrike"/>
                        <a:t>q</a:t>
                      </a:r>
                      <a:endParaRPr b="0" i="0" sz="1100" u="none" cap="none" strike="noStrike">
                        <a:solidFill>
                          <a:schemeClr val="accent1"/>
                        </a:solidFill>
                        <a:latin typeface="Calibri"/>
                        <a:ea typeface="Calibri"/>
                        <a:cs typeface="Calibri"/>
                        <a:sym typeface="Calibri"/>
                      </a:endParaRPr>
                    </a:p>
                  </a:txBody>
                  <a:tcPr marT="9525" marB="0" marR="9525" marL="9525" anchor="b"/>
                </a:tc>
              </a:tr>
              <a:tr h="382575">
                <a:tc>
                  <a:txBody>
                    <a:bodyPr/>
                    <a:lstStyle/>
                    <a:p>
                      <a:pPr indent="0" lvl="0" marL="0" marR="0" rtl="0" algn="l">
                        <a:spcBef>
                          <a:spcPts val="0"/>
                        </a:spcBef>
                        <a:spcAft>
                          <a:spcPts val="0"/>
                        </a:spcAft>
                        <a:buNone/>
                      </a:pPr>
                      <a:r>
                        <a:rPr lang="en-IN" sz="1100" u="none" cap="none" strike="noStrike"/>
                        <a:t>Model 1</a:t>
                      </a:r>
                      <a:endParaRPr b="1" i="0" sz="1100" u="none" cap="none" strike="noStrike">
                        <a:solidFill>
                          <a:schemeClr val="accent1"/>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IN" sz="1100" u="none" cap="none" strike="noStrike"/>
                        <a:t>0</a:t>
                      </a:r>
                      <a:endParaRPr b="0" i="0" sz="1100" u="none" cap="none" strike="noStrike">
                        <a:solidFill>
                          <a:schemeClr val="accent1"/>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IN" sz="1100" u="none" cap="none" strike="noStrike"/>
                        <a:t>1</a:t>
                      </a:r>
                      <a:endParaRPr b="0" i="0" sz="1100" u="none" cap="none" strike="noStrike">
                        <a:solidFill>
                          <a:schemeClr val="accent1"/>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IN" sz="1100" u="none" cap="none" strike="noStrike"/>
                        <a:t>0</a:t>
                      </a:r>
                      <a:endParaRPr b="0" i="0" sz="1100" u="none" cap="none" strike="noStrike">
                        <a:solidFill>
                          <a:schemeClr val="accent1"/>
                        </a:solidFill>
                        <a:latin typeface="Calibri"/>
                        <a:ea typeface="Calibri"/>
                        <a:cs typeface="Calibri"/>
                        <a:sym typeface="Calibri"/>
                      </a:endParaRPr>
                    </a:p>
                  </a:txBody>
                  <a:tcPr marT="9525" marB="0" marR="9525" marL="9525" anchor="b"/>
                </a:tc>
              </a:tr>
              <a:tr h="382575">
                <a:tc>
                  <a:txBody>
                    <a:bodyPr/>
                    <a:lstStyle/>
                    <a:p>
                      <a:pPr indent="0" lvl="0" marL="0" marR="0" rtl="0" algn="l">
                        <a:spcBef>
                          <a:spcPts val="0"/>
                        </a:spcBef>
                        <a:spcAft>
                          <a:spcPts val="0"/>
                        </a:spcAft>
                        <a:buNone/>
                      </a:pPr>
                      <a:r>
                        <a:rPr lang="en-IN" sz="1100" u="none" cap="none" strike="noStrike"/>
                        <a:t>Model 2</a:t>
                      </a:r>
                      <a:endParaRPr b="1" i="0" sz="1100" u="none" cap="none" strike="noStrike">
                        <a:solidFill>
                          <a:schemeClr val="accent1"/>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IN" sz="1100" u="none" cap="none" strike="noStrike"/>
                        <a:t>0</a:t>
                      </a:r>
                      <a:endParaRPr b="0" i="0" sz="1100" u="none" cap="none" strike="noStrike">
                        <a:solidFill>
                          <a:schemeClr val="accent1"/>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IN" sz="1100" u="none" cap="none" strike="noStrike"/>
                        <a:t>1</a:t>
                      </a:r>
                      <a:endParaRPr b="0" i="0" sz="1100" u="none" cap="none" strike="noStrike">
                        <a:solidFill>
                          <a:schemeClr val="accent1"/>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IN" sz="1100" u="none" cap="none" strike="noStrike"/>
                        <a:t>1</a:t>
                      </a:r>
                      <a:endParaRPr b="0" i="0" sz="1100" u="none" cap="none" strike="noStrike">
                        <a:solidFill>
                          <a:schemeClr val="accent1"/>
                        </a:solidFill>
                        <a:latin typeface="Calibri"/>
                        <a:ea typeface="Calibri"/>
                        <a:cs typeface="Calibri"/>
                        <a:sym typeface="Calibri"/>
                      </a:endParaRPr>
                    </a:p>
                  </a:txBody>
                  <a:tcPr marT="9525" marB="0" marR="9525" marL="9525" anchor="b"/>
                </a:tc>
              </a:tr>
              <a:tr h="382575">
                <a:tc>
                  <a:txBody>
                    <a:bodyPr/>
                    <a:lstStyle/>
                    <a:p>
                      <a:pPr indent="0" lvl="0" marL="0" marR="0" rtl="0" algn="l">
                        <a:spcBef>
                          <a:spcPts val="0"/>
                        </a:spcBef>
                        <a:spcAft>
                          <a:spcPts val="0"/>
                        </a:spcAft>
                        <a:buNone/>
                      </a:pPr>
                      <a:r>
                        <a:rPr lang="en-IN" sz="1100" u="none" cap="none" strike="noStrike"/>
                        <a:t>Model 3</a:t>
                      </a:r>
                      <a:endParaRPr b="1" i="0" sz="1100" u="none" cap="none" strike="noStrike">
                        <a:solidFill>
                          <a:schemeClr val="accent1"/>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IN" sz="1100" u="none" cap="none" strike="noStrike"/>
                        <a:t>1</a:t>
                      </a:r>
                      <a:endParaRPr b="0" i="0" sz="1100" u="none" cap="none" strike="noStrike">
                        <a:solidFill>
                          <a:schemeClr val="accent1"/>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IN" sz="1100" u="none" cap="none" strike="noStrike"/>
                        <a:t>1</a:t>
                      </a:r>
                      <a:endParaRPr b="0" i="0" sz="1100" u="none" cap="none" strike="noStrike">
                        <a:solidFill>
                          <a:schemeClr val="accent1"/>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IN" sz="1100" u="none" cap="none" strike="noStrike"/>
                        <a:t>0</a:t>
                      </a:r>
                      <a:endParaRPr b="0" i="0" sz="1100" u="none" cap="none" strike="noStrike">
                        <a:solidFill>
                          <a:schemeClr val="accent1"/>
                        </a:solidFill>
                        <a:latin typeface="Calibri"/>
                        <a:ea typeface="Calibri"/>
                        <a:cs typeface="Calibri"/>
                        <a:sym typeface="Calibri"/>
                      </a:endParaRPr>
                    </a:p>
                  </a:txBody>
                  <a:tcPr marT="9525" marB="0" marR="9525" marL="9525" anchor="b"/>
                </a:tc>
              </a:tr>
              <a:tr h="382575">
                <a:tc>
                  <a:txBody>
                    <a:bodyPr/>
                    <a:lstStyle/>
                    <a:p>
                      <a:pPr indent="0" lvl="0" marL="0" marR="0" rtl="0" algn="l">
                        <a:spcBef>
                          <a:spcPts val="0"/>
                        </a:spcBef>
                        <a:spcAft>
                          <a:spcPts val="0"/>
                        </a:spcAft>
                        <a:buNone/>
                      </a:pPr>
                      <a:r>
                        <a:rPr lang="en-IN" sz="1100" u="none" cap="none" strike="noStrike"/>
                        <a:t>Model 4</a:t>
                      </a:r>
                      <a:endParaRPr b="1" i="0" sz="1100" u="none" cap="none" strike="noStrike">
                        <a:solidFill>
                          <a:schemeClr val="accent1"/>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IN" sz="1100" u="none" cap="none" strike="noStrike"/>
                        <a:t>1</a:t>
                      </a:r>
                      <a:endParaRPr b="0" i="0" sz="1100" u="none" cap="none" strike="noStrike">
                        <a:solidFill>
                          <a:schemeClr val="accent1"/>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IN" sz="1100" u="none" cap="none" strike="noStrike"/>
                        <a:t>1</a:t>
                      </a:r>
                      <a:endParaRPr b="0" i="0" sz="1100" u="none" cap="none" strike="noStrike">
                        <a:solidFill>
                          <a:schemeClr val="accent1"/>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IN" sz="1100" u="none" cap="none" strike="noStrike"/>
                        <a:t>1</a:t>
                      </a:r>
                      <a:endParaRPr b="0" i="0" sz="1100" u="none" cap="none" strike="noStrike">
                        <a:solidFill>
                          <a:schemeClr val="accent1"/>
                        </a:solidFill>
                        <a:latin typeface="Calibri"/>
                        <a:ea typeface="Calibri"/>
                        <a:cs typeface="Calibri"/>
                        <a:sym typeface="Calibri"/>
                      </a:endParaRPr>
                    </a:p>
                  </a:txBody>
                  <a:tcPr marT="9525" marB="0" marR="9525" marL="9525" anchor="b"/>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9"/>
          <p:cNvSpPr txBox="1"/>
          <p:nvPr>
            <p:ph type="ctrTitle"/>
          </p:nvPr>
        </p:nvSpPr>
        <p:spPr>
          <a:xfrm>
            <a:off x="1524000" y="172279"/>
            <a:ext cx="9144000" cy="543338"/>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lt2"/>
              </a:buClr>
              <a:buSzPts val="4400"/>
              <a:buFont typeface="Century Gothic"/>
              <a:buNone/>
            </a:pPr>
            <a:r>
              <a:rPr b="1" lang="en-IN" sz="4400"/>
              <a:t>MAPE</a:t>
            </a:r>
            <a:endParaRPr b="1" sz="4400"/>
          </a:p>
        </p:txBody>
      </p:sp>
      <p:sp>
        <p:nvSpPr>
          <p:cNvPr id="202" name="Google Shape;202;p9"/>
          <p:cNvSpPr txBox="1"/>
          <p:nvPr>
            <p:ph idx="1" type="subTitle"/>
          </p:nvPr>
        </p:nvSpPr>
        <p:spPr>
          <a:xfrm>
            <a:off x="198782" y="715617"/>
            <a:ext cx="11847443" cy="5970104"/>
          </a:xfrm>
          <a:prstGeom prst="rect">
            <a:avLst/>
          </a:prstGeom>
          <a:noFill/>
          <a:ln>
            <a:noFill/>
          </a:ln>
        </p:spPr>
        <p:txBody>
          <a:bodyPr anchorCtr="0" anchor="t" bIns="45700" lIns="91425" spcFirstLastPara="1" rIns="91425" wrap="square" tIns="45700">
            <a:normAutofit lnSpcReduction="10000"/>
          </a:bodyPr>
          <a:lstStyle/>
          <a:p>
            <a:pPr indent="0" lvl="0" marL="0" rtl="0" algn="just">
              <a:spcBef>
                <a:spcPts val="0"/>
              </a:spcBef>
              <a:spcAft>
                <a:spcPts val="0"/>
              </a:spcAft>
              <a:buSzPts val="1600"/>
              <a:buNone/>
            </a:pPr>
            <a:r>
              <a:rPr lang="en-IN" sz="2000">
                <a:solidFill>
                  <a:schemeClr val="lt1"/>
                </a:solidFill>
              </a:rPr>
              <a:t>WE HAVE FOUR DIFFERENT COMBINATIONS OF P, D, Q  AND WE RUN THE ARIMA (NON SEASONAL) TEST ON THOSE MODELS WHICH PROVIDES MAPE (MEAN ABSOLUTE PERCENTAGE ERROR) FOR EACH MODEL. THE TABLE BELOW SHOWS THE MAPE FOR EACH OF THE MODEL. THE MODEL WITH LOWEST MAPE IS CONSIDERED AS THE OPTIMUM ONE AND THAT MODEL IS MODEL 3 , WITH P=1, D=1, Q=0. STILL THIS MAPE IS QUITE HIGH.</a:t>
            </a:r>
            <a:endParaRPr/>
          </a:p>
          <a:p>
            <a:pPr indent="0" lvl="0" marL="0" rtl="0" algn="just">
              <a:spcBef>
                <a:spcPts val="1000"/>
              </a:spcBef>
              <a:spcAft>
                <a:spcPts val="0"/>
              </a:spcAft>
              <a:buSzPts val="1600"/>
              <a:buNone/>
            </a:pPr>
            <a:r>
              <a:t/>
            </a:r>
            <a:endParaRPr sz="2000">
              <a:solidFill>
                <a:schemeClr val="lt1"/>
              </a:solidFill>
            </a:endParaRPr>
          </a:p>
          <a:p>
            <a:pPr indent="0" lvl="0" marL="0" rtl="0" algn="just">
              <a:spcBef>
                <a:spcPts val="1000"/>
              </a:spcBef>
              <a:spcAft>
                <a:spcPts val="0"/>
              </a:spcAft>
              <a:buSzPts val="1600"/>
              <a:buNone/>
            </a:pPr>
            <a:r>
              <a:t/>
            </a:r>
            <a:endParaRPr sz="2000">
              <a:solidFill>
                <a:schemeClr val="lt1"/>
              </a:solidFill>
            </a:endParaRPr>
          </a:p>
          <a:p>
            <a:pPr indent="0" lvl="0" marL="0" rtl="0" algn="just">
              <a:spcBef>
                <a:spcPts val="1000"/>
              </a:spcBef>
              <a:spcAft>
                <a:spcPts val="0"/>
              </a:spcAft>
              <a:buSzPts val="1600"/>
              <a:buNone/>
            </a:pPr>
            <a:r>
              <a:t/>
            </a:r>
            <a:endParaRPr sz="2000">
              <a:solidFill>
                <a:schemeClr val="lt1"/>
              </a:solidFill>
            </a:endParaRPr>
          </a:p>
          <a:p>
            <a:pPr indent="0" lvl="0" marL="0" rtl="0" algn="just">
              <a:spcBef>
                <a:spcPts val="1000"/>
              </a:spcBef>
              <a:spcAft>
                <a:spcPts val="0"/>
              </a:spcAft>
              <a:buSzPts val="1600"/>
              <a:buNone/>
            </a:pPr>
            <a:r>
              <a:t/>
            </a:r>
            <a:endParaRPr sz="2000">
              <a:solidFill>
                <a:schemeClr val="lt1"/>
              </a:solidFill>
            </a:endParaRPr>
          </a:p>
          <a:p>
            <a:pPr indent="0" lvl="0" marL="0" rtl="0" algn="just">
              <a:spcBef>
                <a:spcPts val="1000"/>
              </a:spcBef>
              <a:spcAft>
                <a:spcPts val="0"/>
              </a:spcAft>
              <a:buSzPts val="1600"/>
              <a:buNone/>
            </a:pPr>
            <a:r>
              <a:t/>
            </a:r>
            <a:endParaRPr sz="2000">
              <a:solidFill>
                <a:schemeClr val="lt1"/>
              </a:solidFill>
            </a:endParaRPr>
          </a:p>
          <a:p>
            <a:pPr indent="0" lvl="0" marL="0" rtl="0" algn="just">
              <a:spcBef>
                <a:spcPts val="1000"/>
              </a:spcBef>
              <a:spcAft>
                <a:spcPts val="0"/>
              </a:spcAft>
              <a:buSzPts val="1600"/>
              <a:buNone/>
            </a:pPr>
            <a:r>
              <a:t/>
            </a:r>
            <a:endParaRPr sz="2000">
              <a:solidFill>
                <a:schemeClr val="lt1"/>
              </a:solidFill>
            </a:endParaRPr>
          </a:p>
          <a:p>
            <a:pPr indent="0" lvl="0" marL="0" rtl="0" algn="just">
              <a:spcBef>
                <a:spcPts val="1000"/>
              </a:spcBef>
              <a:spcAft>
                <a:spcPts val="0"/>
              </a:spcAft>
              <a:buSzPts val="1600"/>
              <a:buNone/>
            </a:pPr>
            <a:r>
              <a:rPr lang="en-IN" sz="2000">
                <a:solidFill>
                  <a:schemeClr val="lt1"/>
                </a:solidFill>
              </a:rPr>
              <a:t>USING R PACKAGE RUN THE  AUTO ARIMA PROCESS ( SEASONAL ARIMA) WHICH CHOOSES BEST MODEL FOR ARIMA ITSELF WHICH GIVES LOWER MAPE (LAST ROW OF ABOVE MODEL) THAN THE PREVIOUS MODEL AND HENCE IT GIVES BETTER MODEL. </a:t>
            </a:r>
            <a:endParaRPr/>
          </a:p>
          <a:p>
            <a:pPr indent="0" lvl="0" marL="0" rtl="0" algn="just">
              <a:spcBef>
                <a:spcPts val="1000"/>
              </a:spcBef>
              <a:spcAft>
                <a:spcPts val="0"/>
              </a:spcAft>
              <a:buSzPts val="1600"/>
              <a:buNone/>
            </a:pPr>
            <a:r>
              <a:t/>
            </a:r>
            <a:endParaRPr sz="2000">
              <a:solidFill>
                <a:schemeClr val="lt1"/>
              </a:solidFill>
            </a:endParaRPr>
          </a:p>
          <a:p>
            <a:pPr indent="0" lvl="0" marL="0" rtl="0" algn="just">
              <a:spcBef>
                <a:spcPts val="1000"/>
              </a:spcBef>
              <a:spcAft>
                <a:spcPts val="0"/>
              </a:spcAft>
              <a:buSzPts val="1600"/>
              <a:buNone/>
            </a:pPr>
            <a:r>
              <a:rPr lang="en-IN" sz="2000">
                <a:solidFill>
                  <a:schemeClr val="lt1"/>
                </a:solidFill>
              </a:rPr>
              <a:t>THE DATA TREND WE HAVE FOR OUR TIME SERIES DATA IS QUIET SEASONAL AND HENCE THE NON SEASONAL ARIMA DIDN’T WORK ON THIS DATA GOOD.</a:t>
            </a:r>
            <a:endParaRPr/>
          </a:p>
          <a:p>
            <a:pPr indent="0" lvl="0" marL="0" rtl="0" algn="just">
              <a:spcBef>
                <a:spcPts val="1000"/>
              </a:spcBef>
              <a:spcAft>
                <a:spcPts val="0"/>
              </a:spcAft>
              <a:buSzPts val="1600"/>
              <a:buNone/>
            </a:pPr>
            <a:r>
              <a:t/>
            </a:r>
            <a:endParaRPr>
              <a:solidFill>
                <a:schemeClr val="lt1"/>
              </a:solidFill>
            </a:endParaRPr>
          </a:p>
        </p:txBody>
      </p:sp>
      <p:graphicFrame>
        <p:nvGraphicFramePr>
          <p:cNvPr id="203" name="Google Shape;203;p9"/>
          <p:cNvGraphicFramePr/>
          <p:nvPr/>
        </p:nvGraphicFramePr>
        <p:xfrm>
          <a:off x="831272" y="2239617"/>
          <a:ext cx="3000000" cy="3000000"/>
        </p:xfrm>
        <a:graphic>
          <a:graphicData uri="http://schemas.openxmlformats.org/drawingml/2006/table">
            <a:tbl>
              <a:tblPr>
                <a:noFill/>
                <a:tableStyleId>{F5DB0BAB-D127-4F4D-8982-F8212AE62F2B}</a:tableStyleId>
              </a:tblPr>
              <a:tblGrid>
                <a:gridCol w="2395925"/>
                <a:gridCol w="3248300"/>
                <a:gridCol w="2303775"/>
                <a:gridCol w="1434100"/>
                <a:gridCol w="1105800"/>
              </a:tblGrid>
              <a:tr h="256675">
                <a:tc>
                  <a:txBody>
                    <a:bodyPr/>
                    <a:lstStyle/>
                    <a:p>
                      <a:pPr indent="0" lvl="0" marL="0" marR="0" rtl="0" algn="l">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IN" sz="1100" u="none" cap="none" strike="noStrike"/>
                        <a:t>AR</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IN" sz="1100" u="none" cap="none" strike="noStrike"/>
                        <a:t>I</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IN" sz="1100" u="none" cap="none" strike="noStrike"/>
                        <a:t>MA</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9525" marB="0" marR="9525" marL="9525" anchor="b"/>
                </a:tc>
              </a:tr>
              <a:tr h="256675">
                <a:tc>
                  <a:txBody>
                    <a:bodyPr/>
                    <a:lstStyle/>
                    <a:p>
                      <a:pPr indent="0" lvl="0" marL="0" marR="0" rtl="0" algn="l">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IN" sz="1100" u="none" cap="none" strike="noStrike"/>
                        <a:t>Order of AR</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IN" sz="1100" u="none" cap="none" strike="noStrike"/>
                        <a:t>Order of </a:t>
                      </a:r>
                      <a:r>
                        <a:rPr lang="en-IN" sz="1100"/>
                        <a:t>Differencing</a:t>
                      </a:r>
                      <a:endParaRPr b="1"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IN" sz="1100" u="none" cap="none" strike="noStrike"/>
                        <a:t>Order of MA</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9525" marB="0" marR="9525" marL="9525" anchor="b"/>
                </a:tc>
              </a:tr>
              <a:tr h="256675">
                <a:tc>
                  <a:txBody>
                    <a:bodyPr/>
                    <a:lstStyle/>
                    <a:p>
                      <a:pPr indent="0" lvl="0" marL="0" marR="0" rtl="0" algn="l">
                        <a:spcBef>
                          <a:spcPts val="0"/>
                        </a:spcBef>
                        <a:spcAft>
                          <a:spcPts val="0"/>
                        </a:spcAft>
                        <a:buNone/>
                      </a:pPr>
                      <a:r>
                        <a:rPr lang="en-IN" sz="1100" u="none" cap="none" strike="noStrike"/>
                        <a:t>Model Combinations</a:t>
                      </a:r>
                      <a:endParaRPr b="1"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IN" sz="1100" u="none" cap="none" strike="noStrike"/>
                        <a:t>p</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IN" sz="1100" u="none" cap="none" strike="noStrike"/>
                        <a:t>d</a:t>
                      </a:r>
                      <a:endParaRPr b="1"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IN" sz="1100" u="none" cap="none" strike="noStrike"/>
                        <a:t>q</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None/>
                      </a:pPr>
                      <a:r>
                        <a:rPr lang="en-IN" sz="1100" u="none" cap="none" strike="noStrike"/>
                        <a:t>MAPE</a:t>
                      </a:r>
                      <a:endParaRPr b="1" i="0" sz="1100" u="none" cap="none" strike="noStrike">
                        <a:solidFill>
                          <a:srgbClr val="000000"/>
                        </a:solidFill>
                        <a:latin typeface="Calibri"/>
                        <a:ea typeface="Calibri"/>
                        <a:cs typeface="Calibri"/>
                        <a:sym typeface="Calibri"/>
                      </a:endParaRPr>
                    </a:p>
                  </a:txBody>
                  <a:tcPr marT="9525" marB="0" marR="9525" marL="9525" anchor="b"/>
                </a:tc>
              </a:tr>
              <a:tr h="256675">
                <a:tc>
                  <a:txBody>
                    <a:bodyPr/>
                    <a:lstStyle/>
                    <a:p>
                      <a:pPr indent="0" lvl="0" marL="0" marR="0" rtl="0" algn="l">
                        <a:spcBef>
                          <a:spcPts val="0"/>
                        </a:spcBef>
                        <a:spcAft>
                          <a:spcPts val="0"/>
                        </a:spcAft>
                        <a:buNone/>
                      </a:pPr>
                      <a:r>
                        <a:rPr lang="en-IN" sz="1100" u="none" cap="none" strike="noStrike"/>
                        <a:t>Model 1</a:t>
                      </a:r>
                      <a:endParaRPr b="1"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IN" sz="1100" u="none" cap="none" strike="noStrike"/>
                        <a:t>0</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IN" sz="1100" u="none" cap="none" strike="noStrike"/>
                        <a:t>1</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IN" sz="1100" u="none" cap="none" strike="noStrike"/>
                        <a:t>0</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spcBef>
                          <a:spcPts val="0"/>
                        </a:spcBef>
                        <a:spcAft>
                          <a:spcPts val="0"/>
                        </a:spcAft>
                        <a:buNone/>
                      </a:pPr>
                      <a:r>
                        <a:rPr lang="en-IN" sz="1100" u="none" cap="none" strike="noStrike"/>
                        <a:t>1.845706</a:t>
                      </a:r>
                      <a:endParaRPr b="0" i="0" sz="1100" u="none" cap="none" strike="noStrike">
                        <a:solidFill>
                          <a:srgbClr val="000000"/>
                        </a:solidFill>
                        <a:latin typeface="Calibri"/>
                        <a:ea typeface="Calibri"/>
                        <a:cs typeface="Calibri"/>
                        <a:sym typeface="Calibri"/>
                      </a:endParaRPr>
                    </a:p>
                  </a:txBody>
                  <a:tcPr marT="9525" marB="0" marR="9525" marL="9525" anchor="b"/>
                </a:tc>
              </a:tr>
              <a:tr h="256675">
                <a:tc>
                  <a:txBody>
                    <a:bodyPr/>
                    <a:lstStyle/>
                    <a:p>
                      <a:pPr indent="0" lvl="0" marL="0" marR="0" rtl="0" algn="l">
                        <a:spcBef>
                          <a:spcPts val="0"/>
                        </a:spcBef>
                        <a:spcAft>
                          <a:spcPts val="0"/>
                        </a:spcAft>
                        <a:buNone/>
                      </a:pPr>
                      <a:r>
                        <a:rPr lang="en-IN" sz="1100" u="none" cap="none" strike="noStrike"/>
                        <a:t>Model 2</a:t>
                      </a:r>
                      <a:endParaRPr b="1"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IN" sz="1100" u="none" cap="none" strike="noStrike"/>
                        <a:t>0</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IN" sz="1100" u="none" cap="none" strike="noStrike"/>
                        <a:t>1</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IN" sz="1100" u="none" cap="none" strike="noStrike"/>
                        <a:t>1</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spcBef>
                          <a:spcPts val="0"/>
                        </a:spcBef>
                        <a:spcAft>
                          <a:spcPts val="0"/>
                        </a:spcAft>
                        <a:buNone/>
                      </a:pPr>
                      <a:r>
                        <a:rPr lang="en-IN" sz="1100" u="none" cap="none" strike="noStrike"/>
                        <a:t>1.820655</a:t>
                      </a:r>
                      <a:endParaRPr b="0" i="0" sz="1100" u="none" cap="none" strike="noStrike">
                        <a:solidFill>
                          <a:srgbClr val="000000"/>
                        </a:solidFill>
                        <a:latin typeface="Calibri"/>
                        <a:ea typeface="Calibri"/>
                        <a:cs typeface="Calibri"/>
                        <a:sym typeface="Calibri"/>
                      </a:endParaRPr>
                    </a:p>
                  </a:txBody>
                  <a:tcPr marT="9525" marB="0" marR="9525" marL="9525" anchor="b"/>
                </a:tc>
              </a:tr>
              <a:tr h="256675">
                <a:tc>
                  <a:txBody>
                    <a:bodyPr/>
                    <a:lstStyle/>
                    <a:p>
                      <a:pPr indent="0" lvl="0" marL="0" marR="0" rtl="0" algn="l">
                        <a:spcBef>
                          <a:spcPts val="0"/>
                        </a:spcBef>
                        <a:spcAft>
                          <a:spcPts val="0"/>
                        </a:spcAft>
                        <a:buNone/>
                      </a:pPr>
                      <a:r>
                        <a:rPr lang="en-IN" sz="1100" u="none" cap="none" strike="noStrike"/>
                        <a:t>Model 3</a:t>
                      </a:r>
                      <a:endParaRPr b="1"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IN" sz="1100" u="none" cap="none" strike="noStrike"/>
                        <a:t>1</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IN" sz="1100" u="none" cap="none" strike="noStrike"/>
                        <a:t>1</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IN" sz="1100" u="none" cap="none" strike="noStrike"/>
                        <a:t>0</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spcBef>
                          <a:spcPts val="0"/>
                        </a:spcBef>
                        <a:spcAft>
                          <a:spcPts val="0"/>
                        </a:spcAft>
                        <a:buNone/>
                      </a:pPr>
                      <a:r>
                        <a:rPr lang="en-IN" sz="1100" u="none" cap="none" strike="noStrike"/>
                        <a:t>1.810217</a:t>
                      </a:r>
                      <a:endParaRPr b="0" i="0" sz="1100" u="none" cap="none" strike="noStrike">
                        <a:solidFill>
                          <a:srgbClr val="000000"/>
                        </a:solidFill>
                        <a:latin typeface="Calibri"/>
                        <a:ea typeface="Calibri"/>
                        <a:cs typeface="Calibri"/>
                        <a:sym typeface="Calibri"/>
                      </a:endParaRPr>
                    </a:p>
                  </a:txBody>
                  <a:tcPr marT="9525" marB="0" marR="9525" marL="9525" anchor="b"/>
                </a:tc>
              </a:tr>
              <a:tr h="256675">
                <a:tc>
                  <a:txBody>
                    <a:bodyPr/>
                    <a:lstStyle/>
                    <a:p>
                      <a:pPr indent="0" lvl="0" marL="0" marR="0" rtl="0" algn="l">
                        <a:spcBef>
                          <a:spcPts val="0"/>
                        </a:spcBef>
                        <a:spcAft>
                          <a:spcPts val="0"/>
                        </a:spcAft>
                        <a:buNone/>
                      </a:pPr>
                      <a:r>
                        <a:rPr lang="en-IN" sz="1100" u="none" cap="none" strike="noStrike"/>
                        <a:t>Model 4</a:t>
                      </a:r>
                      <a:endParaRPr b="1"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IN" sz="1100" u="none" cap="none" strike="noStrike"/>
                        <a:t>1</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IN" sz="1100" u="none" cap="none" strike="noStrike"/>
                        <a:t>1</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IN" sz="1100" u="none" cap="none" strike="noStrike"/>
                        <a:t>1</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spcBef>
                          <a:spcPts val="0"/>
                        </a:spcBef>
                        <a:spcAft>
                          <a:spcPts val="0"/>
                        </a:spcAft>
                        <a:buNone/>
                      </a:pPr>
                      <a:r>
                        <a:rPr lang="en-IN" sz="1100" u="none" cap="none" strike="noStrike"/>
                        <a:t>1.826004</a:t>
                      </a:r>
                      <a:endParaRPr b="0" i="0" sz="1100" u="none" cap="none" strike="noStrike">
                        <a:solidFill>
                          <a:srgbClr val="000000"/>
                        </a:solidFill>
                        <a:latin typeface="Calibri"/>
                        <a:ea typeface="Calibri"/>
                        <a:cs typeface="Calibri"/>
                        <a:sym typeface="Calibri"/>
                      </a:endParaRPr>
                    </a:p>
                  </a:txBody>
                  <a:tcPr marT="9525" marB="0" marR="9525" marL="9525" anchor="b"/>
                </a:tc>
              </a:tr>
              <a:tr h="256675">
                <a:tc>
                  <a:txBody>
                    <a:bodyPr/>
                    <a:lstStyle/>
                    <a:p>
                      <a:pPr indent="0" lvl="0" marL="0" marR="0" rtl="0" algn="l">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spcBef>
                          <a:spcPts val="0"/>
                        </a:spcBef>
                        <a:spcAft>
                          <a:spcPts val="0"/>
                        </a:spcAft>
                        <a:buNone/>
                      </a:pPr>
                      <a:r>
                        <a:rPr lang="en-IN" sz="1100" u="none" cap="none" strike="noStrike"/>
                        <a:t>0.44685</a:t>
                      </a:r>
                      <a:endParaRPr b="0" i="0" sz="1100" u="none" cap="none" strike="noStrike">
                        <a:solidFill>
                          <a:srgbClr val="000000"/>
                        </a:solidFill>
                        <a:latin typeface="Calibri"/>
                        <a:ea typeface="Calibri"/>
                        <a:cs typeface="Calibri"/>
                        <a:sym typeface="Calibri"/>
                      </a:endParaRPr>
                    </a:p>
                  </a:txBody>
                  <a:tcPr marT="9525" marB="0" marR="9525" marL="9525" anchor="b"/>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2022-05-30T19:00:43Z</dcterms:created>
  <dc:creator>lenavo</dc:creator>
</cp:coreProperties>
</file>