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" name="Google Shape;2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6d77b6fe66_2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4" name="Google Shape;454;g26d77b6fe66_2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g26d77b6fe66_2_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26e85acb8cc_1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6" name="Google Shape;496;g26e85acb8cc_1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g26e85acb8cc_1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2cbb78b7136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5" name="Google Shape;535;g2cbb78b7136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g2cbb78b7136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1" name="Google Shape;57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6" name="Google Shape;60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26d7e29f94b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3" name="Google Shape;653;g26d7e29f94b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g26d7e29f94b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3" name="Google Shape;69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0" name="Google Shape;76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3" name="Google Shape;81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9" name="Google Shape;839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7" name="Google Shape;887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2" name="Google Shape;922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4" name="Google Shape;954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4" name="Google Shape;984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6d77b6fe6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26d77b6fe6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26d77b6fe66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d77b6fe66_2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26d77b6fe66_2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26d77b6fe66_2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6d7e29f94b_0_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26d7e29f94b_0_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26d7e29f94b_0_7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6d7e8939a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26d7e8939a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26d7e8939a1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showMasterSp="0">
  <p:cSld name="仅标题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60D52"/>
              </a:gs>
              <a:gs pos="100000">
                <a:srgbClr val="0204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仅标题">
  <p:cSld name="1_仅标题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感谢您下载包图网平台上提供的PPT作品，为了您和包图网以及原创作者的利益，请勿复制、传播、销售，否则将承担法律责任！包图网将对作品进行维权，按照传播下载次数进行十倍的索取赔偿！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ibaotu.com</a:t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60D52"/>
              </a:gs>
              <a:gs pos="100000">
                <a:srgbClr val="0204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 flipH="1" rot="-5400000">
            <a:off x="10174967" y="4940064"/>
            <a:ext cx="2234405" cy="2129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-5400000">
            <a:off x="26342" y="-334272"/>
            <a:ext cx="1853768" cy="220834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5"/>
          <p:cNvGrpSpPr/>
          <p:nvPr/>
        </p:nvGrpSpPr>
        <p:grpSpPr>
          <a:xfrm>
            <a:off x="3219679" y="2534889"/>
            <a:ext cx="2827717" cy="223227"/>
            <a:chOff x="3219679" y="2534889"/>
            <a:chExt cx="2827717" cy="223227"/>
          </a:xfrm>
        </p:grpSpPr>
        <p:cxnSp>
          <p:nvCxnSpPr>
            <p:cNvPr id="24" name="Google Shape;24;p5"/>
            <p:cNvCxnSpPr/>
            <p:nvPr/>
          </p:nvCxnSpPr>
          <p:spPr>
            <a:xfrm>
              <a:off x="3312769" y="2579339"/>
              <a:ext cx="1094359" cy="0"/>
            </a:xfrm>
            <a:prstGeom prst="straightConnector1">
              <a:avLst/>
            </a:prstGeom>
            <a:noFill/>
            <a:ln cap="rnd" cmpd="sng" w="12700">
              <a:solidFill>
                <a:srgbClr val="25A6F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5"/>
            <p:cNvCxnSpPr/>
            <p:nvPr/>
          </p:nvCxnSpPr>
          <p:spPr>
            <a:xfrm>
              <a:off x="4586348" y="2704751"/>
              <a:ext cx="832330" cy="0"/>
            </a:xfrm>
            <a:prstGeom prst="straightConnector1">
              <a:avLst/>
            </a:prstGeom>
            <a:noFill/>
            <a:ln cap="rnd" cmpd="sng" w="12700">
              <a:solidFill>
                <a:srgbClr val="25A6F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5"/>
            <p:cNvCxnSpPr/>
            <p:nvPr/>
          </p:nvCxnSpPr>
          <p:spPr>
            <a:xfrm>
              <a:off x="4409508" y="2580926"/>
              <a:ext cx="176840" cy="123825"/>
            </a:xfrm>
            <a:prstGeom prst="straightConnector1">
              <a:avLst/>
            </a:prstGeom>
            <a:noFill/>
            <a:ln cap="rnd" cmpd="sng" w="12700">
              <a:solidFill>
                <a:srgbClr val="25A6FC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" name="Google Shape;27;p5"/>
            <p:cNvSpPr/>
            <p:nvPr/>
          </p:nvSpPr>
          <p:spPr>
            <a:xfrm>
              <a:off x="3219679" y="2534889"/>
              <a:ext cx="88900" cy="88900"/>
            </a:xfrm>
            <a:prstGeom prst="ellipse">
              <a:avLst/>
            </a:prstGeom>
            <a:noFill/>
            <a:ln cap="flat" cmpd="sng" w="12700">
              <a:solidFill>
                <a:srgbClr val="25A6F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5"/>
            <p:cNvSpPr/>
            <p:nvPr/>
          </p:nvSpPr>
          <p:spPr>
            <a:xfrm>
              <a:off x="5419694" y="2660301"/>
              <a:ext cx="88900" cy="88900"/>
            </a:xfrm>
            <a:prstGeom prst="ellipse">
              <a:avLst/>
            </a:prstGeom>
            <a:noFill/>
            <a:ln cap="flat" cmpd="sng" w="12700">
              <a:solidFill>
                <a:srgbClr val="02F8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" name="Google Shape;29;p5"/>
            <p:cNvCxnSpPr/>
            <p:nvPr/>
          </p:nvCxnSpPr>
          <p:spPr>
            <a:xfrm flipH="1">
              <a:off x="5622863" y="2655334"/>
              <a:ext cx="146787" cy="102782"/>
            </a:xfrm>
            <a:prstGeom prst="straightConnector1">
              <a:avLst/>
            </a:prstGeom>
            <a:noFill/>
            <a:ln cap="rnd" cmpd="sng" w="12700">
              <a:solidFill>
                <a:srgbClr val="25A6F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" name="Google Shape;30;p5"/>
            <p:cNvCxnSpPr/>
            <p:nvPr/>
          </p:nvCxnSpPr>
          <p:spPr>
            <a:xfrm flipH="1">
              <a:off x="5755755" y="2655334"/>
              <a:ext cx="146787" cy="102782"/>
            </a:xfrm>
            <a:prstGeom prst="straightConnector1">
              <a:avLst/>
            </a:prstGeom>
            <a:noFill/>
            <a:ln cap="rnd" cmpd="sng" w="12700">
              <a:solidFill>
                <a:srgbClr val="25A6F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" name="Google Shape;31;p5"/>
            <p:cNvCxnSpPr/>
            <p:nvPr/>
          </p:nvCxnSpPr>
          <p:spPr>
            <a:xfrm flipH="1">
              <a:off x="5900609" y="2655334"/>
              <a:ext cx="146787" cy="102782"/>
            </a:xfrm>
            <a:prstGeom prst="straightConnector1">
              <a:avLst/>
            </a:prstGeom>
            <a:noFill/>
            <a:ln cap="rnd" cmpd="sng" w="12700">
              <a:solidFill>
                <a:srgbClr val="25A6FC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2" name="Google Shape;32;p5"/>
          <p:cNvSpPr txBox="1"/>
          <p:nvPr/>
        </p:nvSpPr>
        <p:spPr>
          <a:xfrm>
            <a:off x="3681203" y="1975504"/>
            <a:ext cx="4761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2F8FF"/>
                </a:solidFill>
              </a:rPr>
              <a:t>DCBD presentation</a:t>
            </a:r>
            <a:endParaRPr sz="3200">
              <a:solidFill>
                <a:srgbClr val="02F8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5"/>
          <p:cNvGrpSpPr/>
          <p:nvPr/>
        </p:nvGrpSpPr>
        <p:grpSpPr>
          <a:xfrm>
            <a:off x="7907452" y="3159451"/>
            <a:ext cx="248491" cy="248491"/>
            <a:chOff x="6481491" y="494460"/>
            <a:chExt cx="733562" cy="733562"/>
          </a:xfrm>
        </p:grpSpPr>
        <p:sp>
          <p:nvSpPr>
            <p:cNvPr id="34" name="Google Shape;34;p5"/>
            <p:cNvSpPr/>
            <p:nvPr/>
          </p:nvSpPr>
          <p:spPr>
            <a:xfrm>
              <a:off x="6481491" y="494460"/>
              <a:ext cx="733562" cy="733562"/>
            </a:xfrm>
            <a:prstGeom prst="donut">
              <a:avLst>
                <a:gd fmla="val 9001" name="adj"/>
              </a:avLst>
            </a:prstGeom>
            <a:gradFill>
              <a:gsLst>
                <a:gs pos="0">
                  <a:srgbClr val="02F8FF"/>
                </a:gs>
                <a:gs pos="31000">
                  <a:srgbClr val="02F8FF"/>
                </a:gs>
                <a:gs pos="100000">
                  <a:srgbClr val="0251E0"/>
                </a:gs>
              </a:gsLst>
              <a:lin ang="2700000" scaled="0"/>
            </a:gradFill>
            <a:ln>
              <a:noFill/>
            </a:ln>
            <a:effectLst>
              <a:outerShdw rotWithShape="0" algn="tl" dir="2700000" dist="12700">
                <a:srgbClr val="08126C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>
              <a:off x="6652045" y="665014"/>
              <a:ext cx="392454" cy="392454"/>
            </a:xfrm>
            <a:prstGeom prst="ellipse">
              <a:avLst/>
            </a:prstGeom>
            <a:gradFill>
              <a:gsLst>
                <a:gs pos="0">
                  <a:srgbClr val="02F8FF"/>
                </a:gs>
                <a:gs pos="31000">
                  <a:srgbClr val="02F8FF"/>
                </a:gs>
                <a:gs pos="100000">
                  <a:srgbClr val="0251E0"/>
                </a:gs>
              </a:gsLst>
              <a:lin ang="2700000" scaled="0"/>
            </a:gradFill>
            <a:ln>
              <a:noFill/>
            </a:ln>
            <a:effectLst>
              <a:outerShdw rotWithShape="0" algn="tl" dir="2700000" dist="12700">
                <a:srgbClr val="08126C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5"/>
          <p:cNvSpPr/>
          <p:nvPr/>
        </p:nvSpPr>
        <p:spPr>
          <a:xfrm>
            <a:off x="6267263" y="2602683"/>
            <a:ext cx="1446583" cy="204135"/>
          </a:xfrm>
          <a:prstGeom prst="rect">
            <a:avLst/>
          </a:prstGeom>
          <a:solidFill>
            <a:srgbClr val="02F8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7864851" y="2602683"/>
            <a:ext cx="1062253" cy="204135"/>
          </a:xfrm>
          <a:prstGeom prst="rect">
            <a:avLst/>
          </a:prstGeom>
          <a:solidFill>
            <a:srgbClr val="02F8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" name="Google Shape;38;p5"/>
          <p:cNvGrpSpPr/>
          <p:nvPr/>
        </p:nvGrpSpPr>
        <p:grpSpPr>
          <a:xfrm>
            <a:off x="5899501" y="3796508"/>
            <a:ext cx="1023771" cy="252756"/>
            <a:chOff x="5900537" y="3882138"/>
            <a:chExt cx="1008627" cy="249017"/>
          </a:xfrm>
        </p:grpSpPr>
        <p:sp>
          <p:nvSpPr>
            <p:cNvPr id="39" name="Google Shape;39;p5"/>
            <p:cNvSpPr/>
            <p:nvPr/>
          </p:nvSpPr>
          <p:spPr>
            <a:xfrm rot="2100000">
              <a:off x="5969535" y="3876510"/>
              <a:ext cx="62436" cy="260274"/>
            </a:xfrm>
            <a:custGeom>
              <a:rect b="b" l="l" r="r" t="t"/>
              <a:pathLst>
                <a:path extrusionOk="0" h="260274" w="62436">
                  <a:moveTo>
                    <a:pt x="0" y="43718"/>
                  </a:moveTo>
                  <a:lnTo>
                    <a:pt x="62436" y="0"/>
                  </a:lnTo>
                  <a:lnTo>
                    <a:pt x="62436" y="216556"/>
                  </a:lnTo>
                  <a:lnTo>
                    <a:pt x="0" y="260274"/>
                  </a:lnTo>
                  <a:close/>
                </a:path>
              </a:pathLst>
            </a:custGeom>
            <a:solidFill>
              <a:srgbClr val="08126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5"/>
            <p:cNvSpPr/>
            <p:nvPr/>
          </p:nvSpPr>
          <p:spPr>
            <a:xfrm rot="2100000">
              <a:off x="6131174" y="3876510"/>
              <a:ext cx="62436" cy="260274"/>
            </a:xfrm>
            <a:custGeom>
              <a:rect b="b" l="l" r="r" t="t"/>
              <a:pathLst>
                <a:path extrusionOk="0" h="260274" w="62436">
                  <a:moveTo>
                    <a:pt x="0" y="43718"/>
                  </a:moveTo>
                  <a:lnTo>
                    <a:pt x="62436" y="0"/>
                  </a:lnTo>
                  <a:lnTo>
                    <a:pt x="62436" y="216556"/>
                  </a:lnTo>
                  <a:lnTo>
                    <a:pt x="0" y="260274"/>
                  </a:lnTo>
                  <a:close/>
                </a:path>
              </a:pathLst>
            </a:custGeom>
            <a:solidFill>
              <a:srgbClr val="08126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5"/>
            <p:cNvSpPr/>
            <p:nvPr/>
          </p:nvSpPr>
          <p:spPr>
            <a:xfrm rot="2100000">
              <a:off x="6292813" y="3876510"/>
              <a:ext cx="62436" cy="260274"/>
            </a:xfrm>
            <a:custGeom>
              <a:rect b="b" l="l" r="r" t="t"/>
              <a:pathLst>
                <a:path extrusionOk="0" h="260274" w="62436">
                  <a:moveTo>
                    <a:pt x="0" y="43718"/>
                  </a:moveTo>
                  <a:lnTo>
                    <a:pt x="62436" y="0"/>
                  </a:lnTo>
                  <a:lnTo>
                    <a:pt x="62436" y="216556"/>
                  </a:lnTo>
                  <a:lnTo>
                    <a:pt x="0" y="260274"/>
                  </a:lnTo>
                  <a:close/>
                </a:path>
              </a:pathLst>
            </a:custGeom>
            <a:solidFill>
              <a:srgbClr val="08126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5"/>
            <p:cNvSpPr/>
            <p:nvPr/>
          </p:nvSpPr>
          <p:spPr>
            <a:xfrm rot="2100000">
              <a:off x="6454452" y="3876510"/>
              <a:ext cx="62436" cy="260274"/>
            </a:xfrm>
            <a:custGeom>
              <a:rect b="b" l="l" r="r" t="t"/>
              <a:pathLst>
                <a:path extrusionOk="0" h="260274" w="62436">
                  <a:moveTo>
                    <a:pt x="0" y="43718"/>
                  </a:moveTo>
                  <a:lnTo>
                    <a:pt x="62436" y="0"/>
                  </a:lnTo>
                  <a:lnTo>
                    <a:pt x="62436" y="216556"/>
                  </a:lnTo>
                  <a:lnTo>
                    <a:pt x="0" y="260274"/>
                  </a:lnTo>
                  <a:close/>
                </a:path>
              </a:pathLst>
            </a:custGeom>
            <a:solidFill>
              <a:srgbClr val="08126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5"/>
            <p:cNvSpPr/>
            <p:nvPr/>
          </p:nvSpPr>
          <p:spPr>
            <a:xfrm rot="2100000">
              <a:off x="6616091" y="3876510"/>
              <a:ext cx="62436" cy="260274"/>
            </a:xfrm>
            <a:custGeom>
              <a:rect b="b" l="l" r="r" t="t"/>
              <a:pathLst>
                <a:path extrusionOk="0" h="260274" w="62436">
                  <a:moveTo>
                    <a:pt x="0" y="43718"/>
                  </a:moveTo>
                  <a:lnTo>
                    <a:pt x="62436" y="0"/>
                  </a:lnTo>
                  <a:lnTo>
                    <a:pt x="62436" y="216556"/>
                  </a:lnTo>
                  <a:lnTo>
                    <a:pt x="0" y="260274"/>
                  </a:lnTo>
                  <a:close/>
                </a:path>
              </a:pathLst>
            </a:custGeom>
            <a:solidFill>
              <a:srgbClr val="08126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5"/>
            <p:cNvSpPr/>
            <p:nvPr/>
          </p:nvSpPr>
          <p:spPr>
            <a:xfrm rot="2100000">
              <a:off x="6777730" y="3876509"/>
              <a:ext cx="62436" cy="260274"/>
            </a:xfrm>
            <a:custGeom>
              <a:rect b="b" l="l" r="r" t="t"/>
              <a:pathLst>
                <a:path extrusionOk="0" h="260274" w="62436">
                  <a:moveTo>
                    <a:pt x="0" y="43718"/>
                  </a:moveTo>
                  <a:lnTo>
                    <a:pt x="62436" y="0"/>
                  </a:lnTo>
                  <a:lnTo>
                    <a:pt x="62436" y="216556"/>
                  </a:lnTo>
                  <a:lnTo>
                    <a:pt x="0" y="260274"/>
                  </a:lnTo>
                  <a:close/>
                </a:path>
              </a:pathLst>
            </a:custGeom>
            <a:solidFill>
              <a:srgbClr val="08126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5"/>
          <p:cNvSpPr txBox="1"/>
          <p:nvPr/>
        </p:nvSpPr>
        <p:spPr>
          <a:xfrm>
            <a:off x="6230666" y="2579419"/>
            <a:ext cx="1554753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8126C"/>
                </a:solidFill>
                <a:latin typeface="Arial"/>
                <a:ea typeface="Arial"/>
                <a:cs typeface="Arial"/>
                <a:sym typeface="Arial"/>
              </a:rPr>
              <a:t>Presented by: </a:t>
            </a:r>
            <a:r>
              <a:rPr lang="en-US" sz="1050">
                <a:solidFill>
                  <a:srgbClr val="08126C"/>
                </a:solidFill>
              </a:rPr>
              <a:t>NSSA</a:t>
            </a:r>
            <a:endParaRPr sz="1050">
              <a:solidFill>
                <a:srgbClr val="0812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5"/>
          <p:cNvSpPr txBox="1"/>
          <p:nvPr/>
        </p:nvSpPr>
        <p:spPr>
          <a:xfrm>
            <a:off x="7833743" y="2579419"/>
            <a:ext cx="114168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8126C"/>
                </a:solidFill>
              </a:rPr>
              <a:t>14</a:t>
            </a:r>
            <a:r>
              <a:rPr lang="en-US" sz="1050">
                <a:solidFill>
                  <a:srgbClr val="08126C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1050">
                <a:solidFill>
                  <a:srgbClr val="08126C"/>
                </a:solidFill>
              </a:rPr>
              <a:t>04</a:t>
            </a:r>
            <a:r>
              <a:rPr lang="en-US" sz="1050">
                <a:solidFill>
                  <a:srgbClr val="08126C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1050">
                <a:solidFill>
                  <a:srgbClr val="08126C"/>
                </a:solidFill>
              </a:rPr>
              <a:t>2024</a:t>
            </a:r>
            <a:endParaRPr sz="1050">
              <a:solidFill>
                <a:srgbClr val="0812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" name="Google Shape;4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469907">
            <a:off x="7879629" y="-2161060"/>
            <a:ext cx="6465656" cy="3772745"/>
          </a:xfrm>
          <a:custGeom>
            <a:rect b="b" l="l" r="r" t="t"/>
            <a:pathLst>
              <a:path extrusionOk="0" h="3772745" w="6465656">
                <a:moveTo>
                  <a:pt x="0" y="2588320"/>
                </a:moveTo>
                <a:lnTo>
                  <a:pt x="4343267" y="1990912"/>
                </a:lnTo>
                <a:lnTo>
                  <a:pt x="4588355" y="3772745"/>
                </a:lnTo>
                <a:lnTo>
                  <a:pt x="0" y="3772745"/>
                </a:lnTo>
                <a:close/>
                <a:moveTo>
                  <a:pt x="4800194" y="0"/>
                </a:moveTo>
                <a:lnTo>
                  <a:pt x="6465656" y="0"/>
                </a:lnTo>
                <a:lnTo>
                  <a:pt x="6465656" y="122948"/>
                </a:lnTo>
                <a:lnTo>
                  <a:pt x="4847716" y="345493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48" name="Google Shape;48;p5"/>
          <p:cNvPicPr preferRelativeResize="0"/>
          <p:nvPr/>
        </p:nvPicPr>
        <p:blipFill rotWithShape="1">
          <a:blip r:embed="rId4">
            <a:alphaModFix/>
          </a:blip>
          <a:srcRect b="63788" l="30234" r="0" t="0"/>
          <a:stretch/>
        </p:blipFill>
        <p:spPr>
          <a:xfrm>
            <a:off x="-14282" y="4975912"/>
            <a:ext cx="4033542" cy="1875992"/>
          </a:xfrm>
          <a:custGeom>
            <a:rect b="b" l="l" r="r" t="t"/>
            <a:pathLst>
              <a:path extrusionOk="0" h="1875992" w="4033542">
                <a:moveTo>
                  <a:pt x="0" y="0"/>
                </a:moveTo>
                <a:lnTo>
                  <a:pt x="4033542" y="0"/>
                </a:lnTo>
                <a:lnTo>
                  <a:pt x="4033542" y="1875992"/>
                </a:lnTo>
                <a:lnTo>
                  <a:pt x="0" y="1875992"/>
                </a:lnTo>
                <a:close/>
              </a:path>
            </a:pathLst>
          </a:custGeom>
          <a:noFill/>
          <a:ln>
            <a:noFill/>
          </a:ln>
        </p:spPr>
      </p:pic>
      <p:cxnSp>
        <p:nvCxnSpPr>
          <p:cNvPr id="49" name="Google Shape;49;p5"/>
          <p:cNvCxnSpPr/>
          <p:nvPr/>
        </p:nvCxnSpPr>
        <p:spPr>
          <a:xfrm flipH="1" rot="10800000">
            <a:off x="-113171" y="1672909"/>
            <a:ext cx="1941000" cy="1415400"/>
          </a:xfrm>
          <a:prstGeom prst="bentConnector3">
            <a:avLst>
              <a:gd fmla="val 70097" name="adj1"/>
            </a:avLst>
          </a:prstGeom>
          <a:noFill/>
          <a:ln cap="flat" cmpd="sng" w="25400">
            <a:solidFill>
              <a:srgbClr val="02F8FF">
                <a:alpha val="20000"/>
              </a:srgbClr>
            </a:solidFill>
            <a:prstDash val="solid"/>
            <a:miter lim="800000"/>
            <a:headEnd len="sm" w="sm" type="none"/>
            <a:tailEnd len="lg" w="lg" type="stealth"/>
          </a:ln>
        </p:spPr>
      </p:cxnSp>
      <p:cxnSp>
        <p:nvCxnSpPr>
          <p:cNvPr id="50" name="Google Shape;50;p5"/>
          <p:cNvCxnSpPr/>
          <p:nvPr/>
        </p:nvCxnSpPr>
        <p:spPr>
          <a:xfrm flipH="1" rot="10800000">
            <a:off x="-407370" y="549635"/>
            <a:ext cx="3504900" cy="1398900"/>
          </a:xfrm>
          <a:prstGeom prst="bentConnector3">
            <a:avLst>
              <a:gd fmla="val 34648" name="adj1"/>
            </a:avLst>
          </a:prstGeom>
          <a:noFill/>
          <a:ln cap="flat" cmpd="sng" w="25400">
            <a:solidFill>
              <a:srgbClr val="02F8FF">
                <a:alpha val="20000"/>
              </a:srgbClr>
            </a:solidFill>
            <a:prstDash val="solid"/>
            <a:miter lim="800000"/>
            <a:headEnd len="sm" w="sm" type="none"/>
            <a:tailEnd len="lg" w="lg" type="stealth"/>
          </a:ln>
        </p:spPr>
      </p:cxnSp>
      <p:cxnSp>
        <p:nvCxnSpPr>
          <p:cNvPr id="51" name="Google Shape;51;p5"/>
          <p:cNvCxnSpPr/>
          <p:nvPr/>
        </p:nvCxnSpPr>
        <p:spPr>
          <a:xfrm flipH="1" rot="-5400000">
            <a:off x="-1407136" y="1539692"/>
            <a:ext cx="4198500" cy="523500"/>
          </a:xfrm>
          <a:prstGeom prst="bentConnector3">
            <a:avLst>
              <a:gd fmla="val 100023" name="adj1"/>
            </a:avLst>
          </a:prstGeom>
          <a:noFill/>
          <a:ln cap="flat" cmpd="sng" w="25400">
            <a:solidFill>
              <a:srgbClr val="02F8FF">
                <a:alpha val="20000"/>
              </a:srgbClr>
            </a:solidFill>
            <a:prstDash val="solid"/>
            <a:miter lim="800000"/>
            <a:headEnd len="sm" w="sm" type="none"/>
            <a:tailEnd len="lg" w="lg" type="stealth"/>
          </a:ln>
        </p:spPr>
      </p:cxnSp>
      <p:cxnSp>
        <p:nvCxnSpPr>
          <p:cNvPr id="52" name="Google Shape;52;p5"/>
          <p:cNvCxnSpPr>
            <a:endCxn id="27" idx="4"/>
          </p:cNvCxnSpPr>
          <p:nvPr/>
        </p:nvCxnSpPr>
        <p:spPr>
          <a:xfrm>
            <a:off x="649629" y="541489"/>
            <a:ext cx="2614500" cy="2082300"/>
          </a:xfrm>
          <a:prstGeom prst="bentConnector4">
            <a:avLst>
              <a:gd fmla="val 14830" name="adj1"/>
              <a:gd fmla="val 128830" name="adj2"/>
            </a:avLst>
          </a:prstGeom>
          <a:noFill/>
          <a:ln cap="flat" cmpd="sng" w="25400">
            <a:solidFill>
              <a:srgbClr val="02F8FF">
                <a:alpha val="20000"/>
              </a:srgbClr>
            </a:solidFill>
            <a:prstDash val="solid"/>
            <a:miter lim="800000"/>
            <a:headEnd len="sm" w="sm" type="none"/>
            <a:tailEnd len="lg" w="lg" type="stealth"/>
          </a:ln>
        </p:spPr>
      </p:cxnSp>
      <p:cxnSp>
        <p:nvCxnSpPr>
          <p:cNvPr id="53" name="Google Shape;53;p5"/>
          <p:cNvCxnSpPr/>
          <p:nvPr/>
        </p:nvCxnSpPr>
        <p:spPr>
          <a:xfrm flipH="1">
            <a:off x="10076147" y="3903836"/>
            <a:ext cx="2151000" cy="1246200"/>
          </a:xfrm>
          <a:prstGeom prst="bentConnector3">
            <a:avLst>
              <a:gd fmla="val 70102" name="adj1"/>
            </a:avLst>
          </a:prstGeom>
          <a:noFill/>
          <a:ln cap="flat" cmpd="sng" w="25400">
            <a:solidFill>
              <a:srgbClr val="02F8FF">
                <a:alpha val="20000"/>
              </a:srgbClr>
            </a:solidFill>
            <a:prstDash val="solid"/>
            <a:miter lim="800000"/>
            <a:headEnd len="sm" w="sm" type="none"/>
            <a:tailEnd len="lg" w="lg" type="stealth"/>
          </a:ln>
        </p:spPr>
      </p:cxnSp>
      <p:cxnSp>
        <p:nvCxnSpPr>
          <p:cNvPr id="54" name="Google Shape;54;p5"/>
          <p:cNvCxnSpPr/>
          <p:nvPr/>
        </p:nvCxnSpPr>
        <p:spPr>
          <a:xfrm flipH="1">
            <a:off x="8668798" y="4907175"/>
            <a:ext cx="3884400" cy="1231500"/>
          </a:xfrm>
          <a:prstGeom prst="bentConnector3">
            <a:avLst>
              <a:gd fmla="val 34648" name="adj1"/>
            </a:avLst>
          </a:prstGeom>
          <a:noFill/>
          <a:ln cap="flat" cmpd="sng" w="25400">
            <a:solidFill>
              <a:srgbClr val="02F8FF">
                <a:alpha val="20000"/>
              </a:srgbClr>
            </a:solidFill>
            <a:prstDash val="solid"/>
            <a:miter lim="800000"/>
            <a:headEnd len="sm" w="sm" type="none"/>
            <a:tailEnd len="lg" w="lg" type="stealth"/>
          </a:ln>
        </p:spPr>
      </p:cxnSp>
      <p:cxnSp>
        <p:nvCxnSpPr>
          <p:cNvPr id="55" name="Google Shape;55;p5"/>
          <p:cNvCxnSpPr/>
          <p:nvPr/>
        </p:nvCxnSpPr>
        <p:spPr>
          <a:xfrm flipH="1" rot="5400000">
            <a:off x="9486665" y="4746524"/>
            <a:ext cx="3696000" cy="580200"/>
          </a:xfrm>
          <a:prstGeom prst="bentConnector3">
            <a:avLst>
              <a:gd fmla="val 100021" name="adj1"/>
            </a:avLst>
          </a:prstGeom>
          <a:noFill/>
          <a:ln cap="flat" cmpd="sng" w="25400">
            <a:solidFill>
              <a:srgbClr val="02F8FF">
                <a:alpha val="20000"/>
              </a:srgbClr>
            </a:solidFill>
            <a:prstDash val="solid"/>
            <a:miter lim="800000"/>
            <a:headEnd len="sm" w="sm" type="none"/>
            <a:tailEnd len="lg" w="lg" type="stealth"/>
          </a:ln>
        </p:spPr>
      </p:cxnSp>
      <p:cxnSp>
        <p:nvCxnSpPr>
          <p:cNvPr id="56" name="Google Shape;56;p5"/>
          <p:cNvCxnSpPr/>
          <p:nvPr/>
        </p:nvCxnSpPr>
        <p:spPr>
          <a:xfrm rot="10800000">
            <a:off x="9485764" y="3900656"/>
            <a:ext cx="2897700" cy="1833000"/>
          </a:xfrm>
          <a:prstGeom prst="bentConnector4">
            <a:avLst>
              <a:gd fmla="val 49398" name="adj1"/>
              <a:gd fmla="val 112222" name="adj2"/>
            </a:avLst>
          </a:prstGeom>
          <a:noFill/>
          <a:ln cap="flat" cmpd="sng" w="25400">
            <a:solidFill>
              <a:srgbClr val="02F8FF">
                <a:alpha val="20000"/>
              </a:srgbClr>
            </a:solidFill>
            <a:prstDash val="solid"/>
            <a:miter lim="800000"/>
            <a:headEnd len="sm" w="sm" type="none"/>
            <a:tailEnd len="lg" w="lg" type="stealth"/>
          </a:ln>
        </p:spPr>
      </p:cxnSp>
      <p:pic>
        <p:nvPicPr>
          <p:cNvPr id="57" name="Google Shape;57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77460" y="273671"/>
            <a:ext cx="586368" cy="586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1567" y="2316069"/>
            <a:ext cx="586368" cy="586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72532" y="2927044"/>
            <a:ext cx="586368" cy="586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331581" y="3601214"/>
            <a:ext cx="586368" cy="586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428631" y="4817193"/>
            <a:ext cx="586368" cy="586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073517" y="5849214"/>
            <a:ext cx="586368" cy="5863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" name="Google Shape;63;p5"/>
          <p:cNvGrpSpPr/>
          <p:nvPr/>
        </p:nvGrpSpPr>
        <p:grpSpPr>
          <a:xfrm>
            <a:off x="3415628" y="1546794"/>
            <a:ext cx="5556694" cy="735887"/>
            <a:chOff x="3415628" y="1546794"/>
            <a:chExt cx="5556694" cy="735887"/>
          </a:xfrm>
        </p:grpSpPr>
        <p:cxnSp>
          <p:nvCxnSpPr>
            <p:cNvPr id="64" name="Google Shape;64;p5"/>
            <p:cNvCxnSpPr/>
            <p:nvPr/>
          </p:nvCxnSpPr>
          <p:spPr>
            <a:xfrm>
              <a:off x="3811378" y="1836592"/>
              <a:ext cx="3708400" cy="0"/>
            </a:xfrm>
            <a:prstGeom prst="straightConnector1">
              <a:avLst/>
            </a:prstGeom>
            <a:noFill/>
            <a:ln cap="rnd" cmpd="sng" w="12700">
              <a:solidFill>
                <a:srgbClr val="02F8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" name="Google Shape;65;p5"/>
            <p:cNvCxnSpPr/>
            <p:nvPr/>
          </p:nvCxnSpPr>
          <p:spPr>
            <a:xfrm>
              <a:off x="8533708" y="1960417"/>
              <a:ext cx="353681" cy="247650"/>
            </a:xfrm>
            <a:prstGeom prst="straightConnector1">
              <a:avLst/>
            </a:prstGeom>
            <a:noFill/>
            <a:ln cap="rnd" cmpd="sng" w="12700">
              <a:solidFill>
                <a:srgbClr val="02F8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6" name="Google Shape;66;p5"/>
            <p:cNvCxnSpPr/>
            <p:nvPr/>
          </p:nvCxnSpPr>
          <p:spPr>
            <a:xfrm flipH="1">
              <a:off x="3460079" y="1836592"/>
              <a:ext cx="353681" cy="247650"/>
            </a:xfrm>
            <a:prstGeom prst="straightConnector1">
              <a:avLst/>
            </a:prstGeom>
            <a:noFill/>
            <a:ln cap="rnd" cmpd="sng" w="12700">
              <a:solidFill>
                <a:srgbClr val="02F8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7" name="Google Shape;67;p5"/>
            <p:cNvCxnSpPr/>
            <p:nvPr/>
          </p:nvCxnSpPr>
          <p:spPr>
            <a:xfrm flipH="1">
              <a:off x="6705722" y="1588942"/>
              <a:ext cx="353681" cy="247650"/>
            </a:xfrm>
            <a:prstGeom prst="straightConnector1">
              <a:avLst/>
            </a:prstGeom>
            <a:noFill/>
            <a:ln cap="rnd" cmpd="sng" w="12700">
              <a:solidFill>
                <a:srgbClr val="02F8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" name="Google Shape;68;p5"/>
            <p:cNvCxnSpPr/>
            <p:nvPr/>
          </p:nvCxnSpPr>
          <p:spPr>
            <a:xfrm>
              <a:off x="7698998" y="1960417"/>
              <a:ext cx="832330" cy="0"/>
            </a:xfrm>
            <a:prstGeom prst="straightConnector1">
              <a:avLst/>
            </a:prstGeom>
            <a:noFill/>
            <a:ln cap="rnd" cmpd="sng" w="12700">
              <a:solidFill>
                <a:srgbClr val="02F8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" name="Google Shape;69;p5"/>
            <p:cNvCxnSpPr/>
            <p:nvPr/>
          </p:nvCxnSpPr>
          <p:spPr>
            <a:xfrm>
              <a:off x="7522158" y="1836592"/>
              <a:ext cx="176840" cy="123825"/>
            </a:xfrm>
            <a:prstGeom prst="straightConnector1">
              <a:avLst/>
            </a:prstGeom>
            <a:noFill/>
            <a:ln cap="rnd" cmpd="sng" w="12700">
              <a:solidFill>
                <a:srgbClr val="02F8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0" name="Google Shape;70;p5"/>
            <p:cNvCxnSpPr/>
            <p:nvPr/>
          </p:nvCxnSpPr>
          <p:spPr>
            <a:xfrm>
              <a:off x="7059403" y="1588942"/>
              <a:ext cx="1084116" cy="0"/>
            </a:xfrm>
            <a:prstGeom prst="straightConnector1">
              <a:avLst/>
            </a:prstGeom>
            <a:noFill/>
            <a:ln cap="rnd" cmpd="sng" w="12700">
              <a:solidFill>
                <a:srgbClr val="02F8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1" name="Google Shape;71;p5"/>
            <p:cNvSpPr/>
            <p:nvPr/>
          </p:nvSpPr>
          <p:spPr>
            <a:xfrm>
              <a:off x="3415628" y="2046142"/>
              <a:ext cx="88900" cy="88900"/>
            </a:xfrm>
            <a:prstGeom prst="ellipse">
              <a:avLst/>
            </a:pr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F8FF"/>
                </a:gs>
              </a:gsLst>
              <a:lin ang="189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8103258" y="1546794"/>
              <a:ext cx="88900" cy="88900"/>
            </a:xfrm>
            <a:prstGeom prst="ellipse">
              <a:avLst/>
            </a:pr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F8FF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8883422" y="2193781"/>
              <a:ext cx="88900" cy="88900"/>
            </a:xfrm>
            <a:prstGeom prst="ellipse">
              <a:avLst/>
            </a:prstGeom>
            <a:noFill/>
            <a:ln cap="flat" cmpd="sng" w="12700">
              <a:solidFill>
                <a:srgbClr val="02F8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3486150" y="1835100"/>
              <a:ext cx="5405438" cy="366712"/>
            </a:xfrm>
            <a:custGeom>
              <a:rect b="b" l="l" r="r" t="t"/>
              <a:pathLst>
                <a:path extrusionOk="0" h="366712" w="5405438">
                  <a:moveTo>
                    <a:pt x="0" y="233362"/>
                  </a:moveTo>
                  <a:lnTo>
                    <a:pt x="328613" y="0"/>
                  </a:lnTo>
                  <a:lnTo>
                    <a:pt x="4043363" y="0"/>
                  </a:lnTo>
                  <a:lnTo>
                    <a:pt x="4214813" y="123825"/>
                  </a:lnTo>
                  <a:lnTo>
                    <a:pt x="5048250" y="123825"/>
                  </a:lnTo>
                  <a:lnTo>
                    <a:pt x="5405438" y="366712"/>
                  </a:lnTo>
                </a:path>
              </a:pathLst>
            </a:custGeom>
            <a:noFill/>
            <a:ln cap="rnd" cmpd="sng" w="12700">
              <a:solidFill>
                <a:srgbClr val="02F8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6719888" y="1582687"/>
              <a:ext cx="1381125" cy="247650"/>
            </a:xfrm>
            <a:custGeom>
              <a:rect b="b" l="l" r="r" t="t"/>
              <a:pathLst>
                <a:path extrusionOk="0" h="247650" w="1381125">
                  <a:moveTo>
                    <a:pt x="0" y="247650"/>
                  </a:moveTo>
                  <a:lnTo>
                    <a:pt x="342900" y="0"/>
                  </a:lnTo>
                  <a:lnTo>
                    <a:pt x="1381125" y="4763"/>
                  </a:lnTo>
                </a:path>
              </a:pathLst>
            </a:custGeom>
            <a:noFill/>
            <a:ln cap="rnd" cmpd="sng" w="12700">
              <a:solidFill>
                <a:srgbClr val="02F8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5"/>
            <p:cNvSpPr/>
            <p:nvPr/>
          </p:nvSpPr>
          <p:spPr>
            <a:xfrm flipH="1" rot="10800000">
              <a:off x="3923448" y="1832743"/>
              <a:ext cx="3417304" cy="115190"/>
            </a:xfrm>
            <a:custGeom>
              <a:rect b="b" l="l" r="r" t="t"/>
              <a:pathLst>
                <a:path extrusionOk="0" h="137160" w="4069080">
                  <a:moveTo>
                    <a:pt x="167640" y="0"/>
                  </a:moveTo>
                  <a:lnTo>
                    <a:pt x="3901440" y="0"/>
                  </a:lnTo>
                  <a:lnTo>
                    <a:pt x="4069080" y="137160"/>
                  </a:lnTo>
                  <a:lnTo>
                    <a:pt x="0" y="135212"/>
                  </a:lnTo>
                  <a:lnTo>
                    <a:pt x="167640" y="0"/>
                  </a:ln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100000">
                  <a:srgbClr val="02F8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7" name="Google Shape;77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992985" y="-733589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5"/>
          <p:cNvSpPr txBox="1"/>
          <p:nvPr/>
        </p:nvSpPr>
        <p:spPr>
          <a:xfrm>
            <a:off x="2096732" y="4018573"/>
            <a:ext cx="7998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rgbClr val="02F8FF"/>
                </a:solidFill>
                <a:latin typeface="Arial"/>
                <a:ea typeface="Arial"/>
                <a:cs typeface="Arial"/>
                <a:sym typeface="Arial"/>
              </a:rPr>
              <a:t>Block</a:t>
            </a:r>
            <a:r>
              <a:rPr lang="en-US" sz="9600">
                <a:solidFill>
                  <a:srgbClr val="02F8FF"/>
                </a:solidFill>
              </a:rPr>
              <a:t>c</a:t>
            </a:r>
            <a:r>
              <a:rPr lang="en-US" sz="9600">
                <a:solidFill>
                  <a:srgbClr val="02F8FF"/>
                </a:solidFill>
                <a:latin typeface="Arial"/>
                <a:ea typeface="Arial"/>
                <a:cs typeface="Arial"/>
                <a:sym typeface="Arial"/>
              </a:rPr>
              <a:t>hain</a:t>
            </a:r>
            <a:endParaRPr sz="9600">
              <a:solidFill>
                <a:srgbClr val="02F8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6" name="Google Shape;416;p14"/>
          <p:cNvGrpSpPr/>
          <p:nvPr/>
        </p:nvGrpSpPr>
        <p:grpSpPr>
          <a:xfrm>
            <a:off x="4280262" y="664833"/>
            <a:ext cx="3631477" cy="716292"/>
            <a:chOff x="4213225" y="655308"/>
            <a:chExt cx="2913574" cy="574689"/>
          </a:xfrm>
        </p:grpSpPr>
        <p:sp>
          <p:nvSpPr>
            <p:cNvPr id="417" name="Google Shape;417;p14"/>
            <p:cNvSpPr/>
            <p:nvPr/>
          </p:nvSpPr>
          <p:spPr>
            <a:xfrm>
              <a:off x="4213225" y="655308"/>
              <a:ext cx="383098" cy="176225"/>
            </a:xfrm>
            <a:custGeom>
              <a:rect b="b" l="l" r="r" t="t"/>
              <a:pathLst>
                <a:path extrusionOk="0" h="292100" w="635000">
                  <a:moveTo>
                    <a:pt x="0" y="292100"/>
                  </a:moveTo>
                  <a:lnTo>
                    <a:pt x="292100" y="0"/>
                  </a:lnTo>
                  <a:lnTo>
                    <a:pt x="635000" y="12700"/>
                  </a:lnTo>
                  <a:lnTo>
                    <a:pt x="558800" y="127000"/>
                  </a:lnTo>
                  <a:lnTo>
                    <a:pt x="393700" y="127000"/>
                  </a:lnTo>
                  <a:lnTo>
                    <a:pt x="241300" y="292100"/>
                  </a:lnTo>
                  <a:lnTo>
                    <a:pt x="0" y="292100"/>
                  </a:ln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51E0"/>
                </a:gs>
              </a:gsLst>
              <a:lin ang="2700000" scaled="0"/>
            </a:gradFill>
            <a:ln>
              <a:noFill/>
            </a:ln>
            <a:effectLst>
              <a:outerShdw rotWithShape="0" algn="tl" dir="2700000" dist="12700">
                <a:srgbClr val="08126C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14"/>
            <p:cNvSpPr/>
            <p:nvPr/>
          </p:nvSpPr>
          <p:spPr>
            <a:xfrm>
              <a:off x="4216580" y="912396"/>
              <a:ext cx="589198" cy="317601"/>
            </a:xfrm>
            <a:custGeom>
              <a:rect b="b" l="l" r="r" t="t"/>
              <a:pathLst>
                <a:path extrusionOk="0" h="317601" w="589198">
                  <a:moveTo>
                    <a:pt x="0" y="0"/>
                  </a:moveTo>
                  <a:lnTo>
                    <a:pt x="38657" y="0"/>
                  </a:lnTo>
                  <a:lnTo>
                    <a:pt x="188194" y="156658"/>
                  </a:lnTo>
                  <a:lnTo>
                    <a:pt x="295462" y="156658"/>
                  </a:lnTo>
                  <a:lnTo>
                    <a:pt x="364419" y="256263"/>
                  </a:lnTo>
                  <a:lnTo>
                    <a:pt x="548306" y="256263"/>
                  </a:lnTo>
                  <a:lnTo>
                    <a:pt x="589198" y="317601"/>
                  </a:lnTo>
                  <a:lnTo>
                    <a:pt x="251127" y="317601"/>
                  </a:ln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51E0"/>
                </a:gs>
              </a:gsLst>
              <a:lin ang="2700000" scaled="0"/>
            </a:gradFill>
            <a:ln>
              <a:noFill/>
            </a:ln>
            <a:effectLst>
              <a:outerShdw rotWithShape="0" algn="tl" dir="2700000" dist="12700">
                <a:srgbClr val="08126C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14"/>
            <p:cNvSpPr/>
            <p:nvPr/>
          </p:nvSpPr>
          <p:spPr>
            <a:xfrm flipH="1">
              <a:off x="6743701" y="655308"/>
              <a:ext cx="383098" cy="176225"/>
            </a:xfrm>
            <a:custGeom>
              <a:rect b="b" l="l" r="r" t="t"/>
              <a:pathLst>
                <a:path extrusionOk="0" h="292100" w="635000">
                  <a:moveTo>
                    <a:pt x="0" y="292100"/>
                  </a:moveTo>
                  <a:lnTo>
                    <a:pt x="292100" y="0"/>
                  </a:lnTo>
                  <a:lnTo>
                    <a:pt x="635000" y="12700"/>
                  </a:lnTo>
                  <a:lnTo>
                    <a:pt x="558800" y="127000"/>
                  </a:lnTo>
                  <a:lnTo>
                    <a:pt x="393700" y="127000"/>
                  </a:lnTo>
                  <a:lnTo>
                    <a:pt x="241300" y="292100"/>
                  </a:lnTo>
                  <a:lnTo>
                    <a:pt x="0" y="292100"/>
                  </a:ln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51E0"/>
                </a:gs>
              </a:gsLst>
              <a:lin ang="2700000" scaled="0"/>
            </a:gradFill>
            <a:ln>
              <a:noFill/>
            </a:ln>
            <a:effectLst>
              <a:outerShdw rotWithShape="0" algn="tl" dir="2700000" dist="12700">
                <a:srgbClr val="08126C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4"/>
            <p:cNvSpPr/>
            <p:nvPr/>
          </p:nvSpPr>
          <p:spPr>
            <a:xfrm flipH="1">
              <a:off x="6534247" y="912396"/>
              <a:ext cx="589198" cy="317601"/>
            </a:xfrm>
            <a:custGeom>
              <a:rect b="b" l="l" r="r" t="t"/>
              <a:pathLst>
                <a:path extrusionOk="0" h="317601" w="589198">
                  <a:moveTo>
                    <a:pt x="38657" y="0"/>
                  </a:moveTo>
                  <a:lnTo>
                    <a:pt x="0" y="0"/>
                  </a:lnTo>
                  <a:lnTo>
                    <a:pt x="251127" y="317601"/>
                  </a:lnTo>
                  <a:lnTo>
                    <a:pt x="589198" y="317601"/>
                  </a:lnTo>
                  <a:lnTo>
                    <a:pt x="548306" y="256263"/>
                  </a:lnTo>
                  <a:lnTo>
                    <a:pt x="364419" y="256263"/>
                  </a:lnTo>
                  <a:lnTo>
                    <a:pt x="295462" y="156658"/>
                  </a:lnTo>
                  <a:lnTo>
                    <a:pt x="188194" y="156658"/>
                  </a:ln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51E0"/>
                </a:gs>
              </a:gsLst>
              <a:lin ang="2700000" scaled="0"/>
            </a:gradFill>
            <a:ln>
              <a:noFill/>
            </a:ln>
            <a:effectLst>
              <a:outerShdw rotWithShape="0" algn="tl" dir="2700000" dist="12700">
                <a:srgbClr val="08126C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4"/>
            <p:cNvSpPr/>
            <p:nvPr/>
          </p:nvSpPr>
          <p:spPr>
            <a:xfrm>
              <a:off x="4245398" y="712550"/>
              <a:ext cx="2845879" cy="443398"/>
            </a:xfrm>
            <a:custGeom>
              <a:rect b="b" l="l" r="r" t="t"/>
              <a:pathLst>
                <a:path extrusionOk="0" h="443398" w="2845879">
                  <a:moveTo>
                    <a:pt x="345948" y="0"/>
                  </a:moveTo>
                  <a:lnTo>
                    <a:pt x="1401852" y="0"/>
                  </a:lnTo>
                  <a:lnTo>
                    <a:pt x="1406100" y="0"/>
                  </a:lnTo>
                  <a:lnTo>
                    <a:pt x="2499930" y="0"/>
                  </a:lnTo>
                  <a:lnTo>
                    <a:pt x="2526991" y="40592"/>
                  </a:lnTo>
                  <a:lnTo>
                    <a:pt x="2611044" y="40592"/>
                  </a:lnTo>
                  <a:lnTo>
                    <a:pt x="2657537" y="87085"/>
                  </a:lnTo>
                  <a:lnTo>
                    <a:pt x="2695508" y="128220"/>
                  </a:lnTo>
                  <a:lnTo>
                    <a:pt x="2698533" y="128081"/>
                  </a:lnTo>
                  <a:lnTo>
                    <a:pt x="2721649" y="151197"/>
                  </a:lnTo>
                  <a:lnTo>
                    <a:pt x="2845879" y="151197"/>
                  </a:lnTo>
                  <a:lnTo>
                    <a:pt x="2655064" y="337181"/>
                  </a:lnTo>
                  <a:lnTo>
                    <a:pt x="2560694" y="337181"/>
                  </a:lnTo>
                  <a:lnTo>
                    <a:pt x="2500029" y="424810"/>
                  </a:lnTo>
                  <a:lnTo>
                    <a:pt x="2338253" y="424810"/>
                  </a:lnTo>
                  <a:lnTo>
                    <a:pt x="2325860" y="443398"/>
                  </a:lnTo>
                  <a:lnTo>
                    <a:pt x="1406100" y="443398"/>
                  </a:lnTo>
                  <a:lnTo>
                    <a:pt x="1401852" y="443398"/>
                  </a:lnTo>
                  <a:lnTo>
                    <a:pt x="520018" y="443398"/>
                  </a:lnTo>
                  <a:lnTo>
                    <a:pt x="507626" y="424810"/>
                  </a:lnTo>
                  <a:lnTo>
                    <a:pt x="345850" y="424810"/>
                  </a:lnTo>
                  <a:lnTo>
                    <a:pt x="285184" y="337181"/>
                  </a:lnTo>
                  <a:lnTo>
                    <a:pt x="190814" y="337181"/>
                  </a:lnTo>
                  <a:lnTo>
                    <a:pt x="0" y="151197"/>
                  </a:lnTo>
                  <a:lnTo>
                    <a:pt x="125503" y="151197"/>
                  </a:lnTo>
                  <a:lnTo>
                    <a:pt x="148563" y="128137"/>
                  </a:lnTo>
                  <a:lnTo>
                    <a:pt x="150370" y="128220"/>
                  </a:lnTo>
                  <a:lnTo>
                    <a:pt x="173056" y="103644"/>
                  </a:lnTo>
                  <a:lnTo>
                    <a:pt x="236108" y="40592"/>
                  </a:lnTo>
                  <a:lnTo>
                    <a:pt x="318887" y="40592"/>
                  </a:lnTo>
                  <a:close/>
                </a:path>
              </a:pathLst>
            </a:custGeom>
            <a:solidFill>
              <a:srgbClr val="25A6FC">
                <a:alpha val="40000"/>
              </a:srgbClr>
            </a:solidFill>
            <a:ln>
              <a:noFill/>
            </a:ln>
            <a:effectLst>
              <a:outerShdw rotWithShape="0" algn="tl" dir="2700000" dist="12700">
                <a:srgbClr val="08126C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2" name="Google Shape;422;p14"/>
          <p:cNvGrpSpPr/>
          <p:nvPr/>
        </p:nvGrpSpPr>
        <p:grpSpPr>
          <a:xfrm rot="-1423112">
            <a:off x="4401380" y="2064513"/>
            <a:ext cx="3296582" cy="2852894"/>
            <a:chOff x="4485828" y="2707046"/>
            <a:chExt cx="2966511" cy="2581921"/>
          </a:xfrm>
        </p:grpSpPr>
        <p:sp>
          <p:nvSpPr>
            <p:cNvPr id="423" name="Google Shape;423;p14"/>
            <p:cNvSpPr/>
            <p:nvPr/>
          </p:nvSpPr>
          <p:spPr>
            <a:xfrm>
              <a:off x="4817125" y="2974010"/>
              <a:ext cx="2356058" cy="2031084"/>
            </a:xfrm>
            <a:prstGeom prst="triangle">
              <a:avLst>
                <a:gd fmla="val 50000" name="adj"/>
              </a:avLst>
            </a:prstGeom>
            <a:solidFill>
              <a:srgbClr val="02F8FF">
                <a:alpha val="2470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4" name="Google Shape;424;p14"/>
            <p:cNvGrpSpPr/>
            <p:nvPr/>
          </p:nvGrpSpPr>
          <p:grpSpPr>
            <a:xfrm>
              <a:off x="6789745" y="4631000"/>
              <a:ext cx="662594" cy="657967"/>
              <a:chOff x="5353747" y="2778516"/>
              <a:chExt cx="1456483" cy="1446310"/>
            </a:xfrm>
          </p:grpSpPr>
          <p:sp>
            <p:nvSpPr>
              <p:cNvPr id="425" name="Google Shape;425;p14"/>
              <p:cNvSpPr/>
              <p:nvPr/>
            </p:nvSpPr>
            <p:spPr>
              <a:xfrm>
                <a:off x="5401391" y="2826159"/>
                <a:ext cx="1263312" cy="1398667"/>
              </a:xfrm>
              <a:custGeom>
                <a:rect b="b" l="l" r="r" t="t"/>
                <a:pathLst>
                  <a:path extrusionOk="0" h="3067050" w="2770239">
                    <a:moveTo>
                      <a:pt x="1533525" y="0"/>
                    </a:moveTo>
                    <a:cubicBezTo>
                      <a:pt x="1904062" y="0"/>
                      <a:pt x="2243906" y="131416"/>
                      <a:pt x="2508989" y="350183"/>
                    </a:cubicBezTo>
                    <a:lnTo>
                      <a:pt x="2583955" y="418316"/>
                    </a:lnTo>
                    <a:lnTo>
                      <a:pt x="2575301" y="418316"/>
                    </a:lnTo>
                    <a:lnTo>
                      <a:pt x="2505283" y="354679"/>
                    </a:lnTo>
                    <a:cubicBezTo>
                      <a:pt x="2241207" y="136744"/>
                      <a:pt x="1902655" y="5827"/>
                      <a:pt x="1533525" y="5827"/>
                    </a:cubicBezTo>
                    <a:cubicBezTo>
                      <a:pt x="689801" y="5827"/>
                      <a:pt x="5827" y="689801"/>
                      <a:pt x="5827" y="1533525"/>
                    </a:cubicBezTo>
                    <a:cubicBezTo>
                      <a:pt x="5827" y="2377249"/>
                      <a:pt x="689801" y="3061223"/>
                      <a:pt x="1533525" y="3061223"/>
                    </a:cubicBezTo>
                    <a:cubicBezTo>
                      <a:pt x="2008120" y="3061223"/>
                      <a:pt x="2432169" y="2844810"/>
                      <a:pt x="2712371" y="2505283"/>
                    </a:cubicBezTo>
                    <a:lnTo>
                      <a:pt x="2762971" y="2437616"/>
                    </a:lnTo>
                    <a:lnTo>
                      <a:pt x="2770239" y="2437616"/>
                    </a:lnTo>
                    <a:lnTo>
                      <a:pt x="2716868" y="2508989"/>
                    </a:lnTo>
                    <a:cubicBezTo>
                      <a:pt x="2435596" y="2849811"/>
                      <a:pt x="2009930" y="3067050"/>
                      <a:pt x="1533525" y="3067050"/>
                    </a:cubicBezTo>
                    <a:cubicBezTo>
                      <a:pt x="686583" y="3067050"/>
                      <a:pt x="0" y="2380467"/>
                      <a:pt x="0" y="1533525"/>
                    </a:cubicBezTo>
                    <a:cubicBezTo>
                      <a:pt x="0" y="686583"/>
                      <a:pt x="686583" y="0"/>
                      <a:pt x="153352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A6FC"/>
                  </a:gs>
                  <a:gs pos="31000">
                    <a:srgbClr val="25A6FC"/>
                  </a:gs>
                  <a:gs pos="100000">
                    <a:srgbClr val="02F8FF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14"/>
              <p:cNvSpPr/>
              <p:nvPr/>
            </p:nvSpPr>
            <p:spPr>
              <a:xfrm>
                <a:off x="5353747" y="2778516"/>
                <a:ext cx="1456483" cy="1371175"/>
              </a:xfrm>
              <a:custGeom>
                <a:rect b="b" l="l" r="r" t="t"/>
                <a:pathLst>
                  <a:path extrusionOk="0" h="3006763" w="3193831">
                    <a:moveTo>
                      <a:pt x="3014026" y="2148391"/>
                    </a:moveTo>
                    <a:lnTo>
                      <a:pt x="3193831" y="2148391"/>
                    </a:lnTo>
                    <a:lnTo>
                      <a:pt x="3147278" y="2275584"/>
                    </a:lnTo>
                    <a:cubicBezTo>
                      <a:pt x="3022947" y="2569535"/>
                      <a:pt x="2815248" y="2819639"/>
                      <a:pt x="2553822" y="2996255"/>
                    </a:cubicBezTo>
                    <a:lnTo>
                      <a:pt x="2542874" y="3002548"/>
                    </a:lnTo>
                    <a:lnTo>
                      <a:pt x="2542874" y="2790466"/>
                    </a:lnTo>
                    <a:lnTo>
                      <a:pt x="2625717" y="2725374"/>
                    </a:lnTo>
                    <a:cubicBezTo>
                      <a:pt x="2782241" y="2583111"/>
                      <a:pt x="2907924" y="2407514"/>
                      <a:pt x="2991551" y="2209798"/>
                    </a:cubicBezTo>
                    <a:close/>
                    <a:moveTo>
                      <a:pt x="69144" y="1168401"/>
                    </a:moveTo>
                    <a:lnTo>
                      <a:pt x="247045" y="1168401"/>
                    </a:lnTo>
                    <a:lnTo>
                      <a:pt x="235052" y="1201167"/>
                    </a:lnTo>
                    <a:cubicBezTo>
                      <a:pt x="192131" y="1339163"/>
                      <a:pt x="169009" y="1485881"/>
                      <a:pt x="169009" y="1638000"/>
                    </a:cubicBezTo>
                    <a:cubicBezTo>
                      <a:pt x="169009" y="2094357"/>
                      <a:pt x="377106" y="2502110"/>
                      <a:pt x="703586" y="2771545"/>
                    </a:cubicBezTo>
                    <a:lnTo>
                      <a:pt x="739474" y="2798382"/>
                    </a:lnTo>
                    <a:lnTo>
                      <a:pt x="739474" y="3006763"/>
                    </a:lnTo>
                    <a:lnTo>
                      <a:pt x="722179" y="2996255"/>
                    </a:lnTo>
                    <a:cubicBezTo>
                      <a:pt x="286468" y="2701895"/>
                      <a:pt x="0" y="2203402"/>
                      <a:pt x="0" y="1638000"/>
                    </a:cubicBezTo>
                    <a:cubicBezTo>
                      <a:pt x="0" y="1524920"/>
                      <a:pt x="11459" y="1414516"/>
                      <a:pt x="33279" y="1307886"/>
                    </a:cubicBezTo>
                    <a:close/>
                    <a:moveTo>
                      <a:pt x="1638000" y="0"/>
                    </a:moveTo>
                    <a:cubicBezTo>
                      <a:pt x="2259942" y="0"/>
                      <a:pt x="2800925" y="346626"/>
                      <a:pt x="3078302" y="857232"/>
                    </a:cubicBezTo>
                    <a:lnTo>
                      <a:pt x="3137438" y="979990"/>
                    </a:lnTo>
                    <a:lnTo>
                      <a:pt x="2950020" y="979990"/>
                    </a:lnTo>
                    <a:lnTo>
                      <a:pt x="2929692" y="937792"/>
                    </a:lnTo>
                    <a:cubicBezTo>
                      <a:pt x="2680934" y="479870"/>
                      <a:pt x="2195770" y="169009"/>
                      <a:pt x="1638000" y="169009"/>
                    </a:cubicBezTo>
                    <a:cubicBezTo>
                      <a:pt x="1333762" y="169009"/>
                      <a:pt x="1051126" y="261497"/>
                      <a:pt x="816674" y="419890"/>
                    </a:cubicBezTo>
                    <a:lnTo>
                      <a:pt x="714074" y="496612"/>
                    </a:lnTo>
                    <a:lnTo>
                      <a:pt x="714074" y="285806"/>
                    </a:lnTo>
                    <a:lnTo>
                      <a:pt x="722179" y="279745"/>
                    </a:lnTo>
                    <a:cubicBezTo>
                      <a:pt x="983605" y="103129"/>
                      <a:pt x="1298759" y="0"/>
                      <a:pt x="163800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A6FC"/>
                  </a:gs>
                  <a:gs pos="31000">
                    <a:srgbClr val="25A6FC"/>
                  </a:gs>
                  <a:gs pos="100000">
                    <a:srgbClr val="02F8FF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14"/>
              <p:cNvSpPr/>
              <p:nvPr/>
            </p:nvSpPr>
            <p:spPr>
              <a:xfrm>
                <a:off x="5468361" y="2893129"/>
                <a:ext cx="1264727" cy="1264728"/>
              </a:xfrm>
              <a:prstGeom prst="donut">
                <a:avLst>
                  <a:gd fmla="val 571" name="adj"/>
                </a:avLst>
              </a:prstGeom>
              <a:gradFill>
                <a:gsLst>
                  <a:gs pos="0">
                    <a:srgbClr val="25A6FC">
                      <a:alpha val="40000"/>
                    </a:srgbClr>
                  </a:gs>
                  <a:gs pos="31000">
                    <a:srgbClr val="25A6FC">
                      <a:alpha val="40000"/>
                    </a:srgbClr>
                  </a:gs>
                  <a:gs pos="100000">
                    <a:srgbClr val="02F8FF">
                      <a:alpha val="20000"/>
                    </a:srgbClr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14"/>
              <p:cNvSpPr/>
              <p:nvPr/>
            </p:nvSpPr>
            <p:spPr>
              <a:xfrm>
                <a:off x="5554869" y="2979636"/>
                <a:ext cx="1091714" cy="1091713"/>
              </a:xfrm>
              <a:prstGeom prst="ellipse">
                <a:avLst/>
              </a:prstGeom>
              <a:gradFill>
                <a:gsLst>
                  <a:gs pos="0">
                    <a:srgbClr val="25A6FC"/>
                  </a:gs>
                  <a:gs pos="31000">
                    <a:srgbClr val="25A6FC"/>
                  </a:gs>
                  <a:gs pos="100000">
                    <a:srgbClr val="02F8FF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14"/>
              <p:cNvSpPr/>
              <p:nvPr/>
            </p:nvSpPr>
            <p:spPr>
              <a:xfrm>
                <a:off x="5789840" y="3174797"/>
                <a:ext cx="621772" cy="701392"/>
              </a:xfrm>
              <a:custGeom>
                <a:rect b="b" l="l" r="r" t="t"/>
                <a:pathLst>
                  <a:path extrusionOk="0" h="606722" w="537849">
                    <a:moveTo>
                      <a:pt x="288831" y="477446"/>
                    </a:moveTo>
                    <a:cubicBezTo>
                      <a:pt x="294351" y="477446"/>
                      <a:pt x="298802" y="481889"/>
                      <a:pt x="298802" y="487397"/>
                    </a:cubicBezTo>
                    <a:lnTo>
                      <a:pt x="298802" y="569317"/>
                    </a:lnTo>
                    <a:lnTo>
                      <a:pt x="331654" y="530756"/>
                    </a:lnTo>
                    <a:cubicBezTo>
                      <a:pt x="335127" y="526491"/>
                      <a:pt x="341715" y="525958"/>
                      <a:pt x="345988" y="529423"/>
                    </a:cubicBezTo>
                    <a:cubicBezTo>
                      <a:pt x="350173" y="532977"/>
                      <a:pt x="351063" y="539197"/>
                      <a:pt x="347591" y="543461"/>
                    </a:cubicBezTo>
                    <a:lnTo>
                      <a:pt x="297734" y="603079"/>
                    </a:lnTo>
                    <a:cubicBezTo>
                      <a:pt x="295864" y="605390"/>
                      <a:pt x="293016" y="606722"/>
                      <a:pt x="290078" y="606722"/>
                    </a:cubicBezTo>
                    <a:cubicBezTo>
                      <a:pt x="287140" y="606722"/>
                      <a:pt x="284291" y="605390"/>
                      <a:pt x="282332" y="603079"/>
                    </a:cubicBezTo>
                    <a:lnTo>
                      <a:pt x="232475" y="543461"/>
                    </a:lnTo>
                    <a:cubicBezTo>
                      <a:pt x="228914" y="539197"/>
                      <a:pt x="229359" y="532977"/>
                      <a:pt x="233544" y="529423"/>
                    </a:cubicBezTo>
                    <a:cubicBezTo>
                      <a:pt x="237817" y="525958"/>
                      <a:pt x="243782" y="526491"/>
                      <a:pt x="247343" y="530756"/>
                    </a:cubicBezTo>
                    <a:lnTo>
                      <a:pt x="278860" y="569317"/>
                    </a:lnTo>
                    <a:lnTo>
                      <a:pt x="278860" y="487397"/>
                    </a:lnTo>
                    <a:cubicBezTo>
                      <a:pt x="278860" y="481889"/>
                      <a:pt x="283311" y="477446"/>
                      <a:pt x="288831" y="477446"/>
                    </a:cubicBezTo>
                    <a:close/>
                    <a:moveTo>
                      <a:pt x="489265" y="338150"/>
                    </a:moveTo>
                    <a:cubicBezTo>
                      <a:pt x="491940" y="338150"/>
                      <a:pt x="494525" y="339216"/>
                      <a:pt x="496397" y="341081"/>
                    </a:cubicBezTo>
                    <a:cubicBezTo>
                      <a:pt x="496843" y="341525"/>
                      <a:pt x="497200" y="342058"/>
                      <a:pt x="497645" y="342591"/>
                    </a:cubicBezTo>
                    <a:cubicBezTo>
                      <a:pt x="497913" y="343125"/>
                      <a:pt x="498269" y="343658"/>
                      <a:pt x="498537" y="344279"/>
                    </a:cubicBezTo>
                    <a:cubicBezTo>
                      <a:pt x="498715" y="344901"/>
                      <a:pt x="498983" y="345523"/>
                      <a:pt x="499072" y="346145"/>
                    </a:cubicBezTo>
                    <a:cubicBezTo>
                      <a:pt x="499161" y="346767"/>
                      <a:pt x="499250" y="347477"/>
                      <a:pt x="499250" y="348099"/>
                    </a:cubicBezTo>
                    <a:cubicBezTo>
                      <a:pt x="499250" y="348721"/>
                      <a:pt x="499161" y="349343"/>
                      <a:pt x="499072" y="350054"/>
                    </a:cubicBezTo>
                    <a:cubicBezTo>
                      <a:pt x="498983" y="350675"/>
                      <a:pt x="498715" y="351297"/>
                      <a:pt x="498537" y="351919"/>
                    </a:cubicBezTo>
                    <a:cubicBezTo>
                      <a:pt x="498269" y="352452"/>
                      <a:pt x="497913" y="353074"/>
                      <a:pt x="497645" y="353607"/>
                    </a:cubicBezTo>
                    <a:cubicBezTo>
                      <a:pt x="497200" y="354140"/>
                      <a:pt x="496843" y="354673"/>
                      <a:pt x="496397" y="355117"/>
                    </a:cubicBezTo>
                    <a:cubicBezTo>
                      <a:pt x="495862" y="355561"/>
                      <a:pt x="495416" y="356006"/>
                      <a:pt x="494792" y="356361"/>
                    </a:cubicBezTo>
                    <a:cubicBezTo>
                      <a:pt x="494257" y="356716"/>
                      <a:pt x="493723" y="356983"/>
                      <a:pt x="493099" y="357249"/>
                    </a:cubicBezTo>
                    <a:cubicBezTo>
                      <a:pt x="492474" y="357516"/>
                      <a:pt x="491850" y="357693"/>
                      <a:pt x="491226" y="357871"/>
                    </a:cubicBezTo>
                    <a:cubicBezTo>
                      <a:pt x="490602" y="357960"/>
                      <a:pt x="489978" y="358049"/>
                      <a:pt x="489265" y="358049"/>
                    </a:cubicBezTo>
                    <a:cubicBezTo>
                      <a:pt x="486680" y="358049"/>
                      <a:pt x="484094" y="356983"/>
                      <a:pt x="482222" y="355117"/>
                    </a:cubicBezTo>
                    <a:cubicBezTo>
                      <a:pt x="481776" y="354673"/>
                      <a:pt x="481330" y="354140"/>
                      <a:pt x="480974" y="353607"/>
                    </a:cubicBezTo>
                    <a:cubicBezTo>
                      <a:pt x="480617" y="353074"/>
                      <a:pt x="480350" y="352452"/>
                      <a:pt x="480082" y="351919"/>
                    </a:cubicBezTo>
                    <a:cubicBezTo>
                      <a:pt x="479815" y="351297"/>
                      <a:pt x="479637" y="350675"/>
                      <a:pt x="479547" y="350054"/>
                    </a:cubicBezTo>
                    <a:cubicBezTo>
                      <a:pt x="479369" y="349343"/>
                      <a:pt x="479280" y="348721"/>
                      <a:pt x="479280" y="348099"/>
                    </a:cubicBezTo>
                    <a:cubicBezTo>
                      <a:pt x="479280" y="347477"/>
                      <a:pt x="479369" y="346767"/>
                      <a:pt x="479547" y="346145"/>
                    </a:cubicBezTo>
                    <a:cubicBezTo>
                      <a:pt x="479637" y="345523"/>
                      <a:pt x="479815" y="344901"/>
                      <a:pt x="480082" y="344279"/>
                    </a:cubicBezTo>
                    <a:cubicBezTo>
                      <a:pt x="480350" y="343658"/>
                      <a:pt x="480617" y="343125"/>
                      <a:pt x="480974" y="342591"/>
                    </a:cubicBezTo>
                    <a:cubicBezTo>
                      <a:pt x="481330" y="342058"/>
                      <a:pt x="481776" y="341525"/>
                      <a:pt x="482222" y="341081"/>
                    </a:cubicBezTo>
                    <a:cubicBezTo>
                      <a:pt x="484094" y="339216"/>
                      <a:pt x="486680" y="338150"/>
                      <a:pt x="489265" y="338150"/>
                    </a:cubicBezTo>
                    <a:close/>
                    <a:moveTo>
                      <a:pt x="80939" y="288387"/>
                    </a:moveTo>
                    <a:cubicBezTo>
                      <a:pt x="69992" y="288387"/>
                      <a:pt x="61004" y="297361"/>
                      <a:pt x="61004" y="308291"/>
                    </a:cubicBezTo>
                    <a:cubicBezTo>
                      <a:pt x="61004" y="319309"/>
                      <a:pt x="69992" y="328195"/>
                      <a:pt x="80939" y="328195"/>
                    </a:cubicBezTo>
                    <a:cubicBezTo>
                      <a:pt x="91885" y="328195"/>
                      <a:pt x="100873" y="319309"/>
                      <a:pt x="100873" y="308291"/>
                    </a:cubicBezTo>
                    <a:cubicBezTo>
                      <a:pt x="100873" y="297361"/>
                      <a:pt x="91885" y="288387"/>
                      <a:pt x="80939" y="288387"/>
                    </a:cubicBezTo>
                    <a:close/>
                    <a:moveTo>
                      <a:pt x="80939" y="268572"/>
                    </a:moveTo>
                    <a:cubicBezTo>
                      <a:pt x="102920" y="268572"/>
                      <a:pt x="120808" y="286343"/>
                      <a:pt x="120808" y="308291"/>
                    </a:cubicBezTo>
                    <a:cubicBezTo>
                      <a:pt x="120808" y="330238"/>
                      <a:pt x="102920" y="348099"/>
                      <a:pt x="80939" y="348099"/>
                    </a:cubicBezTo>
                    <a:cubicBezTo>
                      <a:pt x="58957" y="348099"/>
                      <a:pt x="41069" y="330238"/>
                      <a:pt x="41069" y="308291"/>
                    </a:cubicBezTo>
                    <a:cubicBezTo>
                      <a:pt x="41069" y="286343"/>
                      <a:pt x="58957" y="268572"/>
                      <a:pt x="80939" y="268572"/>
                    </a:cubicBezTo>
                    <a:close/>
                    <a:moveTo>
                      <a:pt x="488021" y="258622"/>
                    </a:moveTo>
                    <a:cubicBezTo>
                      <a:pt x="493534" y="258622"/>
                      <a:pt x="497980" y="263065"/>
                      <a:pt x="497980" y="268575"/>
                    </a:cubicBezTo>
                    <a:lnTo>
                      <a:pt x="497980" y="308297"/>
                    </a:lnTo>
                    <a:cubicBezTo>
                      <a:pt x="497980" y="313807"/>
                      <a:pt x="493534" y="318250"/>
                      <a:pt x="488021" y="318250"/>
                    </a:cubicBezTo>
                    <a:cubicBezTo>
                      <a:pt x="482597" y="318250"/>
                      <a:pt x="478151" y="313807"/>
                      <a:pt x="478151" y="308297"/>
                    </a:cubicBezTo>
                    <a:lnTo>
                      <a:pt x="478151" y="268575"/>
                    </a:lnTo>
                    <a:cubicBezTo>
                      <a:pt x="478151" y="263065"/>
                      <a:pt x="482597" y="258622"/>
                      <a:pt x="488021" y="258622"/>
                    </a:cubicBezTo>
                    <a:close/>
                    <a:moveTo>
                      <a:pt x="458191" y="179015"/>
                    </a:moveTo>
                    <a:lnTo>
                      <a:pt x="458191" y="437639"/>
                    </a:lnTo>
                    <a:lnTo>
                      <a:pt x="499221" y="437639"/>
                    </a:lnTo>
                    <a:cubicBezTo>
                      <a:pt x="510258" y="437639"/>
                      <a:pt x="517912" y="428751"/>
                      <a:pt x="517912" y="417820"/>
                    </a:cubicBezTo>
                    <a:lnTo>
                      <a:pt x="517912" y="198923"/>
                    </a:lnTo>
                    <a:cubicBezTo>
                      <a:pt x="517912" y="187991"/>
                      <a:pt x="510258" y="179015"/>
                      <a:pt x="499221" y="179015"/>
                    </a:cubicBezTo>
                    <a:close/>
                    <a:moveTo>
                      <a:pt x="41031" y="179015"/>
                    </a:moveTo>
                    <a:cubicBezTo>
                      <a:pt x="30083" y="179015"/>
                      <a:pt x="19937" y="187991"/>
                      <a:pt x="19937" y="198923"/>
                    </a:cubicBezTo>
                    <a:lnTo>
                      <a:pt x="19937" y="417820"/>
                    </a:lnTo>
                    <a:cubicBezTo>
                      <a:pt x="19937" y="428751"/>
                      <a:pt x="30083" y="437639"/>
                      <a:pt x="41031" y="437639"/>
                    </a:cubicBezTo>
                    <a:lnTo>
                      <a:pt x="438254" y="437639"/>
                    </a:lnTo>
                    <a:lnTo>
                      <a:pt x="438254" y="179015"/>
                    </a:lnTo>
                    <a:close/>
                    <a:moveTo>
                      <a:pt x="41031" y="159196"/>
                    </a:moveTo>
                    <a:lnTo>
                      <a:pt x="439500" y="159196"/>
                    </a:lnTo>
                    <a:lnTo>
                      <a:pt x="459437" y="159196"/>
                    </a:lnTo>
                    <a:lnTo>
                      <a:pt x="499221" y="159196"/>
                    </a:lnTo>
                    <a:cubicBezTo>
                      <a:pt x="521205" y="159196"/>
                      <a:pt x="537849" y="176971"/>
                      <a:pt x="537849" y="198923"/>
                    </a:cubicBezTo>
                    <a:lnTo>
                      <a:pt x="537849" y="417820"/>
                    </a:lnTo>
                    <a:cubicBezTo>
                      <a:pt x="537849" y="439683"/>
                      <a:pt x="521205" y="457547"/>
                      <a:pt x="499221" y="457547"/>
                    </a:cubicBezTo>
                    <a:lnTo>
                      <a:pt x="458191" y="457547"/>
                    </a:lnTo>
                    <a:lnTo>
                      <a:pt x="438254" y="457547"/>
                    </a:lnTo>
                    <a:lnTo>
                      <a:pt x="41031" y="457547"/>
                    </a:lnTo>
                    <a:cubicBezTo>
                      <a:pt x="19136" y="457547"/>
                      <a:pt x="0" y="439683"/>
                      <a:pt x="0" y="417820"/>
                    </a:cubicBezTo>
                    <a:lnTo>
                      <a:pt x="0" y="198923"/>
                    </a:lnTo>
                    <a:cubicBezTo>
                      <a:pt x="0" y="176971"/>
                      <a:pt x="19136" y="159196"/>
                      <a:pt x="41031" y="159196"/>
                    </a:cubicBezTo>
                    <a:close/>
                    <a:moveTo>
                      <a:pt x="290104" y="0"/>
                    </a:moveTo>
                    <a:cubicBezTo>
                      <a:pt x="293041" y="0"/>
                      <a:pt x="295801" y="1333"/>
                      <a:pt x="297759" y="3555"/>
                    </a:cubicBezTo>
                    <a:lnTo>
                      <a:pt x="347520" y="63292"/>
                    </a:lnTo>
                    <a:cubicBezTo>
                      <a:pt x="350992" y="67470"/>
                      <a:pt x="350369" y="73781"/>
                      <a:pt x="346185" y="77248"/>
                    </a:cubicBezTo>
                    <a:cubicBezTo>
                      <a:pt x="344316" y="78848"/>
                      <a:pt x="341912" y="79559"/>
                      <a:pt x="339598" y="79559"/>
                    </a:cubicBezTo>
                    <a:cubicBezTo>
                      <a:pt x="336749" y="79559"/>
                      <a:pt x="333633" y="78404"/>
                      <a:pt x="331675" y="76004"/>
                    </a:cubicBezTo>
                    <a:lnTo>
                      <a:pt x="298827" y="37424"/>
                    </a:lnTo>
                    <a:lnTo>
                      <a:pt x="298827" y="129340"/>
                    </a:lnTo>
                    <a:cubicBezTo>
                      <a:pt x="298827" y="134851"/>
                      <a:pt x="294376" y="139296"/>
                      <a:pt x="288857" y="139296"/>
                    </a:cubicBezTo>
                    <a:cubicBezTo>
                      <a:pt x="283338" y="139296"/>
                      <a:pt x="278887" y="134851"/>
                      <a:pt x="278887" y="129340"/>
                    </a:cubicBezTo>
                    <a:lnTo>
                      <a:pt x="278887" y="37424"/>
                    </a:lnTo>
                    <a:lnTo>
                      <a:pt x="247375" y="76004"/>
                    </a:lnTo>
                    <a:cubicBezTo>
                      <a:pt x="243814" y="80271"/>
                      <a:pt x="237850" y="80804"/>
                      <a:pt x="233577" y="77248"/>
                    </a:cubicBezTo>
                    <a:cubicBezTo>
                      <a:pt x="229393" y="73781"/>
                      <a:pt x="229126" y="67470"/>
                      <a:pt x="232687" y="63292"/>
                    </a:cubicBezTo>
                    <a:lnTo>
                      <a:pt x="282448" y="3555"/>
                    </a:lnTo>
                    <a:cubicBezTo>
                      <a:pt x="284317" y="1333"/>
                      <a:pt x="287166" y="0"/>
                      <a:pt x="290104" y="0"/>
                    </a:cubicBezTo>
                    <a:close/>
                  </a:path>
                </a:pathLst>
              </a:custGeom>
              <a:solidFill>
                <a:srgbClr val="04093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0" name="Google Shape;430;p14"/>
            <p:cNvGrpSpPr/>
            <p:nvPr/>
          </p:nvGrpSpPr>
          <p:grpSpPr>
            <a:xfrm>
              <a:off x="5663857" y="2707046"/>
              <a:ext cx="662594" cy="657967"/>
              <a:chOff x="5353747" y="2778516"/>
              <a:chExt cx="1456483" cy="1446310"/>
            </a:xfrm>
          </p:grpSpPr>
          <p:sp>
            <p:nvSpPr>
              <p:cNvPr id="431" name="Google Shape;431;p14"/>
              <p:cNvSpPr/>
              <p:nvPr/>
            </p:nvSpPr>
            <p:spPr>
              <a:xfrm>
                <a:off x="5401391" y="2826159"/>
                <a:ext cx="1263312" cy="1398667"/>
              </a:xfrm>
              <a:custGeom>
                <a:rect b="b" l="l" r="r" t="t"/>
                <a:pathLst>
                  <a:path extrusionOk="0" h="3067050" w="2770239">
                    <a:moveTo>
                      <a:pt x="1533525" y="0"/>
                    </a:moveTo>
                    <a:cubicBezTo>
                      <a:pt x="1904062" y="0"/>
                      <a:pt x="2243906" y="131416"/>
                      <a:pt x="2508989" y="350183"/>
                    </a:cubicBezTo>
                    <a:lnTo>
                      <a:pt x="2583955" y="418316"/>
                    </a:lnTo>
                    <a:lnTo>
                      <a:pt x="2575301" y="418316"/>
                    </a:lnTo>
                    <a:lnTo>
                      <a:pt x="2505283" y="354679"/>
                    </a:lnTo>
                    <a:cubicBezTo>
                      <a:pt x="2241207" y="136744"/>
                      <a:pt x="1902655" y="5827"/>
                      <a:pt x="1533525" y="5827"/>
                    </a:cubicBezTo>
                    <a:cubicBezTo>
                      <a:pt x="689801" y="5827"/>
                      <a:pt x="5827" y="689801"/>
                      <a:pt x="5827" y="1533525"/>
                    </a:cubicBezTo>
                    <a:cubicBezTo>
                      <a:pt x="5827" y="2377249"/>
                      <a:pt x="689801" y="3061223"/>
                      <a:pt x="1533525" y="3061223"/>
                    </a:cubicBezTo>
                    <a:cubicBezTo>
                      <a:pt x="2008120" y="3061223"/>
                      <a:pt x="2432169" y="2844810"/>
                      <a:pt x="2712371" y="2505283"/>
                    </a:cubicBezTo>
                    <a:lnTo>
                      <a:pt x="2762971" y="2437616"/>
                    </a:lnTo>
                    <a:lnTo>
                      <a:pt x="2770239" y="2437616"/>
                    </a:lnTo>
                    <a:lnTo>
                      <a:pt x="2716868" y="2508989"/>
                    </a:lnTo>
                    <a:cubicBezTo>
                      <a:pt x="2435596" y="2849811"/>
                      <a:pt x="2009930" y="3067050"/>
                      <a:pt x="1533525" y="3067050"/>
                    </a:cubicBezTo>
                    <a:cubicBezTo>
                      <a:pt x="686583" y="3067050"/>
                      <a:pt x="0" y="2380467"/>
                      <a:pt x="0" y="1533525"/>
                    </a:cubicBezTo>
                    <a:cubicBezTo>
                      <a:pt x="0" y="686583"/>
                      <a:pt x="686583" y="0"/>
                      <a:pt x="153352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A6FC"/>
                  </a:gs>
                  <a:gs pos="31000">
                    <a:srgbClr val="25A6FC"/>
                  </a:gs>
                  <a:gs pos="100000">
                    <a:srgbClr val="02F8FF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14"/>
              <p:cNvSpPr/>
              <p:nvPr/>
            </p:nvSpPr>
            <p:spPr>
              <a:xfrm>
                <a:off x="5353747" y="2778516"/>
                <a:ext cx="1456483" cy="1371175"/>
              </a:xfrm>
              <a:custGeom>
                <a:rect b="b" l="l" r="r" t="t"/>
                <a:pathLst>
                  <a:path extrusionOk="0" h="3006763" w="3193831">
                    <a:moveTo>
                      <a:pt x="3014026" y="2148391"/>
                    </a:moveTo>
                    <a:lnTo>
                      <a:pt x="3193831" y="2148391"/>
                    </a:lnTo>
                    <a:lnTo>
                      <a:pt x="3147278" y="2275584"/>
                    </a:lnTo>
                    <a:cubicBezTo>
                      <a:pt x="3022947" y="2569535"/>
                      <a:pt x="2815248" y="2819639"/>
                      <a:pt x="2553822" y="2996255"/>
                    </a:cubicBezTo>
                    <a:lnTo>
                      <a:pt x="2542874" y="3002548"/>
                    </a:lnTo>
                    <a:lnTo>
                      <a:pt x="2542874" y="2790466"/>
                    </a:lnTo>
                    <a:lnTo>
                      <a:pt x="2625717" y="2725374"/>
                    </a:lnTo>
                    <a:cubicBezTo>
                      <a:pt x="2782241" y="2583111"/>
                      <a:pt x="2907924" y="2407514"/>
                      <a:pt x="2991551" y="2209798"/>
                    </a:cubicBezTo>
                    <a:close/>
                    <a:moveTo>
                      <a:pt x="69144" y="1168401"/>
                    </a:moveTo>
                    <a:lnTo>
                      <a:pt x="247045" y="1168401"/>
                    </a:lnTo>
                    <a:lnTo>
                      <a:pt x="235052" y="1201167"/>
                    </a:lnTo>
                    <a:cubicBezTo>
                      <a:pt x="192131" y="1339163"/>
                      <a:pt x="169009" y="1485881"/>
                      <a:pt x="169009" y="1638000"/>
                    </a:cubicBezTo>
                    <a:cubicBezTo>
                      <a:pt x="169009" y="2094357"/>
                      <a:pt x="377106" y="2502110"/>
                      <a:pt x="703586" y="2771545"/>
                    </a:cubicBezTo>
                    <a:lnTo>
                      <a:pt x="739474" y="2798382"/>
                    </a:lnTo>
                    <a:lnTo>
                      <a:pt x="739474" y="3006763"/>
                    </a:lnTo>
                    <a:lnTo>
                      <a:pt x="722179" y="2996255"/>
                    </a:lnTo>
                    <a:cubicBezTo>
                      <a:pt x="286468" y="2701895"/>
                      <a:pt x="0" y="2203402"/>
                      <a:pt x="0" y="1638000"/>
                    </a:cubicBezTo>
                    <a:cubicBezTo>
                      <a:pt x="0" y="1524920"/>
                      <a:pt x="11459" y="1414516"/>
                      <a:pt x="33279" y="1307886"/>
                    </a:cubicBezTo>
                    <a:close/>
                    <a:moveTo>
                      <a:pt x="1638000" y="0"/>
                    </a:moveTo>
                    <a:cubicBezTo>
                      <a:pt x="2259942" y="0"/>
                      <a:pt x="2800925" y="346626"/>
                      <a:pt x="3078302" y="857232"/>
                    </a:cubicBezTo>
                    <a:lnTo>
                      <a:pt x="3137438" y="979990"/>
                    </a:lnTo>
                    <a:lnTo>
                      <a:pt x="2950020" y="979990"/>
                    </a:lnTo>
                    <a:lnTo>
                      <a:pt x="2929692" y="937792"/>
                    </a:lnTo>
                    <a:cubicBezTo>
                      <a:pt x="2680934" y="479870"/>
                      <a:pt x="2195770" y="169009"/>
                      <a:pt x="1638000" y="169009"/>
                    </a:cubicBezTo>
                    <a:cubicBezTo>
                      <a:pt x="1333762" y="169009"/>
                      <a:pt x="1051126" y="261497"/>
                      <a:pt x="816674" y="419890"/>
                    </a:cubicBezTo>
                    <a:lnTo>
                      <a:pt x="714074" y="496612"/>
                    </a:lnTo>
                    <a:lnTo>
                      <a:pt x="714074" y="285806"/>
                    </a:lnTo>
                    <a:lnTo>
                      <a:pt x="722179" y="279745"/>
                    </a:lnTo>
                    <a:cubicBezTo>
                      <a:pt x="983605" y="103129"/>
                      <a:pt x="1298759" y="0"/>
                      <a:pt x="163800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A6FC"/>
                  </a:gs>
                  <a:gs pos="31000">
                    <a:srgbClr val="25A6FC"/>
                  </a:gs>
                  <a:gs pos="100000">
                    <a:srgbClr val="02F8FF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14"/>
              <p:cNvSpPr/>
              <p:nvPr/>
            </p:nvSpPr>
            <p:spPr>
              <a:xfrm>
                <a:off x="5468361" y="2893129"/>
                <a:ext cx="1264727" cy="1264728"/>
              </a:xfrm>
              <a:prstGeom prst="donut">
                <a:avLst>
                  <a:gd fmla="val 571" name="adj"/>
                </a:avLst>
              </a:prstGeom>
              <a:gradFill>
                <a:gsLst>
                  <a:gs pos="0">
                    <a:srgbClr val="25A6FC">
                      <a:alpha val="40000"/>
                    </a:srgbClr>
                  </a:gs>
                  <a:gs pos="31000">
                    <a:srgbClr val="25A6FC">
                      <a:alpha val="40000"/>
                    </a:srgbClr>
                  </a:gs>
                  <a:gs pos="100000">
                    <a:srgbClr val="02F8FF">
                      <a:alpha val="20000"/>
                    </a:srgbClr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14"/>
              <p:cNvSpPr/>
              <p:nvPr/>
            </p:nvSpPr>
            <p:spPr>
              <a:xfrm>
                <a:off x="5554869" y="2979636"/>
                <a:ext cx="1091714" cy="1091713"/>
              </a:xfrm>
              <a:prstGeom prst="ellipse">
                <a:avLst/>
              </a:prstGeom>
              <a:gradFill>
                <a:gsLst>
                  <a:gs pos="0">
                    <a:srgbClr val="25A6FC"/>
                  </a:gs>
                  <a:gs pos="31000">
                    <a:srgbClr val="25A6FC"/>
                  </a:gs>
                  <a:gs pos="100000">
                    <a:srgbClr val="02F8FF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14"/>
              <p:cNvSpPr/>
              <p:nvPr/>
            </p:nvSpPr>
            <p:spPr>
              <a:xfrm>
                <a:off x="5750031" y="3175326"/>
                <a:ext cx="701392" cy="700333"/>
              </a:xfrm>
              <a:custGeom>
                <a:rect b="b" l="l" r="r" t="t"/>
                <a:pathLst>
                  <a:path extrusionOk="0" h="606722" w="607639">
                    <a:moveTo>
                      <a:pt x="213690" y="336718"/>
                    </a:moveTo>
                    <a:lnTo>
                      <a:pt x="199450" y="350849"/>
                    </a:lnTo>
                    <a:lnTo>
                      <a:pt x="257211" y="408529"/>
                    </a:lnTo>
                    <a:lnTo>
                      <a:pt x="271362" y="394309"/>
                    </a:lnTo>
                    <a:close/>
                    <a:moveTo>
                      <a:pt x="454704" y="326586"/>
                    </a:moveTo>
                    <a:lnTo>
                      <a:pt x="389822" y="416617"/>
                    </a:lnTo>
                    <a:lnTo>
                      <a:pt x="458709" y="576327"/>
                    </a:lnTo>
                    <a:lnTo>
                      <a:pt x="530621" y="478297"/>
                    </a:lnTo>
                    <a:close/>
                    <a:moveTo>
                      <a:pt x="249102" y="300305"/>
                    </a:moveTo>
                    <a:cubicBezTo>
                      <a:pt x="253113" y="296304"/>
                      <a:pt x="259262" y="296304"/>
                      <a:pt x="263272" y="300305"/>
                    </a:cubicBezTo>
                    <a:cubicBezTo>
                      <a:pt x="267372" y="304395"/>
                      <a:pt x="267372" y="311419"/>
                      <a:pt x="263272" y="314442"/>
                    </a:cubicBezTo>
                    <a:cubicBezTo>
                      <a:pt x="259262" y="318532"/>
                      <a:pt x="253113" y="318532"/>
                      <a:pt x="249102" y="314442"/>
                    </a:cubicBezTo>
                    <a:cubicBezTo>
                      <a:pt x="245003" y="310441"/>
                      <a:pt x="245003" y="304395"/>
                      <a:pt x="249102" y="300305"/>
                    </a:cubicBezTo>
                    <a:close/>
                    <a:moveTo>
                      <a:pt x="278517" y="272027"/>
                    </a:moveTo>
                    <a:cubicBezTo>
                      <a:pt x="282516" y="267937"/>
                      <a:pt x="288648" y="267937"/>
                      <a:pt x="292647" y="272027"/>
                    </a:cubicBezTo>
                    <a:cubicBezTo>
                      <a:pt x="295669" y="276028"/>
                      <a:pt x="295669" y="282074"/>
                      <a:pt x="292647" y="286164"/>
                    </a:cubicBezTo>
                    <a:cubicBezTo>
                      <a:pt x="288648" y="290165"/>
                      <a:pt x="282516" y="290165"/>
                      <a:pt x="278517" y="286164"/>
                    </a:cubicBezTo>
                    <a:cubicBezTo>
                      <a:pt x="274429" y="282074"/>
                      <a:pt x="274429" y="276028"/>
                      <a:pt x="278517" y="272027"/>
                    </a:cubicBezTo>
                    <a:close/>
                    <a:moveTo>
                      <a:pt x="306797" y="243712"/>
                    </a:moveTo>
                    <a:cubicBezTo>
                      <a:pt x="310887" y="239711"/>
                      <a:pt x="316933" y="239711"/>
                      <a:pt x="321023" y="243712"/>
                    </a:cubicBezTo>
                    <a:cubicBezTo>
                      <a:pt x="325024" y="247802"/>
                      <a:pt x="325024" y="253848"/>
                      <a:pt x="321023" y="257849"/>
                    </a:cubicBezTo>
                    <a:cubicBezTo>
                      <a:pt x="316933" y="261939"/>
                      <a:pt x="310887" y="261939"/>
                      <a:pt x="306797" y="257849"/>
                    </a:cubicBezTo>
                    <a:cubicBezTo>
                      <a:pt x="302796" y="253848"/>
                      <a:pt x="302796" y="247802"/>
                      <a:pt x="306797" y="243712"/>
                    </a:cubicBezTo>
                    <a:close/>
                    <a:moveTo>
                      <a:pt x="321025" y="200204"/>
                    </a:moveTo>
                    <a:lnTo>
                      <a:pt x="213690" y="307389"/>
                    </a:lnTo>
                    <a:lnTo>
                      <a:pt x="299753" y="393331"/>
                    </a:lnTo>
                    <a:lnTo>
                      <a:pt x="407088" y="286147"/>
                    </a:lnTo>
                    <a:lnTo>
                      <a:pt x="399968" y="279037"/>
                    </a:lnTo>
                    <a:lnTo>
                      <a:pt x="328056" y="207225"/>
                    </a:lnTo>
                    <a:close/>
                    <a:moveTo>
                      <a:pt x="363567" y="186073"/>
                    </a:moveTo>
                    <a:lnTo>
                      <a:pt x="349327" y="200204"/>
                    </a:lnTo>
                    <a:lnTo>
                      <a:pt x="407088" y="257796"/>
                    </a:lnTo>
                    <a:lnTo>
                      <a:pt x="421240" y="243665"/>
                    </a:lnTo>
                    <a:close/>
                    <a:moveTo>
                      <a:pt x="435428" y="101120"/>
                    </a:moveTo>
                    <a:cubicBezTo>
                      <a:pt x="474953" y="101120"/>
                      <a:pt x="506377" y="132401"/>
                      <a:pt x="506377" y="171857"/>
                    </a:cubicBezTo>
                    <a:cubicBezTo>
                      <a:pt x="506377" y="177900"/>
                      <a:pt x="502282" y="181988"/>
                      <a:pt x="496229" y="181988"/>
                    </a:cubicBezTo>
                    <a:cubicBezTo>
                      <a:pt x="490175" y="181988"/>
                      <a:pt x="486080" y="177900"/>
                      <a:pt x="486080" y="171857"/>
                    </a:cubicBezTo>
                    <a:cubicBezTo>
                      <a:pt x="486080" y="143598"/>
                      <a:pt x="463825" y="121292"/>
                      <a:pt x="435428" y="121292"/>
                    </a:cubicBezTo>
                    <a:cubicBezTo>
                      <a:pt x="429374" y="121292"/>
                      <a:pt x="425368" y="117293"/>
                      <a:pt x="425368" y="111250"/>
                    </a:cubicBezTo>
                    <a:cubicBezTo>
                      <a:pt x="425368" y="105119"/>
                      <a:pt x="429374" y="101120"/>
                      <a:pt x="435428" y="101120"/>
                    </a:cubicBezTo>
                    <a:close/>
                    <a:moveTo>
                      <a:pt x="128605" y="76844"/>
                    </a:moveTo>
                    <a:lnTo>
                      <a:pt x="29370" y="149633"/>
                    </a:lnTo>
                    <a:lnTo>
                      <a:pt x="203544" y="231577"/>
                    </a:lnTo>
                    <a:lnTo>
                      <a:pt x="281508" y="153633"/>
                    </a:lnTo>
                    <a:close/>
                    <a:moveTo>
                      <a:pt x="131631" y="55603"/>
                    </a:moveTo>
                    <a:lnTo>
                      <a:pt x="303759" y="141546"/>
                    </a:lnTo>
                    <a:cubicBezTo>
                      <a:pt x="306785" y="142523"/>
                      <a:pt x="308832" y="145545"/>
                      <a:pt x="308832" y="148656"/>
                    </a:cubicBezTo>
                    <a:cubicBezTo>
                      <a:pt x="308832" y="151678"/>
                      <a:pt x="307853" y="154699"/>
                      <a:pt x="305806" y="157721"/>
                    </a:cubicBezTo>
                    <a:lnTo>
                      <a:pt x="248578" y="214868"/>
                    </a:lnTo>
                    <a:lnTo>
                      <a:pt x="263263" y="229533"/>
                    </a:lnTo>
                    <a:lnTo>
                      <a:pt x="313905" y="178963"/>
                    </a:lnTo>
                    <a:cubicBezTo>
                      <a:pt x="317999" y="174874"/>
                      <a:pt x="324051" y="174874"/>
                      <a:pt x="328056" y="178963"/>
                    </a:cubicBezTo>
                    <a:lnTo>
                      <a:pt x="335176" y="186073"/>
                    </a:lnTo>
                    <a:lnTo>
                      <a:pt x="356447" y="164831"/>
                    </a:lnTo>
                    <a:cubicBezTo>
                      <a:pt x="360452" y="160743"/>
                      <a:pt x="366593" y="160743"/>
                      <a:pt x="370598" y="164831"/>
                    </a:cubicBezTo>
                    <a:lnTo>
                      <a:pt x="399523" y="193627"/>
                    </a:lnTo>
                    <a:lnTo>
                      <a:pt x="415988" y="177185"/>
                    </a:lnTo>
                    <a:cubicBezTo>
                      <a:pt x="414030" y="170519"/>
                      <a:pt x="415810" y="163231"/>
                      <a:pt x="421240" y="157721"/>
                    </a:cubicBezTo>
                    <a:cubicBezTo>
                      <a:pt x="429339" y="149633"/>
                      <a:pt x="441532" y="149633"/>
                      <a:pt x="449631" y="157721"/>
                    </a:cubicBezTo>
                    <a:cubicBezTo>
                      <a:pt x="457730" y="165809"/>
                      <a:pt x="457730" y="177985"/>
                      <a:pt x="449631" y="186073"/>
                    </a:cubicBezTo>
                    <a:cubicBezTo>
                      <a:pt x="444113" y="191494"/>
                      <a:pt x="436815" y="193272"/>
                      <a:pt x="430140" y="191316"/>
                    </a:cubicBezTo>
                    <a:lnTo>
                      <a:pt x="413674" y="207758"/>
                    </a:lnTo>
                    <a:lnTo>
                      <a:pt x="442511" y="236554"/>
                    </a:lnTo>
                    <a:cubicBezTo>
                      <a:pt x="444558" y="238598"/>
                      <a:pt x="445537" y="240643"/>
                      <a:pt x="445537" y="243665"/>
                    </a:cubicBezTo>
                    <a:cubicBezTo>
                      <a:pt x="445537" y="246686"/>
                      <a:pt x="444558" y="248731"/>
                      <a:pt x="442511" y="250775"/>
                    </a:cubicBezTo>
                    <a:lnTo>
                      <a:pt x="421240" y="272016"/>
                    </a:lnTo>
                    <a:lnTo>
                      <a:pt x="428360" y="279037"/>
                    </a:lnTo>
                    <a:cubicBezTo>
                      <a:pt x="430407" y="281081"/>
                      <a:pt x="431386" y="283125"/>
                      <a:pt x="431386" y="286147"/>
                    </a:cubicBezTo>
                    <a:cubicBezTo>
                      <a:pt x="431386" y="289169"/>
                      <a:pt x="430407" y="291213"/>
                      <a:pt x="428360" y="293257"/>
                    </a:cubicBezTo>
                    <a:lnTo>
                      <a:pt x="377718" y="343739"/>
                    </a:lnTo>
                    <a:lnTo>
                      <a:pt x="400502" y="366580"/>
                    </a:lnTo>
                    <a:lnTo>
                      <a:pt x="448563" y="301345"/>
                    </a:lnTo>
                    <a:cubicBezTo>
                      <a:pt x="450610" y="298234"/>
                      <a:pt x="453636" y="297257"/>
                      <a:pt x="457730" y="297257"/>
                    </a:cubicBezTo>
                    <a:cubicBezTo>
                      <a:pt x="460756" y="297257"/>
                      <a:pt x="464761" y="299301"/>
                      <a:pt x="465829" y="302323"/>
                    </a:cubicBezTo>
                    <a:lnTo>
                      <a:pt x="551892" y="474208"/>
                    </a:lnTo>
                    <a:cubicBezTo>
                      <a:pt x="553939" y="477230"/>
                      <a:pt x="552871" y="481318"/>
                      <a:pt x="550824" y="484340"/>
                    </a:cubicBezTo>
                    <a:lnTo>
                      <a:pt x="464761" y="601656"/>
                    </a:lnTo>
                    <a:cubicBezTo>
                      <a:pt x="462803" y="604678"/>
                      <a:pt x="459688" y="606722"/>
                      <a:pt x="456662" y="606722"/>
                    </a:cubicBezTo>
                    <a:lnTo>
                      <a:pt x="455683" y="606722"/>
                    </a:lnTo>
                    <a:cubicBezTo>
                      <a:pt x="451589" y="606722"/>
                      <a:pt x="448563" y="603612"/>
                      <a:pt x="447584" y="600590"/>
                    </a:cubicBezTo>
                    <a:lnTo>
                      <a:pt x="368551" y="418572"/>
                    </a:lnTo>
                    <a:cubicBezTo>
                      <a:pt x="367572" y="415550"/>
                      <a:pt x="367572" y="411551"/>
                      <a:pt x="369619" y="408529"/>
                    </a:cubicBezTo>
                    <a:lnTo>
                      <a:pt x="388487" y="382844"/>
                    </a:lnTo>
                    <a:lnTo>
                      <a:pt x="363567" y="357959"/>
                    </a:lnTo>
                    <a:lnTo>
                      <a:pt x="306785" y="414573"/>
                    </a:lnTo>
                    <a:cubicBezTo>
                      <a:pt x="304827" y="416617"/>
                      <a:pt x="301800" y="417595"/>
                      <a:pt x="299753" y="417595"/>
                    </a:cubicBezTo>
                    <a:cubicBezTo>
                      <a:pt x="296727" y="417595"/>
                      <a:pt x="294680" y="416617"/>
                      <a:pt x="292633" y="414573"/>
                    </a:cubicBezTo>
                    <a:lnTo>
                      <a:pt x="285602" y="407463"/>
                    </a:lnTo>
                    <a:lnTo>
                      <a:pt x="263263" y="429771"/>
                    </a:lnTo>
                    <a:cubicBezTo>
                      <a:pt x="261216" y="430748"/>
                      <a:pt x="259258" y="432792"/>
                      <a:pt x="256232" y="432792"/>
                    </a:cubicBezTo>
                    <a:cubicBezTo>
                      <a:pt x="253117" y="432792"/>
                      <a:pt x="251159" y="431726"/>
                      <a:pt x="249112" y="429771"/>
                    </a:cubicBezTo>
                    <a:lnTo>
                      <a:pt x="177200" y="357959"/>
                    </a:lnTo>
                    <a:cubicBezTo>
                      <a:pt x="175153" y="355915"/>
                      <a:pt x="174174" y="353871"/>
                      <a:pt x="174174" y="350849"/>
                    </a:cubicBezTo>
                    <a:cubicBezTo>
                      <a:pt x="174174" y="347827"/>
                      <a:pt x="175153" y="345783"/>
                      <a:pt x="177200" y="343739"/>
                    </a:cubicBezTo>
                    <a:lnTo>
                      <a:pt x="199450" y="321520"/>
                    </a:lnTo>
                    <a:lnTo>
                      <a:pt x="192419" y="314410"/>
                    </a:lnTo>
                    <a:cubicBezTo>
                      <a:pt x="190372" y="312454"/>
                      <a:pt x="189393" y="310410"/>
                      <a:pt x="189393" y="307389"/>
                    </a:cubicBezTo>
                    <a:cubicBezTo>
                      <a:pt x="189393" y="304367"/>
                      <a:pt x="190372" y="302323"/>
                      <a:pt x="192419" y="300278"/>
                    </a:cubicBezTo>
                    <a:lnTo>
                      <a:pt x="249112" y="243665"/>
                    </a:lnTo>
                    <a:lnTo>
                      <a:pt x="234427" y="229000"/>
                    </a:lnTo>
                    <a:lnTo>
                      <a:pt x="212622" y="250775"/>
                    </a:lnTo>
                    <a:cubicBezTo>
                      <a:pt x="211643" y="252730"/>
                      <a:pt x="208617" y="253796"/>
                      <a:pt x="206570" y="253796"/>
                    </a:cubicBezTo>
                    <a:cubicBezTo>
                      <a:pt x="205591" y="253796"/>
                      <a:pt x="203544" y="253796"/>
                      <a:pt x="202565" y="252730"/>
                    </a:cubicBezTo>
                    <a:lnTo>
                      <a:pt x="6052" y="160743"/>
                    </a:lnTo>
                    <a:cubicBezTo>
                      <a:pt x="3026" y="159765"/>
                      <a:pt x="0" y="156744"/>
                      <a:pt x="0" y="152655"/>
                    </a:cubicBezTo>
                    <a:cubicBezTo>
                      <a:pt x="0" y="148656"/>
                      <a:pt x="979" y="145545"/>
                      <a:pt x="4094" y="143590"/>
                    </a:cubicBezTo>
                    <a:lnTo>
                      <a:pt x="121485" y="56581"/>
                    </a:lnTo>
                    <a:cubicBezTo>
                      <a:pt x="124511" y="54536"/>
                      <a:pt x="128605" y="53559"/>
                      <a:pt x="131631" y="55603"/>
                    </a:cubicBezTo>
                    <a:close/>
                    <a:moveTo>
                      <a:pt x="435423" y="50595"/>
                    </a:moveTo>
                    <a:cubicBezTo>
                      <a:pt x="502249" y="50595"/>
                      <a:pt x="556973" y="105142"/>
                      <a:pt x="556973" y="171860"/>
                    </a:cubicBezTo>
                    <a:cubicBezTo>
                      <a:pt x="556973" y="177901"/>
                      <a:pt x="552880" y="181988"/>
                      <a:pt x="546829" y="181988"/>
                    </a:cubicBezTo>
                    <a:cubicBezTo>
                      <a:pt x="540778" y="181988"/>
                      <a:pt x="536685" y="177901"/>
                      <a:pt x="536685" y="171860"/>
                    </a:cubicBezTo>
                    <a:cubicBezTo>
                      <a:pt x="536685" y="116247"/>
                      <a:pt x="491126" y="70761"/>
                      <a:pt x="435423" y="70761"/>
                    </a:cubicBezTo>
                    <a:cubicBezTo>
                      <a:pt x="429372" y="70761"/>
                      <a:pt x="425368" y="66763"/>
                      <a:pt x="425368" y="60722"/>
                    </a:cubicBezTo>
                    <a:cubicBezTo>
                      <a:pt x="425368" y="54593"/>
                      <a:pt x="429372" y="50595"/>
                      <a:pt x="435423" y="50595"/>
                    </a:cubicBezTo>
                    <a:close/>
                    <a:moveTo>
                      <a:pt x="435425" y="0"/>
                    </a:moveTo>
                    <a:cubicBezTo>
                      <a:pt x="530655" y="0"/>
                      <a:pt x="607639" y="76865"/>
                      <a:pt x="607639" y="171858"/>
                    </a:cubicBezTo>
                    <a:cubicBezTo>
                      <a:pt x="607639" y="177900"/>
                      <a:pt x="603545" y="181988"/>
                      <a:pt x="597493" y="181988"/>
                    </a:cubicBezTo>
                    <a:cubicBezTo>
                      <a:pt x="591441" y="181988"/>
                      <a:pt x="587347" y="177900"/>
                      <a:pt x="587347" y="171858"/>
                    </a:cubicBezTo>
                    <a:cubicBezTo>
                      <a:pt x="587347" y="87972"/>
                      <a:pt x="519530" y="20260"/>
                      <a:pt x="435425" y="20260"/>
                    </a:cubicBezTo>
                    <a:cubicBezTo>
                      <a:pt x="429373" y="20260"/>
                      <a:pt x="425368" y="16173"/>
                      <a:pt x="425368" y="10130"/>
                    </a:cubicBezTo>
                    <a:cubicBezTo>
                      <a:pt x="425368" y="4087"/>
                      <a:pt x="429373" y="0"/>
                      <a:pt x="435425" y="0"/>
                    </a:cubicBezTo>
                    <a:close/>
                  </a:path>
                </a:pathLst>
              </a:custGeom>
              <a:solidFill>
                <a:srgbClr val="04093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6" name="Google Shape;436;p14"/>
            <p:cNvGrpSpPr/>
            <p:nvPr/>
          </p:nvGrpSpPr>
          <p:grpSpPr>
            <a:xfrm>
              <a:off x="4485828" y="4631000"/>
              <a:ext cx="662594" cy="657967"/>
              <a:chOff x="5353747" y="2778516"/>
              <a:chExt cx="1456483" cy="1446310"/>
            </a:xfrm>
          </p:grpSpPr>
          <p:sp>
            <p:nvSpPr>
              <p:cNvPr id="437" name="Google Shape;437;p14"/>
              <p:cNvSpPr/>
              <p:nvPr/>
            </p:nvSpPr>
            <p:spPr>
              <a:xfrm>
                <a:off x="5401391" y="2826159"/>
                <a:ext cx="1263312" cy="1398667"/>
              </a:xfrm>
              <a:custGeom>
                <a:rect b="b" l="l" r="r" t="t"/>
                <a:pathLst>
                  <a:path extrusionOk="0" h="3067050" w="2770239">
                    <a:moveTo>
                      <a:pt x="1533525" y="0"/>
                    </a:moveTo>
                    <a:cubicBezTo>
                      <a:pt x="1904062" y="0"/>
                      <a:pt x="2243906" y="131416"/>
                      <a:pt x="2508989" y="350183"/>
                    </a:cubicBezTo>
                    <a:lnTo>
                      <a:pt x="2583955" y="418316"/>
                    </a:lnTo>
                    <a:lnTo>
                      <a:pt x="2575301" y="418316"/>
                    </a:lnTo>
                    <a:lnTo>
                      <a:pt x="2505283" y="354679"/>
                    </a:lnTo>
                    <a:cubicBezTo>
                      <a:pt x="2241207" y="136744"/>
                      <a:pt x="1902655" y="5827"/>
                      <a:pt x="1533525" y="5827"/>
                    </a:cubicBezTo>
                    <a:cubicBezTo>
                      <a:pt x="689801" y="5827"/>
                      <a:pt x="5827" y="689801"/>
                      <a:pt x="5827" y="1533525"/>
                    </a:cubicBezTo>
                    <a:cubicBezTo>
                      <a:pt x="5827" y="2377249"/>
                      <a:pt x="689801" y="3061223"/>
                      <a:pt x="1533525" y="3061223"/>
                    </a:cubicBezTo>
                    <a:cubicBezTo>
                      <a:pt x="2008120" y="3061223"/>
                      <a:pt x="2432169" y="2844810"/>
                      <a:pt x="2712371" y="2505283"/>
                    </a:cubicBezTo>
                    <a:lnTo>
                      <a:pt x="2762971" y="2437616"/>
                    </a:lnTo>
                    <a:lnTo>
                      <a:pt x="2770239" y="2437616"/>
                    </a:lnTo>
                    <a:lnTo>
                      <a:pt x="2716868" y="2508989"/>
                    </a:lnTo>
                    <a:cubicBezTo>
                      <a:pt x="2435596" y="2849811"/>
                      <a:pt x="2009930" y="3067050"/>
                      <a:pt x="1533525" y="3067050"/>
                    </a:cubicBezTo>
                    <a:cubicBezTo>
                      <a:pt x="686583" y="3067050"/>
                      <a:pt x="0" y="2380467"/>
                      <a:pt x="0" y="1533525"/>
                    </a:cubicBezTo>
                    <a:cubicBezTo>
                      <a:pt x="0" y="686583"/>
                      <a:pt x="686583" y="0"/>
                      <a:pt x="153352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A6FC"/>
                  </a:gs>
                  <a:gs pos="31000">
                    <a:srgbClr val="25A6FC"/>
                  </a:gs>
                  <a:gs pos="100000">
                    <a:srgbClr val="02F8FF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14"/>
              <p:cNvSpPr/>
              <p:nvPr/>
            </p:nvSpPr>
            <p:spPr>
              <a:xfrm>
                <a:off x="5353747" y="2778516"/>
                <a:ext cx="1456483" cy="1371175"/>
              </a:xfrm>
              <a:custGeom>
                <a:rect b="b" l="l" r="r" t="t"/>
                <a:pathLst>
                  <a:path extrusionOk="0" h="3006763" w="3193831">
                    <a:moveTo>
                      <a:pt x="3014026" y="2148391"/>
                    </a:moveTo>
                    <a:lnTo>
                      <a:pt x="3193831" y="2148391"/>
                    </a:lnTo>
                    <a:lnTo>
                      <a:pt x="3147278" y="2275584"/>
                    </a:lnTo>
                    <a:cubicBezTo>
                      <a:pt x="3022947" y="2569535"/>
                      <a:pt x="2815248" y="2819639"/>
                      <a:pt x="2553822" y="2996255"/>
                    </a:cubicBezTo>
                    <a:lnTo>
                      <a:pt x="2542874" y="3002548"/>
                    </a:lnTo>
                    <a:lnTo>
                      <a:pt x="2542874" y="2790466"/>
                    </a:lnTo>
                    <a:lnTo>
                      <a:pt x="2625717" y="2725374"/>
                    </a:lnTo>
                    <a:cubicBezTo>
                      <a:pt x="2782241" y="2583111"/>
                      <a:pt x="2907924" y="2407514"/>
                      <a:pt x="2991551" y="2209798"/>
                    </a:cubicBezTo>
                    <a:close/>
                    <a:moveTo>
                      <a:pt x="69144" y="1168401"/>
                    </a:moveTo>
                    <a:lnTo>
                      <a:pt x="247045" y="1168401"/>
                    </a:lnTo>
                    <a:lnTo>
                      <a:pt x="235052" y="1201167"/>
                    </a:lnTo>
                    <a:cubicBezTo>
                      <a:pt x="192131" y="1339163"/>
                      <a:pt x="169009" y="1485881"/>
                      <a:pt x="169009" y="1638000"/>
                    </a:cubicBezTo>
                    <a:cubicBezTo>
                      <a:pt x="169009" y="2094357"/>
                      <a:pt x="377106" y="2502110"/>
                      <a:pt x="703586" y="2771545"/>
                    </a:cubicBezTo>
                    <a:lnTo>
                      <a:pt x="739474" y="2798382"/>
                    </a:lnTo>
                    <a:lnTo>
                      <a:pt x="739474" y="3006763"/>
                    </a:lnTo>
                    <a:lnTo>
                      <a:pt x="722179" y="2996255"/>
                    </a:lnTo>
                    <a:cubicBezTo>
                      <a:pt x="286468" y="2701895"/>
                      <a:pt x="0" y="2203402"/>
                      <a:pt x="0" y="1638000"/>
                    </a:cubicBezTo>
                    <a:cubicBezTo>
                      <a:pt x="0" y="1524920"/>
                      <a:pt x="11459" y="1414516"/>
                      <a:pt x="33279" y="1307886"/>
                    </a:cubicBezTo>
                    <a:close/>
                    <a:moveTo>
                      <a:pt x="1638000" y="0"/>
                    </a:moveTo>
                    <a:cubicBezTo>
                      <a:pt x="2259942" y="0"/>
                      <a:pt x="2800925" y="346626"/>
                      <a:pt x="3078302" y="857232"/>
                    </a:cubicBezTo>
                    <a:lnTo>
                      <a:pt x="3137438" y="979990"/>
                    </a:lnTo>
                    <a:lnTo>
                      <a:pt x="2950020" y="979990"/>
                    </a:lnTo>
                    <a:lnTo>
                      <a:pt x="2929692" y="937792"/>
                    </a:lnTo>
                    <a:cubicBezTo>
                      <a:pt x="2680934" y="479870"/>
                      <a:pt x="2195770" y="169009"/>
                      <a:pt x="1638000" y="169009"/>
                    </a:cubicBezTo>
                    <a:cubicBezTo>
                      <a:pt x="1333762" y="169009"/>
                      <a:pt x="1051126" y="261497"/>
                      <a:pt x="816674" y="419890"/>
                    </a:cubicBezTo>
                    <a:lnTo>
                      <a:pt x="714074" y="496612"/>
                    </a:lnTo>
                    <a:lnTo>
                      <a:pt x="714074" y="285806"/>
                    </a:lnTo>
                    <a:lnTo>
                      <a:pt x="722179" y="279745"/>
                    </a:lnTo>
                    <a:cubicBezTo>
                      <a:pt x="983605" y="103129"/>
                      <a:pt x="1298759" y="0"/>
                      <a:pt x="163800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5A6FC"/>
                  </a:gs>
                  <a:gs pos="31000">
                    <a:srgbClr val="25A6FC"/>
                  </a:gs>
                  <a:gs pos="100000">
                    <a:srgbClr val="02F8FF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14"/>
              <p:cNvSpPr/>
              <p:nvPr/>
            </p:nvSpPr>
            <p:spPr>
              <a:xfrm>
                <a:off x="5468361" y="2893129"/>
                <a:ext cx="1264727" cy="1264728"/>
              </a:xfrm>
              <a:prstGeom prst="donut">
                <a:avLst>
                  <a:gd fmla="val 571" name="adj"/>
                </a:avLst>
              </a:prstGeom>
              <a:gradFill>
                <a:gsLst>
                  <a:gs pos="0">
                    <a:srgbClr val="25A6FC">
                      <a:alpha val="40000"/>
                    </a:srgbClr>
                  </a:gs>
                  <a:gs pos="31000">
                    <a:srgbClr val="25A6FC">
                      <a:alpha val="40000"/>
                    </a:srgbClr>
                  </a:gs>
                  <a:gs pos="100000">
                    <a:srgbClr val="02F8FF">
                      <a:alpha val="20000"/>
                    </a:srgbClr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14"/>
              <p:cNvSpPr/>
              <p:nvPr/>
            </p:nvSpPr>
            <p:spPr>
              <a:xfrm>
                <a:off x="5554869" y="2979636"/>
                <a:ext cx="1091714" cy="1091713"/>
              </a:xfrm>
              <a:prstGeom prst="ellipse">
                <a:avLst/>
              </a:prstGeom>
              <a:gradFill>
                <a:gsLst>
                  <a:gs pos="0">
                    <a:srgbClr val="25A6FC"/>
                  </a:gs>
                  <a:gs pos="31000">
                    <a:srgbClr val="25A6FC"/>
                  </a:gs>
                  <a:gs pos="100000">
                    <a:srgbClr val="02F8FF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14"/>
              <p:cNvSpPr/>
              <p:nvPr/>
            </p:nvSpPr>
            <p:spPr>
              <a:xfrm>
                <a:off x="5752802" y="3174797"/>
                <a:ext cx="695848" cy="701392"/>
              </a:xfrm>
              <a:custGeom>
                <a:rect b="b" l="l" r="r" t="t"/>
                <a:pathLst>
                  <a:path extrusionOk="0" h="607145" w="602346">
                    <a:moveTo>
                      <a:pt x="272873" y="217642"/>
                    </a:moveTo>
                    <a:cubicBezTo>
                      <a:pt x="258077" y="219253"/>
                      <a:pt x="243507" y="225848"/>
                      <a:pt x="231912" y="237427"/>
                    </a:cubicBezTo>
                    <a:cubicBezTo>
                      <a:pt x="208924" y="260383"/>
                      <a:pt x="205698" y="295422"/>
                      <a:pt x="222435" y="320392"/>
                    </a:cubicBezTo>
                    <a:lnTo>
                      <a:pt x="315195" y="227761"/>
                    </a:lnTo>
                    <a:cubicBezTo>
                      <a:pt x="302692" y="219404"/>
                      <a:pt x="287669" y="216031"/>
                      <a:pt x="272873" y="217642"/>
                    </a:cubicBezTo>
                    <a:close/>
                    <a:moveTo>
                      <a:pt x="443647" y="130901"/>
                    </a:moveTo>
                    <a:lnTo>
                      <a:pt x="125441" y="448666"/>
                    </a:lnTo>
                    <a:cubicBezTo>
                      <a:pt x="213764" y="528610"/>
                      <a:pt x="350685" y="526194"/>
                      <a:pt x="435984" y="441014"/>
                    </a:cubicBezTo>
                    <a:cubicBezTo>
                      <a:pt x="521282" y="355833"/>
                      <a:pt x="523702" y="219102"/>
                      <a:pt x="443647" y="130901"/>
                    </a:cubicBezTo>
                    <a:close/>
                    <a:moveTo>
                      <a:pt x="443848" y="99286"/>
                    </a:moveTo>
                    <a:lnTo>
                      <a:pt x="451713" y="107140"/>
                    </a:lnTo>
                    <a:cubicBezTo>
                      <a:pt x="544472" y="199972"/>
                      <a:pt x="547699" y="348584"/>
                      <a:pt x="461795" y="445444"/>
                    </a:cubicBezTo>
                    <a:lnTo>
                      <a:pt x="542456" y="525992"/>
                    </a:lnTo>
                    <a:lnTo>
                      <a:pt x="586617" y="481892"/>
                    </a:lnTo>
                    <a:lnTo>
                      <a:pt x="602346" y="497398"/>
                    </a:lnTo>
                    <a:lnTo>
                      <a:pt x="492648" y="607145"/>
                    </a:lnTo>
                    <a:lnTo>
                      <a:pt x="476919" y="591438"/>
                    </a:lnTo>
                    <a:lnTo>
                      <a:pt x="526727" y="541699"/>
                    </a:lnTo>
                    <a:lnTo>
                      <a:pt x="446268" y="461352"/>
                    </a:lnTo>
                    <a:cubicBezTo>
                      <a:pt x="398880" y="506258"/>
                      <a:pt x="337780" y="529013"/>
                      <a:pt x="276679" y="529013"/>
                    </a:cubicBezTo>
                    <a:cubicBezTo>
                      <a:pt x="213361" y="529013"/>
                      <a:pt x="149840" y="504848"/>
                      <a:pt x="101646" y="456721"/>
                    </a:cubicBezTo>
                    <a:lnTo>
                      <a:pt x="93781" y="448867"/>
                    </a:lnTo>
                    <a:lnTo>
                      <a:pt x="206706" y="336300"/>
                    </a:lnTo>
                    <a:cubicBezTo>
                      <a:pt x="181298" y="302470"/>
                      <a:pt x="184524" y="253335"/>
                      <a:pt x="216385" y="221720"/>
                    </a:cubicBezTo>
                    <a:cubicBezTo>
                      <a:pt x="248045" y="189903"/>
                      <a:pt x="297248" y="186681"/>
                      <a:pt x="331125" y="212054"/>
                    </a:cubicBezTo>
                    <a:close/>
                    <a:moveTo>
                      <a:pt x="271248" y="90394"/>
                    </a:moveTo>
                    <a:cubicBezTo>
                      <a:pt x="290006" y="90394"/>
                      <a:pt x="308562" y="93213"/>
                      <a:pt x="326110" y="98852"/>
                    </a:cubicBezTo>
                    <a:cubicBezTo>
                      <a:pt x="331959" y="100665"/>
                      <a:pt x="335186" y="106908"/>
                      <a:pt x="333371" y="112749"/>
                    </a:cubicBezTo>
                    <a:cubicBezTo>
                      <a:pt x="331556" y="118589"/>
                      <a:pt x="325303" y="121811"/>
                      <a:pt x="319454" y="119999"/>
                    </a:cubicBezTo>
                    <a:cubicBezTo>
                      <a:pt x="303923" y="114964"/>
                      <a:pt x="287585" y="112547"/>
                      <a:pt x="271248" y="112547"/>
                    </a:cubicBezTo>
                    <a:cubicBezTo>
                      <a:pt x="183711" y="112547"/>
                      <a:pt x="112511" y="183437"/>
                      <a:pt x="112511" y="270841"/>
                    </a:cubicBezTo>
                    <a:cubicBezTo>
                      <a:pt x="112511" y="287556"/>
                      <a:pt x="115133" y="304070"/>
                      <a:pt x="120377" y="319980"/>
                    </a:cubicBezTo>
                    <a:cubicBezTo>
                      <a:pt x="122193" y="325820"/>
                      <a:pt x="118965" y="332063"/>
                      <a:pt x="113318" y="333876"/>
                    </a:cubicBezTo>
                    <a:cubicBezTo>
                      <a:pt x="112108" y="334279"/>
                      <a:pt x="110897" y="334480"/>
                      <a:pt x="109889" y="334480"/>
                    </a:cubicBezTo>
                    <a:cubicBezTo>
                      <a:pt x="105048" y="334480"/>
                      <a:pt x="100813" y="331459"/>
                      <a:pt x="99199" y="326827"/>
                    </a:cubicBezTo>
                    <a:cubicBezTo>
                      <a:pt x="93349" y="308702"/>
                      <a:pt x="90324" y="289973"/>
                      <a:pt x="90324" y="270841"/>
                    </a:cubicBezTo>
                    <a:cubicBezTo>
                      <a:pt x="90324" y="171353"/>
                      <a:pt x="171609" y="90394"/>
                      <a:pt x="271248" y="90394"/>
                    </a:cubicBezTo>
                    <a:close/>
                    <a:moveTo>
                      <a:pt x="271241" y="0"/>
                    </a:moveTo>
                    <a:cubicBezTo>
                      <a:pt x="298466" y="0"/>
                      <a:pt x="325489" y="4027"/>
                      <a:pt x="351302" y="12082"/>
                    </a:cubicBezTo>
                    <a:cubicBezTo>
                      <a:pt x="357151" y="13894"/>
                      <a:pt x="360377" y="19935"/>
                      <a:pt x="358562" y="25775"/>
                    </a:cubicBezTo>
                    <a:cubicBezTo>
                      <a:pt x="356949" y="31614"/>
                      <a:pt x="350697" y="35038"/>
                      <a:pt x="344849" y="33225"/>
                    </a:cubicBezTo>
                    <a:cubicBezTo>
                      <a:pt x="321052" y="25775"/>
                      <a:pt x="296247" y="22150"/>
                      <a:pt x="271241" y="22150"/>
                    </a:cubicBezTo>
                    <a:cubicBezTo>
                      <a:pt x="133906" y="22150"/>
                      <a:pt x="22183" y="133708"/>
                      <a:pt x="22183" y="270839"/>
                    </a:cubicBezTo>
                    <a:cubicBezTo>
                      <a:pt x="22183" y="293190"/>
                      <a:pt x="25006" y="315341"/>
                      <a:pt x="30855" y="336685"/>
                    </a:cubicBezTo>
                    <a:cubicBezTo>
                      <a:pt x="32468" y="342525"/>
                      <a:pt x="29040" y="348767"/>
                      <a:pt x="23191" y="350378"/>
                    </a:cubicBezTo>
                    <a:cubicBezTo>
                      <a:pt x="22183" y="350580"/>
                      <a:pt x="21175" y="350781"/>
                      <a:pt x="20166" y="350781"/>
                    </a:cubicBezTo>
                    <a:cubicBezTo>
                      <a:pt x="15326" y="350781"/>
                      <a:pt x="10890" y="347559"/>
                      <a:pt x="9478" y="342525"/>
                    </a:cubicBezTo>
                    <a:cubicBezTo>
                      <a:pt x="3226" y="319368"/>
                      <a:pt x="0" y="295204"/>
                      <a:pt x="0" y="270839"/>
                    </a:cubicBezTo>
                    <a:cubicBezTo>
                      <a:pt x="0" y="121424"/>
                      <a:pt x="121605" y="0"/>
                      <a:pt x="271241" y="0"/>
                    </a:cubicBezTo>
                    <a:close/>
                  </a:path>
                </a:pathLst>
              </a:custGeom>
              <a:solidFill>
                <a:srgbClr val="04093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42" name="Google Shape;442;p14"/>
          <p:cNvSpPr txBox="1"/>
          <p:nvPr/>
        </p:nvSpPr>
        <p:spPr>
          <a:xfrm>
            <a:off x="4802031" y="761714"/>
            <a:ext cx="2587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2F8FF"/>
                </a:solidFill>
              </a:rPr>
              <a:t>Components</a:t>
            </a:r>
            <a:endParaRPr b="1" sz="2800">
              <a:solidFill>
                <a:srgbClr val="02F8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3" name="Google Shape;443;p14"/>
          <p:cNvGrpSpPr/>
          <p:nvPr/>
        </p:nvGrpSpPr>
        <p:grpSpPr>
          <a:xfrm>
            <a:off x="7641950" y="3747502"/>
            <a:ext cx="4655400" cy="849998"/>
            <a:chOff x="2531831" y="3352353"/>
            <a:chExt cx="4655400" cy="849998"/>
          </a:xfrm>
        </p:grpSpPr>
        <p:sp>
          <p:nvSpPr>
            <p:cNvPr id="444" name="Google Shape;444;p14"/>
            <p:cNvSpPr/>
            <p:nvPr/>
          </p:nvSpPr>
          <p:spPr>
            <a:xfrm>
              <a:off x="2531831" y="3740651"/>
              <a:ext cx="4655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302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rgbClr val="25A6FC"/>
                </a:buClr>
                <a:buSzPts val="1600"/>
                <a:buChar char="●"/>
              </a:pPr>
              <a:r>
                <a:rPr lang="en-US" sz="1600">
                  <a:solidFill>
                    <a:srgbClr val="25A6FC"/>
                  </a:solidFill>
                </a:rPr>
                <a:t>Unique identifier for each block</a:t>
              </a:r>
              <a:r>
                <a:rPr lang="en-US" sz="1600">
                  <a:solidFill>
                    <a:srgbClr val="25A6FC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sz="1600">
                <a:solidFill>
                  <a:srgbClr val="25A6FC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302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rgbClr val="25A6FC"/>
                </a:buClr>
                <a:buSzPts val="1600"/>
                <a:buChar char="●"/>
              </a:pPr>
              <a:r>
                <a:rPr lang="en-US" sz="1600">
                  <a:solidFill>
                    <a:srgbClr val="25A6FC"/>
                  </a:solidFill>
                </a:rPr>
                <a:t>Generated using a cryptographic algorithm.</a:t>
              </a:r>
              <a:endParaRPr sz="1600">
                <a:solidFill>
                  <a:srgbClr val="25A6FC"/>
                </a:solidFill>
              </a:endParaRPr>
            </a:p>
          </p:txBody>
        </p:sp>
        <p:sp>
          <p:nvSpPr>
            <p:cNvPr id="445" name="Google Shape;445;p14"/>
            <p:cNvSpPr txBox="1"/>
            <p:nvPr/>
          </p:nvSpPr>
          <p:spPr>
            <a:xfrm>
              <a:off x="2963689" y="3352353"/>
              <a:ext cx="11319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rgbClr val="02F8FF"/>
                  </a:solidFill>
                </a:rPr>
                <a:t>Hash</a:t>
              </a:r>
              <a:endParaRPr sz="2200">
                <a:solidFill>
                  <a:srgbClr val="02F8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6" name="Google Shape;446;p14"/>
          <p:cNvGrpSpPr/>
          <p:nvPr/>
        </p:nvGrpSpPr>
        <p:grpSpPr>
          <a:xfrm>
            <a:off x="280799" y="2268963"/>
            <a:ext cx="5338337" cy="977456"/>
            <a:chOff x="623248" y="3428553"/>
            <a:chExt cx="4526700" cy="773794"/>
          </a:xfrm>
        </p:grpSpPr>
        <p:sp>
          <p:nvSpPr>
            <p:cNvPr id="447" name="Google Shape;447;p14"/>
            <p:cNvSpPr/>
            <p:nvPr/>
          </p:nvSpPr>
          <p:spPr>
            <a:xfrm>
              <a:off x="623248" y="3740647"/>
              <a:ext cx="4526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302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rgbClr val="25A6FC"/>
                </a:buClr>
                <a:buSzPts val="1600"/>
                <a:buChar char="●"/>
              </a:pPr>
              <a:r>
                <a:rPr lang="en-US" sz="1600">
                  <a:solidFill>
                    <a:srgbClr val="25A6FC"/>
                  </a:solidFill>
                </a:rPr>
                <a:t>Contains data about transaction and other records.</a:t>
              </a:r>
              <a:endParaRPr sz="1600">
                <a:solidFill>
                  <a:srgbClr val="25A6FC"/>
                </a:solidFill>
              </a:endParaRPr>
            </a:p>
            <a:p>
              <a:pPr indent="-3302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rgbClr val="25A6FC"/>
                </a:buClr>
                <a:buSzPts val="1600"/>
                <a:buChar char="●"/>
              </a:pPr>
              <a:r>
                <a:rPr lang="en-US" sz="1600">
                  <a:solidFill>
                    <a:srgbClr val="25A6FC"/>
                  </a:solidFill>
                </a:rPr>
                <a:t>Linked together in chronological order.</a:t>
              </a:r>
              <a:endParaRPr sz="1600">
                <a:solidFill>
                  <a:srgbClr val="25A6F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4"/>
            <p:cNvSpPr txBox="1"/>
            <p:nvPr/>
          </p:nvSpPr>
          <p:spPr>
            <a:xfrm>
              <a:off x="2015010" y="3428553"/>
              <a:ext cx="1131900" cy="34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rgbClr val="02F8FF"/>
                  </a:solidFill>
                </a:rPr>
                <a:t>Blocks</a:t>
              </a:r>
              <a:endParaRPr sz="2200">
                <a:solidFill>
                  <a:srgbClr val="02F8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9" name="Google Shape;449;p14"/>
          <p:cNvGrpSpPr/>
          <p:nvPr/>
        </p:nvGrpSpPr>
        <p:grpSpPr>
          <a:xfrm>
            <a:off x="-194375" y="4644400"/>
            <a:ext cx="5156561" cy="815475"/>
            <a:chOff x="-622650" y="3428543"/>
            <a:chExt cx="5156561" cy="815475"/>
          </a:xfrm>
        </p:grpSpPr>
        <p:sp>
          <p:nvSpPr>
            <p:cNvPr id="450" name="Google Shape;450;p14"/>
            <p:cNvSpPr/>
            <p:nvPr/>
          </p:nvSpPr>
          <p:spPr>
            <a:xfrm>
              <a:off x="368111" y="3782318"/>
              <a:ext cx="4165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302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rgbClr val="25A6FC"/>
                </a:buClr>
                <a:buSzPts val="1600"/>
                <a:buFont typeface="Arial"/>
                <a:buChar char="●"/>
              </a:pPr>
              <a:r>
                <a:rPr lang="en-US" sz="1600">
                  <a:solidFill>
                    <a:srgbClr val="25A6FC"/>
                  </a:solidFill>
                </a:rPr>
                <a:t>Link to hash of previous block</a:t>
              </a:r>
              <a:endParaRPr sz="1600">
                <a:solidFill>
                  <a:srgbClr val="25A6FC"/>
                </a:solidFill>
              </a:endParaRPr>
            </a:p>
            <a:p>
              <a:pPr indent="-3302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rgbClr val="25A6FC"/>
                </a:buClr>
                <a:buSzPts val="1600"/>
                <a:buChar char="●"/>
              </a:pPr>
              <a:r>
                <a:rPr lang="en-US" sz="1600">
                  <a:solidFill>
                    <a:srgbClr val="25A6FC"/>
                  </a:solidFill>
                </a:rPr>
                <a:t>Creates an immutable chain of blocks.</a:t>
              </a:r>
              <a:endParaRPr sz="1600">
                <a:solidFill>
                  <a:srgbClr val="25A6FC"/>
                </a:solidFill>
              </a:endParaRPr>
            </a:p>
          </p:txBody>
        </p:sp>
        <p:sp>
          <p:nvSpPr>
            <p:cNvPr id="451" name="Google Shape;451;p14"/>
            <p:cNvSpPr txBox="1"/>
            <p:nvPr/>
          </p:nvSpPr>
          <p:spPr>
            <a:xfrm>
              <a:off x="-622650" y="3428543"/>
              <a:ext cx="41658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rgbClr val="02F8FF"/>
                  </a:solidFill>
                </a:rPr>
                <a:t>Previous Hash</a:t>
              </a:r>
              <a:endParaRPr sz="2200">
                <a:solidFill>
                  <a:srgbClr val="02F8FF"/>
                </a:solidFill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15"/>
          <p:cNvGrpSpPr/>
          <p:nvPr/>
        </p:nvGrpSpPr>
        <p:grpSpPr>
          <a:xfrm>
            <a:off x="4075728" y="664837"/>
            <a:ext cx="4040544" cy="1051164"/>
            <a:chOff x="4213225" y="655308"/>
            <a:chExt cx="2913574" cy="574689"/>
          </a:xfrm>
        </p:grpSpPr>
        <p:sp>
          <p:nvSpPr>
            <p:cNvPr id="458" name="Google Shape;458;p15"/>
            <p:cNvSpPr/>
            <p:nvPr/>
          </p:nvSpPr>
          <p:spPr>
            <a:xfrm>
              <a:off x="4213225" y="655308"/>
              <a:ext cx="382588" cy="175990"/>
            </a:xfrm>
            <a:custGeom>
              <a:rect b="b" l="l" r="r" t="t"/>
              <a:pathLst>
                <a:path extrusionOk="0" h="292100" w="635000">
                  <a:moveTo>
                    <a:pt x="0" y="292100"/>
                  </a:moveTo>
                  <a:lnTo>
                    <a:pt x="292100" y="0"/>
                  </a:lnTo>
                  <a:lnTo>
                    <a:pt x="635000" y="12700"/>
                  </a:lnTo>
                  <a:lnTo>
                    <a:pt x="558800" y="127000"/>
                  </a:lnTo>
                  <a:lnTo>
                    <a:pt x="393700" y="127000"/>
                  </a:lnTo>
                  <a:lnTo>
                    <a:pt x="241300" y="292100"/>
                  </a:lnTo>
                  <a:lnTo>
                    <a:pt x="0" y="292100"/>
                  </a:ln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51E0"/>
                </a:gs>
              </a:gsLst>
              <a:lin ang="2700006" scaled="0"/>
            </a:gradFill>
            <a:ln>
              <a:noFill/>
            </a:ln>
            <a:effectLst>
              <a:outerShdw rotWithShape="0" algn="tl" dir="2700000" dist="12700">
                <a:srgbClr val="08126C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15"/>
            <p:cNvSpPr/>
            <p:nvPr/>
          </p:nvSpPr>
          <p:spPr>
            <a:xfrm>
              <a:off x="4216580" y="912396"/>
              <a:ext cx="589198" cy="317601"/>
            </a:xfrm>
            <a:custGeom>
              <a:rect b="b" l="l" r="r" t="t"/>
              <a:pathLst>
                <a:path extrusionOk="0" h="317601" w="589198">
                  <a:moveTo>
                    <a:pt x="0" y="0"/>
                  </a:moveTo>
                  <a:lnTo>
                    <a:pt x="38657" y="0"/>
                  </a:lnTo>
                  <a:lnTo>
                    <a:pt x="188194" y="156658"/>
                  </a:lnTo>
                  <a:lnTo>
                    <a:pt x="295462" y="156658"/>
                  </a:lnTo>
                  <a:lnTo>
                    <a:pt x="364419" y="256263"/>
                  </a:lnTo>
                  <a:lnTo>
                    <a:pt x="548306" y="256263"/>
                  </a:lnTo>
                  <a:lnTo>
                    <a:pt x="589198" y="317601"/>
                  </a:lnTo>
                  <a:lnTo>
                    <a:pt x="251127" y="317601"/>
                  </a:ln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51E0"/>
                </a:gs>
              </a:gsLst>
              <a:lin ang="2700006" scaled="0"/>
            </a:gradFill>
            <a:ln>
              <a:noFill/>
            </a:ln>
            <a:effectLst>
              <a:outerShdw rotWithShape="0" algn="tl" dir="2700000" dist="12700">
                <a:srgbClr val="08126C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15"/>
            <p:cNvSpPr/>
            <p:nvPr/>
          </p:nvSpPr>
          <p:spPr>
            <a:xfrm flipH="1">
              <a:off x="6744212" y="655308"/>
              <a:ext cx="382588" cy="175990"/>
            </a:xfrm>
            <a:custGeom>
              <a:rect b="b" l="l" r="r" t="t"/>
              <a:pathLst>
                <a:path extrusionOk="0" h="292100" w="635000">
                  <a:moveTo>
                    <a:pt x="0" y="292100"/>
                  </a:moveTo>
                  <a:lnTo>
                    <a:pt x="292100" y="0"/>
                  </a:lnTo>
                  <a:lnTo>
                    <a:pt x="635000" y="12700"/>
                  </a:lnTo>
                  <a:lnTo>
                    <a:pt x="558800" y="127000"/>
                  </a:lnTo>
                  <a:lnTo>
                    <a:pt x="393700" y="127000"/>
                  </a:lnTo>
                  <a:lnTo>
                    <a:pt x="241300" y="292100"/>
                  </a:lnTo>
                  <a:lnTo>
                    <a:pt x="0" y="292100"/>
                  </a:ln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51E0"/>
                </a:gs>
              </a:gsLst>
              <a:lin ang="2700006" scaled="0"/>
            </a:gradFill>
            <a:ln>
              <a:noFill/>
            </a:ln>
            <a:effectLst>
              <a:outerShdw rotWithShape="0" algn="tl" dir="2700000" dist="12700">
                <a:srgbClr val="08126C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15"/>
            <p:cNvSpPr/>
            <p:nvPr/>
          </p:nvSpPr>
          <p:spPr>
            <a:xfrm flipH="1">
              <a:off x="6534247" y="912396"/>
              <a:ext cx="589198" cy="317601"/>
            </a:xfrm>
            <a:custGeom>
              <a:rect b="b" l="l" r="r" t="t"/>
              <a:pathLst>
                <a:path extrusionOk="0" h="317601" w="589198">
                  <a:moveTo>
                    <a:pt x="38657" y="0"/>
                  </a:moveTo>
                  <a:lnTo>
                    <a:pt x="0" y="0"/>
                  </a:lnTo>
                  <a:lnTo>
                    <a:pt x="251127" y="317601"/>
                  </a:lnTo>
                  <a:lnTo>
                    <a:pt x="589198" y="317601"/>
                  </a:lnTo>
                  <a:lnTo>
                    <a:pt x="548306" y="256263"/>
                  </a:lnTo>
                  <a:lnTo>
                    <a:pt x="364419" y="256263"/>
                  </a:lnTo>
                  <a:lnTo>
                    <a:pt x="295462" y="156658"/>
                  </a:lnTo>
                  <a:lnTo>
                    <a:pt x="188194" y="156658"/>
                  </a:ln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51E0"/>
                </a:gs>
              </a:gsLst>
              <a:lin ang="2700006" scaled="0"/>
            </a:gradFill>
            <a:ln>
              <a:noFill/>
            </a:ln>
            <a:effectLst>
              <a:outerShdw rotWithShape="0" algn="tl" dir="2700000" dist="12700">
                <a:srgbClr val="08126C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15"/>
            <p:cNvSpPr/>
            <p:nvPr/>
          </p:nvSpPr>
          <p:spPr>
            <a:xfrm>
              <a:off x="4245398" y="712550"/>
              <a:ext cx="2845879" cy="443398"/>
            </a:xfrm>
            <a:custGeom>
              <a:rect b="b" l="l" r="r" t="t"/>
              <a:pathLst>
                <a:path extrusionOk="0" h="443398" w="2845879">
                  <a:moveTo>
                    <a:pt x="345948" y="0"/>
                  </a:moveTo>
                  <a:lnTo>
                    <a:pt x="1401852" y="0"/>
                  </a:lnTo>
                  <a:lnTo>
                    <a:pt x="1406100" y="0"/>
                  </a:lnTo>
                  <a:lnTo>
                    <a:pt x="2499930" y="0"/>
                  </a:lnTo>
                  <a:lnTo>
                    <a:pt x="2526991" y="40592"/>
                  </a:lnTo>
                  <a:lnTo>
                    <a:pt x="2611044" y="40592"/>
                  </a:lnTo>
                  <a:lnTo>
                    <a:pt x="2657537" y="87085"/>
                  </a:lnTo>
                  <a:lnTo>
                    <a:pt x="2695508" y="128220"/>
                  </a:lnTo>
                  <a:lnTo>
                    <a:pt x="2698533" y="128081"/>
                  </a:lnTo>
                  <a:lnTo>
                    <a:pt x="2721649" y="151197"/>
                  </a:lnTo>
                  <a:lnTo>
                    <a:pt x="2845879" y="151197"/>
                  </a:lnTo>
                  <a:lnTo>
                    <a:pt x="2655064" y="337181"/>
                  </a:lnTo>
                  <a:lnTo>
                    <a:pt x="2560694" y="337181"/>
                  </a:lnTo>
                  <a:lnTo>
                    <a:pt x="2500029" y="424810"/>
                  </a:lnTo>
                  <a:lnTo>
                    <a:pt x="2338253" y="424810"/>
                  </a:lnTo>
                  <a:lnTo>
                    <a:pt x="2325860" y="443398"/>
                  </a:lnTo>
                  <a:lnTo>
                    <a:pt x="1406100" y="443398"/>
                  </a:lnTo>
                  <a:lnTo>
                    <a:pt x="1401852" y="443398"/>
                  </a:lnTo>
                  <a:lnTo>
                    <a:pt x="520018" y="443398"/>
                  </a:lnTo>
                  <a:lnTo>
                    <a:pt x="507626" y="424810"/>
                  </a:lnTo>
                  <a:lnTo>
                    <a:pt x="345850" y="424810"/>
                  </a:lnTo>
                  <a:lnTo>
                    <a:pt x="285184" y="337181"/>
                  </a:lnTo>
                  <a:lnTo>
                    <a:pt x="190814" y="337181"/>
                  </a:lnTo>
                  <a:lnTo>
                    <a:pt x="0" y="151197"/>
                  </a:lnTo>
                  <a:lnTo>
                    <a:pt x="125503" y="151197"/>
                  </a:lnTo>
                  <a:lnTo>
                    <a:pt x="148563" y="128137"/>
                  </a:lnTo>
                  <a:lnTo>
                    <a:pt x="150370" y="128220"/>
                  </a:lnTo>
                  <a:lnTo>
                    <a:pt x="173056" y="103644"/>
                  </a:lnTo>
                  <a:lnTo>
                    <a:pt x="236108" y="40592"/>
                  </a:lnTo>
                  <a:lnTo>
                    <a:pt x="318887" y="40592"/>
                  </a:lnTo>
                  <a:close/>
                </a:path>
              </a:pathLst>
            </a:custGeom>
            <a:solidFill>
              <a:srgbClr val="25A6FC">
                <a:alpha val="40000"/>
              </a:srgbClr>
            </a:solidFill>
            <a:ln>
              <a:noFill/>
            </a:ln>
            <a:effectLst>
              <a:outerShdw rotWithShape="0" algn="tl" dir="2700000" dist="12700">
                <a:srgbClr val="08126C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3" name="Google Shape;463;p15"/>
          <p:cNvGrpSpPr/>
          <p:nvPr/>
        </p:nvGrpSpPr>
        <p:grpSpPr>
          <a:xfrm>
            <a:off x="1718858" y="2217970"/>
            <a:ext cx="1707834" cy="1701672"/>
            <a:chOff x="2328458" y="2598970"/>
            <a:chExt cx="1707834" cy="1701672"/>
          </a:xfrm>
        </p:grpSpPr>
        <p:sp>
          <p:nvSpPr>
            <p:cNvPr id="464" name="Google Shape;464;p15"/>
            <p:cNvSpPr/>
            <p:nvPr/>
          </p:nvSpPr>
          <p:spPr>
            <a:xfrm>
              <a:off x="2482700" y="2753589"/>
              <a:ext cx="1260459" cy="1395508"/>
            </a:xfrm>
            <a:custGeom>
              <a:rect b="b" l="l" r="r" t="t"/>
              <a:pathLst>
                <a:path extrusionOk="0" h="3067050" w="2770239">
                  <a:moveTo>
                    <a:pt x="1533525" y="0"/>
                  </a:moveTo>
                  <a:cubicBezTo>
                    <a:pt x="1904062" y="0"/>
                    <a:pt x="2243906" y="131416"/>
                    <a:pt x="2508989" y="350183"/>
                  </a:cubicBezTo>
                  <a:lnTo>
                    <a:pt x="2583955" y="418316"/>
                  </a:lnTo>
                  <a:lnTo>
                    <a:pt x="2575301" y="418316"/>
                  </a:lnTo>
                  <a:lnTo>
                    <a:pt x="2505283" y="354679"/>
                  </a:lnTo>
                  <a:cubicBezTo>
                    <a:pt x="2241207" y="136744"/>
                    <a:pt x="1902655" y="5827"/>
                    <a:pt x="1533525" y="5827"/>
                  </a:cubicBezTo>
                  <a:cubicBezTo>
                    <a:pt x="689801" y="5827"/>
                    <a:pt x="5827" y="689801"/>
                    <a:pt x="5827" y="1533525"/>
                  </a:cubicBezTo>
                  <a:cubicBezTo>
                    <a:pt x="5827" y="2377249"/>
                    <a:pt x="689801" y="3061223"/>
                    <a:pt x="1533525" y="3061223"/>
                  </a:cubicBezTo>
                  <a:cubicBezTo>
                    <a:pt x="2008120" y="3061223"/>
                    <a:pt x="2432169" y="2844810"/>
                    <a:pt x="2712371" y="2505283"/>
                  </a:cubicBezTo>
                  <a:lnTo>
                    <a:pt x="2762971" y="2437616"/>
                  </a:lnTo>
                  <a:lnTo>
                    <a:pt x="2770239" y="2437616"/>
                  </a:lnTo>
                  <a:lnTo>
                    <a:pt x="2716868" y="2508989"/>
                  </a:lnTo>
                  <a:cubicBezTo>
                    <a:pt x="2435596" y="2849811"/>
                    <a:pt x="2009930" y="3067050"/>
                    <a:pt x="1533525" y="3067050"/>
                  </a:cubicBezTo>
                  <a:cubicBezTo>
                    <a:pt x="686583" y="3067050"/>
                    <a:pt x="0" y="2380467"/>
                    <a:pt x="0" y="1533525"/>
                  </a:cubicBezTo>
                  <a:cubicBezTo>
                    <a:pt x="0" y="686583"/>
                    <a:pt x="686583" y="0"/>
                    <a:pt x="1533525" y="0"/>
                  </a:cubicBez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F8FF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15"/>
            <p:cNvSpPr/>
            <p:nvPr/>
          </p:nvSpPr>
          <p:spPr>
            <a:xfrm>
              <a:off x="2435056" y="2705946"/>
              <a:ext cx="1453193" cy="1368077"/>
            </a:xfrm>
            <a:custGeom>
              <a:rect b="b" l="l" r="r" t="t"/>
              <a:pathLst>
                <a:path extrusionOk="0" h="3006763" w="3193831">
                  <a:moveTo>
                    <a:pt x="3014026" y="2148391"/>
                  </a:moveTo>
                  <a:lnTo>
                    <a:pt x="3193831" y="2148391"/>
                  </a:lnTo>
                  <a:lnTo>
                    <a:pt x="3147278" y="2275584"/>
                  </a:lnTo>
                  <a:cubicBezTo>
                    <a:pt x="3022947" y="2569535"/>
                    <a:pt x="2815248" y="2819639"/>
                    <a:pt x="2553822" y="2996255"/>
                  </a:cubicBezTo>
                  <a:lnTo>
                    <a:pt x="2542874" y="3002548"/>
                  </a:lnTo>
                  <a:lnTo>
                    <a:pt x="2542874" y="2790466"/>
                  </a:lnTo>
                  <a:lnTo>
                    <a:pt x="2625717" y="2725374"/>
                  </a:lnTo>
                  <a:cubicBezTo>
                    <a:pt x="2782241" y="2583111"/>
                    <a:pt x="2907924" y="2407514"/>
                    <a:pt x="2991551" y="2209798"/>
                  </a:cubicBezTo>
                  <a:close/>
                  <a:moveTo>
                    <a:pt x="69144" y="1168401"/>
                  </a:moveTo>
                  <a:lnTo>
                    <a:pt x="247045" y="1168401"/>
                  </a:lnTo>
                  <a:lnTo>
                    <a:pt x="235052" y="1201167"/>
                  </a:lnTo>
                  <a:cubicBezTo>
                    <a:pt x="192131" y="1339163"/>
                    <a:pt x="169009" y="1485881"/>
                    <a:pt x="169009" y="1638000"/>
                  </a:cubicBezTo>
                  <a:cubicBezTo>
                    <a:pt x="169009" y="2094357"/>
                    <a:pt x="377106" y="2502110"/>
                    <a:pt x="703586" y="2771545"/>
                  </a:cubicBezTo>
                  <a:lnTo>
                    <a:pt x="739474" y="2798382"/>
                  </a:lnTo>
                  <a:lnTo>
                    <a:pt x="739474" y="3006763"/>
                  </a:lnTo>
                  <a:lnTo>
                    <a:pt x="722179" y="2996255"/>
                  </a:lnTo>
                  <a:cubicBezTo>
                    <a:pt x="286468" y="2701895"/>
                    <a:pt x="0" y="2203402"/>
                    <a:pt x="0" y="1638000"/>
                  </a:cubicBezTo>
                  <a:cubicBezTo>
                    <a:pt x="0" y="1524920"/>
                    <a:pt x="11459" y="1414516"/>
                    <a:pt x="33279" y="1307886"/>
                  </a:cubicBezTo>
                  <a:close/>
                  <a:moveTo>
                    <a:pt x="1638000" y="0"/>
                  </a:moveTo>
                  <a:cubicBezTo>
                    <a:pt x="2259942" y="0"/>
                    <a:pt x="2800925" y="346626"/>
                    <a:pt x="3078302" y="857232"/>
                  </a:cubicBezTo>
                  <a:lnTo>
                    <a:pt x="3137438" y="979990"/>
                  </a:lnTo>
                  <a:lnTo>
                    <a:pt x="2950020" y="979990"/>
                  </a:lnTo>
                  <a:lnTo>
                    <a:pt x="2929692" y="937792"/>
                  </a:lnTo>
                  <a:cubicBezTo>
                    <a:pt x="2680934" y="479870"/>
                    <a:pt x="2195770" y="169009"/>
                    <a:pt x="1638000" y="169009"/>
                  </a:cubicBezTo>
                  <a:cubicBezTo>
                    <a:pt x="1333762" y="169009"/>
                    <a:pt x="1051126" y="261497"/>
                    <a:pt x="816674" y="419890"/>
                  </a:cubicBezTo>
                  <a:lnTo>
                    <a:pt x="714074" y="496612"/>
                  </a:lnTo>
                  <a:lnTo>
                    <a:pt x="714074" y="285806"/>
                  </a:lnTo>
                  <a:lnTo>
                    <a:pt x="722179" y="279745"/>
                  </a:lnTo>
                  <a:cubicBezTo>
                    <a:pt x="983605" y="103129"/>
                    <a:pt x="1298759" y="0"/>
                    <a:pt x="1638000" y="0"/>
                  </a:cubicBez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F8FF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15"/>
            <p:cNvSpPr/>
            <p:nvPr/>
          </p:nvSpPr>
          <p:spPr>
            <a:xfrm>
              <a:off x="2549670" y="2820559"/>
              <a:ext cx="1264800" cy="1264800"/>
            </a:xfrm>
            <a:prstGeom prst="donut">
              <a:avLst>
                <a:gd fmla="val 571" name="adj"/>
              </a:avLst>
            </a:prstGeom>
            <a:gradFill>
              <a:gsLst>
                <a:gs pos="0">
                  <a:srgbClr val="25A6FC">
                    <a:alpha val="40000"/>
                  </a:srgbClr>
                </a:gs>
                <a:gs pos="31000">
                  <a:srgbClr val="25A6FC">
                    <a:alpha val="40000"/>
                  </a:srgbClr>
                </a:gs>
                <a:gs pos="100000">
                  <a:srgbClr val="02F8FF">
                    <a:alpha val="2000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15"/>
            <p:cNvSpPr/>
            <p:nvPr/>
          </p:nvSpPr>
          <p:spPr>
            <a:xfrm>
              <a:off x="2636177" y="2907066"/>
              <a:ext cx="1091700" cy="1091700"/>
            </a:xfrm>
            <a:prstGeom prst="ellipse">
              <a:avLst/>
            </a:pr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F8FF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15"/>
            <p:cNvSpPr/>
            <p:nvPr/>
          </p:nvSpPr>
          <p:spPr>
            <a:xfrm rot="-5400000">
              <a:off x="2331539" y="2595889"/>
              <a:ext cx="1701672" cy="1707834"/>
            </a:xfrm>
            <a:custGeom>
              <a:rect b="b" l="l" r="r" t="t"/>
              <a:pathLst>
                <a:path extrusionOk="0" h="1707834" w="1701672">
                  <a:moveTo>
                    <a:pt x="100483" y="1191865"/>
                  </a:moveTo>
                  <a:lnTo>
                    <a:pt x="66747" y="1191865"/>
                  </a:lnTo>
                  <a:lnTo>
                    <a:pt x="48581" y="1146714"/>
                  </a:lnTo>
                  <a:cubicBezTo>
                    <a:pt x="25454" y="1081762"/>
                    <a:pt x="9967" y="1013187"/>
                    <a:pt x="3197" y="942070"/>
                  </a:cubicBezTo>
                  <a:lnTo>
                    <a:pt x="0" y="874536"/>
                  </a:lnTo>
                  <a:lnTo>
                    <a:pt x="31503" y="874741"/>
                  </a:lnTo>
                  <a:lnTo>
                    <a:pt x="34115" y="933844"/>
                  </a:lnTo>
                  <a:cubicBezTo>
                    <a:pt x="42204" y="1024924"/>
                    <a:pt x="65135" y="1111736"/>
                    <a:pt x="100473" y="1191846"/>
                  </a:cubicBezTo>
                  <a:close/>
                  <a:moveTo>
                    <a:pt x="833298" y="0"/>
                  </a:moveTo>
                  <a:lnTo>
                    <a:pt x="833093" y="31503"/>
                  </a:lnTo>
                  <a:lnTo>
                    <a:pt x="773990" y="34115"/>
                  </a:lnTo>
                  <a:cubicBezTo>
                    <a:pt x="409671" y="66470"/>
                    <a:pt x="113634" y="336301"/>
                    <a:pt x="41713" y="687769"/>
                  </a:cubicBezTo>
                  <a:lnTo>
                    <a:pt x="38280" y="710263"/>
                  </a:lnTo>
                  <a:lnTo>
                    <a:pt x="6162" y="709599"/>
                  </a:lnTo>
                  <a:lnTo>
                    <a:pt x="8807" y="691535"/>
                  </a:lnTo>
                  <a:cubicBezTo>
                    <a:pt x="79491" y="323407"/>
                    <a:pt x="386473" y="39299"/>
                    <a:pt x="765764" y="3197"/>
                  </a:cubicBezTo>
                  <a:close/>
                  <a:moveTo>
                    <a:pt x="1525649" y="334857"/>
                  </a:moveTo>
                  <a:lnTo>
                    <a:pt x="1492510" y="342722"/>
                  </a:lnTo>
                  <a:lnTo>
                    <a:pt x="1486851" y="334888"/>
                  </a:lnTo>
                  <a:cubicBezTo>
                    <a:pt x="1415865" y="249394"/>
                    <a:pt x="1327896" y="178507"/>
                    <a:pt x="1228120" y="127402"/>
                  </a:cubicBezTo>
                  <a:lnTo>
                    <a:pt x="1167205" y="99643"/>
                  </a:lnTo>
                  <a:lnTo>
                    <a:pt x="1186335" y="73729"/>
                  </a:lnTo>
                  <a:lnTo>
                    <a:pt x="1242478" y="99313"/>
                  </a:lnTo>
                  <a:cubicBezTo>
                    <a:pt x="1346080" y="152378"/>
                    <a:pt x="1437421" y="225983"/>
                    <a:pt x="1511127" y="314753"/>
                  </a:cubicBezTo>
                  <a:close/>
                  <a:moveTo>
                    <a:pt x="1701672" y="859596"/>
                  </a:moveTo>
                  <a:lnTo>
                    <a:pt x="1697566" y="940918"/>
                  </a:lnTo>
                  <a:cubicBezTo>
                    <a:pt x="1653819" y="1371683"/>
                    <a:pt x="1290024" y="1707834"/>
                    <a:pt x="847718" y="1707834"/>
                  </a:cubicBezTo>
                  <a:cubicBezTo>
                    <a:pt x="715026" y="1707834"/>
                    <a:pt x="589400" y="1677580"/>
                    <a:pt x="477361" y="1623594"/>
                  </a:cubicBezTo>
                  <a:lnTo>
                    <a:pt x="429849" y="1598529"/>
                  </a:lnTo>
                  <a:lnTo>
                    <a:pt x="430608" y="1561837"/>
                  </a:lnTo>
                  <a:lnTo>
                    <a:pt x="455561" y="1576997"/>
                  </a:lnTo>
                  <a:cubicBezTo>
                    <a:pt x="572135" y="1640323"/>
                    <a:pt x="705726" y="1676295"/>
                    <a:pt x="847718" y="1676295"/>
                  </a:cubicBezTo>
                  <a:cubicBezTo>
                    <a:pt x="1273695" y="1676295"/>
                    <a:pt x="1624058" y="1352555"/>
                    <a:pt x="1666190" y="937694"/>
                  </a:cubicBezTo>
                  <a:lnTo>
                    <a:pt x="1670144" y="859392"/>
                  </a:ln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F8FF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9" name="Google Shape;469;p15"/>
          <p:cNvGrpSpPr/>
          <p:nvPr/>
        </p:nvGrpSpPr>
        <p:grpSpPr>
          <a:xfrm>
            <a:off x="5094748" y="2217969"/>
            <a:ext cx="1707835" cy="1701673"/>
            <a:chOff x="5247148" y="2598969"/>
            <a:chExt cx="1707835" cy="1701673"/>
          </a:xfrm>
        </p:grpSpPr>
        <p:sp>
          <p:nvSpPr>
            <p:cNvPr id="470" name="Google Shape;470;p15"/>
            <p:cNvSpPr/>
            <p:nvPr/>
          </p:nvSpPr>
          <p:spPr>
            <a:xfrm>
              <a:off x="5401391" y="2753589"/>
              <a:ext cx="1260459" cy="1395508"/>
            </a:xfrm>
            <a:custGeom>
              <a:rect b="b" l="l" r="r" t="t"/>
              <a:pathLst>
                <a:path extrusionOk="0" h="3067050" w="2770239">
                  <a:moveTo>
                    <a:pt x="1533525" y="0"/>
                  </a:moveTo>
                  <a:cubicBezTo>
                    <a:pt x="1904062" y="0"/>
                    <a:pt x="2243906" y="131416"/>
                    <a:pt x="2508989" y="350183"/>
                  </a:cubicBezTo>
                  <a:lnTo>
                    <a:pt x="2583955" y="418316"/>
                  </a:lnTo>
                  <a:lnTo>
                    <a:pt x="2575301" y="418316"/>
                  </a:lnTo>
                  <a:lnTo>
                    <a:pt x="2505283" y="354679"/>
                  </a:lnTo>
                  <a:cubicBezTo>
                    <a:pt x="2241207" y="136744"/>
                    <a:pt x="1902655" y="5827"/>
                    <a:pt x="1533525" y="5827"/>
                  </a:cubicBezTo>
                  <a:cubicBezTo>
                    <a:pt x="689801" y="5827"/>
                    <a:pt x="5827" y="689801"/>
                    <a:pt x="5827" y="1533525"/>
                  </a:cubicBezTo>
                  <a:cubicBezTo>
                    <a:pt x="5827" y="2377249"/>
                    <a:pt x="689801" y="3061223"/>
                    <a:pt x="1533525" y="3061223"/>
                  </a:cubicBezTo>
                  <a:cubicBezTo>
                    <a:pt x="2008120" y="3061223"/>
                    <a:pt x="2432169" y="2844810"/>
                    <a:pt x="2712371" y="2505283"/>
                  </a:cubicBezTo>
                  <a:lnTo>
                    <a:pt x="2762971" y="2437616"/>
                  </a:lnTo>
                  <a:lnTo>
                    <a:pt x="2770239" y="2437616"/>
                  </a:lnTo>
                  <a:lnTo>
                    <a:pt x="2716868" y="2508989"/>
                  </a:lnTo>
                  <a:cubicBezTo>
                    <a:pt x="2435596" y="2849811"/>
                    <a:pt x="2009930" y="3067050"/>
                    <a:pt x="1533525" y="3067050"/>
                  </a:cubicBezTo>
                  <a:cubicBezTo>
                    <a:pt x="686583" y="3067050"/>
                    <a:pt x="0" y="2380467"/>
                    <a:pt x="0" y="1533525"/>
                  </a:cubicBezTo>
                  <a:cubicBezTo>
                    <a:pt x="0" y="686583"/>
                    <a:pt x="686583" y="0"/>
                    <a:pt x="1533525" y="0"/>
                  </a:cubicBez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F8FF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15"/>
            <p:cNvSpPr/>
            <p:nvPr/>
          </p:nvSpPr>
          <p:spPr>
            <a:xfrm>
              <a:off x="5353747" y="2705946"/>
              <a:ext cx="1453193" cy="1368077"/>
            </a:xfrm>
            <a:custGeom>
              <a:rect b="b" l="l" r="r" t="t"/>
              <a:pathLst>
                <a:path extrusionOk="0" h="3006763" w="3193831">
                  <a:moveTo>
                    <a:pt x="3014026" y="2148391"/>
                  </a:moveTo>
                  <a:lnTo>
                    <a:pt x="3193831" y="2148391"/>
                  </a:lnTo>
                  <a:lnTo>
                    <a:pt x="3147278" y="2275584"/>
                  </a:lnTo>
                  <a:cubicBezTo>
                    <a:pt x="3022947" y="2569535"/>
                    <a:pt x="2815248" y="2819639"/>
                    <a:pt x="2553822" y="2996255"/>
                  </a:cubicBezTo>
                  <a:lnTo>
                    <a:pt x="2542874" y="3002548"/>
                  </a:lnTo>
                  <a:lnTo>
                    <a:pt x="2542874" y="2790466"/>
                  </a:lnTo>
                  <a:lnTo>
                    <a:pt x="2625717" y="2725374"/>
                  </a:lnTo>
                  <a:cubicBezTo>
                    <a:pt x="2782241" y="2583111"/>
                    <a:pt x="2907924" y="2407514"/>
                    <a:pt x="2991551" y="2209798"/>
                  </a:cubicBezTo>
                  <a:close/>
                  <a:moveTo>
                    <a:pt x="69144" y="1168401"/>
                  </a:moveTo>
                  <a:lnTo>
                    <a:pt x="247045" y="1168401"/>
                  </a:lnTo>
                  <a:lnTo>
                    <a:pt x="235052" y="1201167"/>
                  </a:lnTo>
                  <a:cubicBezTo>
                    <a:pt x="192131" y="1339163"/>
                    <a:pt x="169009" y="1485881"/>
                    <a:pt x="169009" y="1638000"/>
                  </a:cubicBezTo>
                  <a:cubicBezTo>
                    <a:pt x="169009" y="2094357"/>
                    <a:pt x="377106" y="2502110"/>
                    <a:pt x="703586" y="2771545"/>
                  </a:cubicBezTo>
                  <a:lnTo>
                    <a:pt x="739474" y="2798382"/>
                  </a:lnTo>
                  <a:lnTo>
                    <a:pt x="739474" y="3006763"/>
                  </a:lnTo>
                  <a:lnTo>
                    <a:pt x="722179" y="2996255"/>
                  </a:lnTo>
                  <a:cubicBezTo>
                    <a:pt x="286468" y="2701895"/>
                    <a:pt x="0" y="2203402"/>
                    <a:pt x="0" y="1638000"/>
                  </a:cubicBezTo>
                  <a:cubicBezTo>
                    <a:pt x="0" y="1524920"/>
                    <a:pt x="11459" y="1414516"/>
                    <a:pt x="33279" y="1307886"/>
                  </a:cubicBezTo>
                  <a:close/>
                  <a:moveTo>
                    <a:pt x="1638000" y="0"/>
                  </a:moveTo>
                  <a:cubicBezTo>
                    <a:pt x="2259942" y="0"/>
                    <a:pt x="2800925" y="346626"/>
                    <a:pt x="3078302" y="857232"/>
                  </a:cubicBezTo>
                  <a:lnTo>
                    <a:pt x="3137438" y="979990"/>
                  </a:lnTo>
                  <a:lnTo>
                    <a:pt x="2950020" y="979990"/>
                  </a:lnTo>
                  <a:lnTo>
                    <a:pt x="2929692" y="937792"/>
                  </a:lnTo>
                  <a:cubicBezTo>
                    <a:pt x="2680934" y="479870"/>
                    <a:pt x="2195770" y="169009"/>
                    <a:pt x="1638000" y="169009"/>
                  </a:cubicBezTo>
                  <a:cubicBezTo>
                    <a:pt x="1333762" y="169009"/>
                    <a:pt x="1051126" y="261497"/>
                    <a:pt x="816674" y="419890"/>
                  </a:cubicBezTo>
                  <a:lnTo>
                    <a:pt x="714074" y="496612"/>
                  </a:lnTo>
                  <a:lnTo>
                    <a:pt x="714074" y="285806"/>
                  </a:lnTo>
                  <a:lnTo>
                    <a:pt x="722179" y="279745"/>
                  </a:lnTo>
                  <a:cubicBezTo>
                    <a:pt x="983605" y="103129"/>
                    <a:pt x="1298759" y="0"/>
                    <a:pt x="1638000" y="0"/>
                  </a:cubicBez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F8FF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5468361" y="2820559"/>
              <a:ext cx="1264800" cy="1264800"/>
            </a:xfrm>
            <a:prstGeom prst="donut">
              <a:avLst>
                <a:gd fmla="val 571" name="adj"/>
              </a:avLst>
            </a:prstGeom>
            <a:gradFill>
              <a:gsLst>
                <a:gs pos="0">
                  <a:srgbClr val="25A6FC">
                    <a:alpha val="40000"/>
                  </a:srgbClr>
                </a:gs>
                <a:gs pos="31000">
                  <a:srgbClr val="25A6FC">
                    <a:alpha val="40000"/>
                  </a:srgbClr>
                </a:gs>
                <a:gs pos="100000">
                  <a:srgbClr val="02F8FF">
                    <a:alpha val="2000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5554868" y="2907066"/>
              <a:ext cx="1091700" cy="1091700"/>
            </a:xfrm>
            <a:prstGeom prst="ellipse">
              <a:avLst/>
            </a:pr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F8FF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 rot="-5400000">
              <a:off x="5250229" y="2595888"/>
              <a:ext cx="1701673" cy="1707835"/>
            </a:xfrm>
            <a:custGeom>
              <a:rect b="b" l="l" r="r" t="t"/>
              <a:pathLst>
                <a:path extrusionOk="0" h="1707835" w="1701673">
                  <a:moveTo>
                    <a:pt x="100483" y="1191866"/>
                  </a:moveTo>
                  <a:lnTo>
                    <a:pt x="66748" y="1191866"/>
                  </a:lnTo>
                  <a:lnTo>
                    <a:pt x="48581" y="1146715"/>
                  </a:lnTo>
                  <a:cubicBezTo>
                    <a:pt x="25455" y="1081763"/>
                    <a:pt x="9967" y="1013188"/>
                    <a:pt x="3198" y="942071"/>
                  </a:cubicBezTo>
                  <a:lnTo>
                    <a:pt x="0" y="874537"/>
                  </a:lnTo>
                  <a:lnTo>
                    <a:pt x="31503" y="874742"/>
                  </a:lnTo>
                  <a:lnTo>
                    <a:pt x="34115" y="933845"/>
                  </a:lnTo>
                  <a:cubicBezTo>
                    <a:pt x="42204" y="1024925"/>
                    <a:pt x="65135" y="1111737"/>
                    <a:pt x="100474" y="1191847"/>
                  </a:cubicBezTo>
                  <a:close/>
                  <a:moveTo>
                    <a:pt x="833298" y="0"/>
                  </a:moveTo>
                  <a:lnTo>
                    <a:pt x="833093" y="31503"/>
                  </a:lnTo>
                  <a:lnTo>
                    <a:pt x="773990" y="34115"/>
                  </a:lnTo>
                  <a:cubicBezTo>
                    <a:pt x="409672" y="66471"/>
                    <a:pt x="113634" y="336302"/>
                    <a:pt x="41714" y="687770"/>
                  </a:cubicBezTo>
                  <a:lnTo>
                    <a:pt x="38281" y="710264"/>
                  </a:lnTo>
                  <a:lnTo>
                    <a:pt x="6163" y="709600"/>
                  </a:lnTo>
                  <a:lnTo>
                    <a:pt x="8808" y="691536"/>
                  </a:lnTo>
                  <a:cubicBezTo>
                    <a:pt x="79492" y="323408"/>
                    <a:pt x="386473" y="39300"/>
                    <a:pt x="765765" y="3198"/>
                  </a:cubicBezTo>
                  <a:close/>
                  <a:moveTo>
                    <a:pt x="1525649" y="334858"/>
                  </a:moveTo>
                  <a:lnTo>
                    <a:pt x="1492510" y="342723"/>
                  </a:lnTo>
                  <a:lnTo>
                    <a:pt x="1486852" y="334889"/>
                  </a:lnTo>
                  <a:cubicBezTo>
                    <a:pt x="1415865" y="249395"/>
                    <a:pt x="1327897" y="178508"/>
                    <a:pt x="1228120" y="127403"/>
                  </a:cubicBezTo>
                  <a:lnTo>
                    <a:pt x="1167205" y="99644"/>
                  </a:lnTo>
                  <a:lnTo>
                    <a:pt x="1186335" y="73730"/>
                  </a:lnTo>
                  <a:lnTo>
                    <a:pt x="1242478" y="99314"/>
                  </a:lnTo>
                  <a:cubicBezTo>
                    <a:pt x="1346080" y="152379"/>
                    <a:pt x="1437421" y="225984"/>
                    <a:pt x="1511128" y="314755"/>
                  </a:cubicBezTo>
                  <a:close/>
                  <a:moveTo>
                    <a:pt x="1701673" y="859597"/>
                  </a:moveTo>
                  <a:lnTo>
                    <a:pt x="1697566" y="940919"/>
                  </a:lnTo>
                  <a:cubicBezTo>
                    <a:pt x="1653819" y="1371685"/>
                    <a:pt x="1290024" y="1707835"/>
                    <a:pt x="847718" y="1707835"/>
                  </a:cubicBezTo>
                  <a:cubicBezTo>
                    <a:pt x="715026" y="1707835"/>
                    <a:pt x="589400" y="1677581"/>
                    <a:pt x="477361" y="1623596"/>
                  </a:cubicBezTo>
                  <a:lnTo>
                    <a:pt x="429849" y="1598530"/>
                  </a:lnTo>
                  <a:lnTo>
                    <a:pt x="430608" y="1561839"/>
                  </a:lnTo>
                  <a:lnTo>
                    <a:pt x="455561" y="1576998"/>
                  </a:lnTo>
                  <a:cubicBezTo>
                    <a:pt x="572135" y="1640325"/>
                    <a:pt x="705726" y="1676296"/>
                    <a:pt x="847718" y="1676296"/>
                  </a:cubicBezTo>
                  <a:cubicBezTo>
                    <a:pt x="1273695" y="1676296"/>
                    <a:pt x="1624058" y="1352556"/>
                    <a:pt x="1666190" y="937695"/>
                  </a:cubicBezTo>
                  <a:lnTo>
                    <a:pt x="1670144" y="859393"/>
                  </a:ln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F8FF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5" name="Google Shape;475;p15"/>
          <p:cNvGrpSpPr/>
          <p:nvPr/>
        </p:nvGrpSpPr>
        <p:grpSpPr>
          <a:xfrm>
            <a:off x="8699239" y="2217969"/>
            <a:ext cx="1707835" cy="1701673"/>
            <a:chOff x="8165839" y="2598969"/>
            <a:chExt cx="1707835" cy="1701673"/>
          </a:xfrm>
        </p:grpSpPr>
        <p:sp>
          <p:nvSpPr>
            <p:cNvPr id="476" name="Google Shape;476;p15"/>
            <p:cNvSpPr/>
            <p:nvPr/>
          </p:nvSpPr>
          <p:spPr>
            <a:xfrm>
              <a:off x="8320082" y="2753589"/>
              <a:ext cx="1260459" cy="1395508"/>
            </a:xfrm>
            <a:custGeom>
              <a:rect b="b" l="l" r="r" t="t"/>
              <a:pathLst>
                <a:path extrusionOk="0" h="3067050" w="2770239">
                  <a:moveTo>
                    <a:pt x="1533525" y="0"/>
                  </a:moveTo>
                  <a:cubicBezTo>
                    <a:pt x="1904062" y="0"/>
                    <a:pt x="2243906" y="131416"/>
                    <a:pt x="2508989" y="350183"/>
                  </a:cubicBezTo>
                  <a:lnTo>
                    <a:pt x="2583955" y="418316"/>
                  </a:lnTo>
                  <a:lnTo>
                    <a:pt x="2575301" y="418316"/>
                  </a:lnTo>
                  <a:lnTo>
                    <a:pt x="2505283" y="354679"/>
                  </a:lnTo>
                  <a:cubicBezTo>
                    <a:pt x="2241207" y="136744"/>
                    <a:pt x="1902655" y="5827"/>
                    <a:pt x="1533525" y="5827"/>
                  </a:cubicBezTo>
                  <a:cubicBezTo>
                    <a:pt x="689801" y="5827"/>
                    <a:pt x="5827" y="689801"/>
                    <a:pt x="5827" y="1533525"/>
                  </a:cubicBezTo>
                  <a:cubicBezTo>
                    <a:pt x="5827" y="2377249"/>
                    <a:pt x="689801" y="3061223"/>
                    <a:pt x="1533525" y="3061223"/>
                  </a:cubicBezTo>
                  <a:cubicBezTo>
                    <a:pt x="2008120" y="3061223"/>
                    <a:pt x="2432169" y="2844810"/>
                    <a:pt x="2712371" y="2505283"/>
                  </a:cubicBezTo>
                  <a:lnTo>
                    <a:pt x="2762971" y="2437616"/>
                  </a:lnTo>
                  <a:lnTo>
                    <a:pt x="2770239" y="2437616"/>
                  </a:lnTo>
                  <a:lnTo>
                    <a:pt x="2716868" y="2508989"/>
                  </a:lnTo>
                  <a:cubicBezTo>
                    <a:pt x="2435596" y="2849811"/>
                    <a:pt x="2009930" y="3067050"/>
                    <a:pt x="1533525" y="3067050"/>
                  </a:cubicBezTo>
                  <a:cubicBezTo>
                    <a:pt x="686583" y="3067050"/>
                    <a:pt x="0" y="2380467"/>
                    <a:pt x="0" y="1533525"/>
                  </a:cubicBezTo>
                  <a:cubicBezTo>
                    <a:pt x="0" y="686583"/>
                    <a:pt x="686583" y="0"/>
                    <a:pt x="1533525" y="0"/>
                  </a:cubicBez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F8FF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8272438" y="2705946"/>
              <a:ext cx="1453193" cy="1368077"/>
            </a:xfrm>
            <a:custGeom>
              <a:rect b="b" l="l" r="r" t="t"/>
              <a:pathLst>
                <a:path extrusionOk="0" h="3006763" w="3193831">
                  <a:moveTo>
                    <a:pt x="3014026" y="2148391"/>
                  </a:moveTo>
                  <a:lnTo>
                    <a:pt x="3193831" y="2148391"/>
                  </a:lnTo>
                  <a:lnTo>
                    <a:pt x="3147278" y="2275584"/>
                  </a:lnTo>
                  <a:cubicBezTo>
                    <a:pt x="3022947" y="2569535"/>
                    <a:pt x="2815248" y="2819639"/>
                    <a:pt x="2553822" y="2996255"/>
                  </a:cubicBezTo>
                  <a:lnTo>
                    <a:pt x="2542874" y="3002548"/>
                  </a:lnTo>
                  <a:lnTo>
                    <a:pt x="2542874" y="2790466"/>
                  </a:lnTo>
                  <a:lnTo>
                    <a:pt x="2625717" y="2725374"/>
                  </a:lnTo>
                  <a:cubicBezTo>
                    <a:pt x="2782241" y="2583111"/>
                    <a:pt x="2907924" y="2407514"/>
                    <a:pt x="2991551" y="2209798"/>
                  </a:cubicBezTo>
                  <a:close/>
                  <a:moveTo>
                    <a:pt x="69144" y="1168401"/>
                  </a:moveTo>
                  <a:lnTo>
                    <a:pt x="247045" y="1168401"/>
                  </a:lnTo>
                  <a:lnTo>
                    <a:pt x="235052" y="1201167"/>
                  </a:lnTo>
                  <a:cubicBezTo>
                    <a:pt x="192131" y="1339163"/>
                    <a:pt x="169009" y="1485881"/>
                    <a:pt x="169009" y="1638000"/>
                  </a:cubicBezTo>
                  <a:cubicBezTo>
                    <a:pt x="169009" y="2094357"/>
                    <a:pt x="377106" y="2502110"/>
                    <a:pt x="703586" y="2771545"/>
                  </a:cubicBezTo>
                  <a:lnTo>
                    <a:pt x="739474" y="2798382"/>
                  </a:lnTo>
                  <a:lnTo>
                    <a:pt x="739474" y="3006763"/>
                  </a:lnTo>
                  <a:lnTo>
                    <a:pt x="722179" y="2996255"/>
                  </a:lnTo>
                  <a:cubicBezTo>
                    <a:pt x="286468" y="2701895"/>
                    <a:pt x="0" y="2203402"/>
                    <a:pt x="0" y="1638000"/>
                  </a:cubicBezTo>
                  <a:cubicBezTo>
                    <a:pt x="0" y="1524920"/>
                    <a:pt x="11459" y="1414516"/>
                    <a:pt x="33279" y="1307886"/>
                  </a:cubicBezTo>
                  <a:close/>
                  <a:moveTo>
                    <a:pt x="1638000" y="0"/>
                  </a:moveTo>
                  <a:cubicBezTo>
                    <a:pt x="2259942" y="0"/>
                    <a:pt x="2800925" y="346626"/>
                    <a:pt x="3078302" y="857232"/>
                  </a:cubicBezTo>
                  <a:lnTo>
                    <a:pt x="3137438" y="979990"/>
                  </a:lnTo>
                  <a:lnTo>
                    <a:pt x="2950020" y="979990"/>
                  </a:lnTo>
                  <a:lnTo>
                    <a:pt x="2929692" y="937792"/>
                  </a:lnTo>
                  <a:cubicBezTo>
                    <a:pt x="2680934" y="479870"/>
                    <a:pt x="2195770" y="169009"/>
                    <a:pt x="1638000" y="169009"/>
                  </a:cubicBezTo>
                  <a:cubicBezTo>
                    <a:pt x="1333762" y="169009"/>
                    <a:pt x="1051126" y="261497"/>
                    <a:pt x="816674" y="419890"/>
                  </a:cubicBezTo>
                  <a:lnTo>
                    <a:pt x="714074" y="496612"/>
                  </a:lnTo>
                  <a:lnTo>
                    <a:pt x="714074" y="285806"/>
                  </a:lnTo>
                  <a:lnTo>
                    <a:pt x="722179" y="279745"/>
                  </a:lnTo>
                  <a:cubicBezTo>
                    <a:pt x="983605" y="103129"/>
                    <a:pt x="1298759" y="0"/>
                    <a:pt x="1638000" y="0"/>
                  </a:cubicBez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F8FF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8387052" y="2820559"/>
              <a:ext cx="1264800" cy="1264800"/>
            </a:xfrm>
            <a:prstGeom prst="donut">
              <a:avLst>
                <a:gd fmla="val 571" name="adj"/>
              </a:avLst>
            </a:prstGeom>
            <a:gradFill>
              <a:gsLst>
                <a:gs pos="0">
                  <a:srgbClr val="25A6FC">
                    <a:alpha val="40000"/>
                  </a:srgbClr>
                </a:gs>
                <a:gs pos="31000">
                  <a:srgbClr val="25A6FC">
                    <a:alpha val="40000"/>
                  </a:srgbClr>
                </a:gs>
                <a:gs pos="100000">
                  <a:srgbClr val="02F8FF">
                    <a:alpha val="2000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8473559" y="2907066"/>
              <a:ext cx="1091700" cy="1091700"/>
            </a:xfrm>
            <a:prstGeom prst="ellipse">
              <a:avLst/>
            </a:pr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F8FF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 rot="-5400000">
              <a:off x="8168920" y="2595888"/>
              <a:ext cx="1701673" cy="1707835"/>
            </a:xfrm>
            <a:custGeom>
              <a:rect b="b" l="l" r="r" t="t"/>
              <a:pathLst>
                <a:path extrusionOk="0" h="1707835" w="1701673">
                  <a:moveTo>
                    <a:pt x="100483" y="1191867"/>
                  </a:moveTo>
                  <a:lnTo>
                    <a:pt x="66748" y="1191867"/>
                  </a:lnTo>
                  <a:lnTo>
                    <a:pt x="48581" y="1146715"/>
                  </a:lnTo>
                  <a:cubicBezTo>
                    <a:pt x="25455" y="1081763"/>
                    <a:pt x="9967" y="1013188"/>
                    <a:pt x="3198" y="942071"/>
                  </a:cubicBezTo>
                  <a:lnTo>
                    <a:pt x="0" y="874537"/>
                  </a:lnTo>
                  <a:lnTo>
                    <a:pt x="31503" y="874742"/>
                  </a:lnTo>
                  <a:lnTo>
                    <a:pt x="34115" y="933845"/>
                  </a:lnTo>
                  <a:cubicBezTo>
                    <a:pt x="42204" y="1024925"/>
                    <a:pt x="65135" y="1111737"/>
                    <a:pt x="100474" y="1191847"/>
                  </a:cubicBezTo>
                  <a:close/>
                  <a:moveTo>
                    <a:pt x="833298" y="0"/>
                  </a:moveTo>
                  <a:lnTo>
                    <a:pt x="833093" y="31503"/>
                  </a:lnTo>
                  <a:lnTo>
                    <a:pt x="773990" y="34115"/>
                  </a:lnTo>
                  <a:cubicBezTo>
                    <a:pt x="409672" y="66471"/>
                    <a:pt x="113634" y="336302"/>
                    <a:pt x="41714" y="687770"/>
                  </a:cubicBezTo>
                  <a:lnTo>
                    <a:pt x="38281" y="710264"/>
                  </a:lnTo>
                  <a:lnTo>
                    <a:pt x="6163" y="709601"/>
                  </a:lnTo>
                  <a:lnTo>
                    <a:pt x="8808" y="691536"/>
                  </a:lnTo>
                  <a:cubicBezTo>
                    <a:pt x="79492" y="323408"/>
                    <a:pt x="386473" y="39300"/>
                    <a:pt x="765765" y="3198"/>
                  </a:cubicBezTo>
                  <a:close/>
                  <a:moveTo>
                    <a:pt x="1525649" y="334858"/>
                  </a:moveTo>
                  <a:lnTo>
                    <a:pt x="1492510" y="342724"/>
                  </a:lnTo>
                  <a:lnTo>
                    <a:pt x="1486852" y="334889"/>
                  </a:lnTo>
                  <a:cubicBezTo>
                    <a:pt x="1415865" y="249396"/>
                    <a:pt x="1327897" y="178508"/>
                    <a:pt x="1228120" y="127403"/>
                  </a:cubicBezTo>
                  <a:lnTo>
                    <a:pt x="1167205" y="99644"/>
                  </a:lnTo>
                  <a:lnTo>
                    <a:pt x="1186335" y="73730"/>
                  </a:lnTo>
                  <a:lnTo>
                    <a:pt x="1242478" y="99314"/>
                  </a:lnTo>
                  <a:cubicBezTo>
                    <a:pt x="1346080" y="152379"/>
                    <a:pt x="1437421" y="225984"/>
                    <a:pt x="1511128" y="314755"/>
                  </a:cubicBezTo>
                  <a:close/>
                  <a:moveTo>
                    <a:pt x="1701673" y="859598"/>
                  </a:moveTo>
                  <a:lnTo>
                    <a:pt x="1697566" y="940920"/>
                  </a:lnTo>
                  <a:cubicBezTo>
                    <a:pt x="1653820" y="1371685"/>
                    <a:pt x="1290025" y="1707835"/>
                    <a:pt x="847718" y="1707835"/>
                  </a:cubicBezTo>
                  <a:cubicBezTo>
                    <a:pt x="715026" y="1707835"/>
                    <a:pt x="589400" y="1677581"/>
                    <a:pt x="477362" y="1623596"/>
                  </a:cubicBezTo>
                  <a:lnTo>
                    <a:pt x="429850" y="1598531"/>
                  </a:lnTo>
                  <a:lnTo>
                    <a:pt x="430608" y="1561839"/>
                  </a:lnTo>
                  <a:lnTo>
                    <a:pt x="455561" y="1576998"/>
                  </a:lnTo>
                  <a:cubicBezTo>
                    <a:pt x="572135" y="1640325"/>
                    <a:pt x="705726" y="1676296"/>
                    <a:pt x="847718" y="1676296"/>
                  </a:cubicBezTo>
                  <a:cubicBezTo>
                    <a:pt x="1273695" y="1676296"/>
                    <a:pt x="1624059" y="1352556"/>
                    <a:pt x="1666190" y="937695"/>
                  </a:cubicBezTo>
                  <a:lnTo>
                    <a:pt x="1670144" y="859393"/>
                  </a:ln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F8FF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1" name="Google Shape;481;p15"/>
          <p:cNvSpPr txBox="1"/>
          <p:nvPr/>
        </p:nvSpPr>
        <p:spPr>
          <a:xfrm>
            <a:off x="4234050" y="875175"/>
            <a:ext cx="3723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2F8FF"/>
                </a:solidFill>
              </a:rPr>
              <a:t>Consensus</a:t>
            </a:r>
            <a:endParaRPr b="1" sz="2800">
              <a:solidFill>
                <a:srgbClr val="02F8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2" name="Google Shape;482;p15"/>
          <p:cNvGrpSpPr/>
          <p:nvPr/>
        </p:nvGrpSpPr>
        <p:grpSpPr>
          <a:xfrm>
            <a:off x="637725" y="4261257"/>
            <a:ext cx="3435893" cy="1425914"/>
            <a:chOff x="2291634" y="3428565"/>
            <a:chExt cx="3154800" cy="773776"/>
          </a:xfrm>
        </p:grpSpPr>
        <p:sp>
          <p:nvSpPr>
            <p:cNvPr id="483" name="Google Shape;483;p15"/>
            <p:cNvSpPr/>
            <p:nvPr/>
          </p:nvSpPr>
          <p:spPr>
            <a:xfrm>
              <a:off x="2291634" y="3740641"/>
              <a:ext cx="3154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rgbClr val="25A6FC"/>
                  </a:solidFill>
                </a:rPr>
                <a:t>Nodes solve complex mathematical puzzles to validate transactions, receives rewards upon completion</a:t>
              </a:r>
              <a:endParaRPr sz="1500">
                <a:solidFill>
                  <a:srgbClr val="25A6F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15"/>
            <p:cNvSpPr txBox="1"/>
            <p:nvPr/>
          </p:nvSpPr>
          <p:spPr>
            <a:xfrm>
              <a:off x="2745271" y="3428565"/>
              <a:ext cx="2362500" cy="23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rgbClr val="02F8FF"/>
                  </a:solidFill>
                </a:rPr>
                <a:t>    Proof of work</a:t>
              </a:r>
              <a:endParaRPr sz="2200">
                <a:solidFill>
                  <a:srgbClr val="02F8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5" name="Google Shape;485;p15"/>
          <p:cNvGrpSpPr/>
          <p:nvPr/>
        </p:nvGrpSpPr>
        <p:grpSpPr>
          <a:xfrm>
            <a:off x="4462700" y="4261257"/>
            <a:ext cx="3265666" cy="1425914"/>
            <a:chOff x="2397505" y="3428565"/>
            <a:chExt cx="2998500" cy="773776"/>
          </a:xfrm>
        </p:grpSpPr>
        <p:sp>
          <p:nvSpPr>
            <p:cNvPr id="486" name="Google Shape;486;p15"/>
            <p:cNvSpPr/>
            <p:nvPr/>
          </p:nvSpPr>
          <p:spPr>
            <a:xfrm>
              <a:off x="2397505" y="3740641"/>
              <a:ext cx="299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rgbClr val="25A6FC"/>
                  </a:solidFill>
                </a:rPr>
                <a:t>Nodes stake their cryptocurrency holdings to validate transactions. The more cryptocurrency a node stakes, the higher its chances of being selected to add a block to the chain</a:t>
              </a:r>
              <a:endParaRPr sz="1500">
                <a:solidFill>
                  <a:srgbClr val="25A6F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15"/>
            <p:cNvSpPr txBox="1"/>
            <p:nvPr/>
          </p:nvSpPr>
          <p:spPr>
            <a:xfrm>
              <a:off x="2696711" y="3428565"/>
              <a:ext cx="2362500" cy="23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rgbClr val="02F8FF"/>
                  </a:solidFill>
                </a:rPr>
                <a:t>Proof of Stake</a:t>
              </a:r>
              <a:endParaRPr sz="2200">
                <a:solidFill>
                  <a:srgbClr val="02F8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8" name="Google Shape;488;p15"/>
          <p:cNvGrpSpPr/>
          <p:nvPr/>
        </p:nvGrpSpPr>
        <p:grpSpPr>
          <a:xfrm>
            <a:off x="7956313" y="4261250"/>
            <a:ext cx="3571812" cy="1425921"/>
            <a:chOff x="2336765" y="3428561"/>
            <a:chExt cx="3279600" cy="773779"/>
          </a:xfrm>
        </p:grpSpPr>
        <p:sp>
          <p:nvSpPr>
            <p:cNvPr id="489" name="Google Shape;489;p15"/>
            <p:cNvSpPr/>
            <p:nvPr/>
          </p:nvSpPr>
          <p:spPr>
            <a:xfrm>
              <a:off x="2477305" y="3740641"/>
              <a:ext cx="299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rgbClr val="25A6FC"/>
                  </a:solidFill>
                </a:rPr>
                <a:t>Nodes elect a set of delegates to validate transactions on their behalf. Delegates receive a portion of the block rewards.</a:t>
              </a:r>
              <a:endParaRPr sz="1500">
                <a:solidFill>
                  <a:srgbClr val="25A6F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15"/>
            <p:cNvSpPr txBox="1"/>
            <p:nvPr/>
          </p:nvSpPr>
          <p:spPr>
            <a:xfrm>
              <a:off x="2336765" y="3428561"/>
              <a:ext cx="3279600" cy="23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rgbClr val="02F8FF"/>
                  </a:solidFill>
                </a:rPr>
                <a:t>Delegated Proof of Stake</a:t>
              </a:r>
              <a:endParaRPr sz="2200">
                <a:solidFill>
                  <a:srgbClr val="02F8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1" name="Google Shape;491;p15"/>
          <p:cNvSpPr/>
          <p:nvPr/>
        </p:nvSpPr>
        <p:spPr>
          <a:xfrm>
            <a:off x="2390941" y="2825853"/>
            <a:ext cx="362465" cy="479054"/>
          </a:xfrm>
          <a:custGeom>
            <a:rect b="b" l="l" r="r" t="t"/>
            <a:pathLst>
              <a:path extrusionOk="0" h="606398" w="458816">
                <a:moveTo>
                  <a:pt x="350149" y="460484"/>
                </a:moveTo>
                <a:cubicBezTo>
                  <a:pt x="341406" y="501085"/>
                  <a:pt x="326278" y="535589"/>
                  <a:pt x="306710" y="560670"/>
                </a:cubicBezTo>
                <a:cubicBezTo>
                  <a:pt x="352508" y="541409"/>
                  <a:pt x="389425" y="505381"/>
                  <a:pt x="410242" y="460484"/>
                </a:cubicBezTo>
                <a:close/>
                <a:moveTo>
                  <a:pt x="244535" y="460484"/>
                </a:moveTo>
                <a:lnTo>
                  <a:pt x="244535" y="571756"/>
                </a:lnTo>
                <a:cubicBezTo>
                  <a:pt x="277149" y="561363"/>
                  <a:pt x="304906" y="518268"/>
                  <a:pt x="318923" y="460484"/>
                </a:cubicBezTo>
                <a:close/>
                <a:moveTo>
                  <a:pt x="139893" y="460484"/>
                </a:moveTo>
                <a:cubicBezTo>
                  <a:pt x="153910" y="518268"/>
                  <a:pt x="181806" y="561363"/>
                  <a:pt x="214281" y="571756"/>
                </a:cubicBezTo>
                <a:lnTo>
                  <a:pt x="214281" y="460484"/>
                </a:lnTo>
                <a:close/>
                <a:moveTo>
                  <a:pt x="48713" y="460484"/>
                </a:moveTo>
                <a:cubicBezTo>
                  <a:pt x="69530" y="505381"/>
                  <a:pt x="106308" y="541409"/>
                  <a:pt x="152106" y="560670"/>
                </a:cubicBezTo>
                <a:cubicBezTo>
                  <a:pt x="132676" y="535589"/>
                  <a:pt x="117549" y="501085"/>
                  <a:pt x="108667" y="460484"/>
                </a:cubicBezTo>
                <a:close/>
                <a:moveTo>
                  <a:pt x="355423" y="324409"/>
                </a:moveTo>
                <a:cubicBezTo>
                  <a:pt x="357643" y="341314"/>
                  <a:pt x="358892" y="359051"/>
                  <a:pt x="358892" y="377342"/>
                </a:cubicBezTo>
                <a:cubicBezTo>
                  <a:pt x="358892" y="395634"/>
                  <a:pt x="357643" y="413371"/>
                  <a:pt x="355423" y="430415"/>
                </a:cubicBezTo>
                <a:lnTo>
                  <a:pt x="421206" y="430415"/>
                </a:lnTo>
                <a:cubicBezTo>
                  <a:pt x="425925" y="413509"/>
                  <a:pt x="428700" y="395772"/>
                  <a:pt x="428700" y="377342"/>
                </a:cubicBezTo>
                <a:cubicBezTo>
                  <a:pt x="428700" y="359051"/>
                  <a:pt x="425925" y="341314"/>
                  <a:pt x="421206" y="324409"/>
                </a:cubicBezTo>
                <a:close/>
                <a:moveTo>
                  <a:pt x="244535" y="324409"/>
                </a:moveTo>
                <a:lnTo>
                  <a:pt x="244535" y="430415"/>
                </a:lnTo>
                <a:lnTo>
                  <a:pt x="324752" y="430415"/>
                </a:lnTo>
                <a:cubicBezTo>
                  <a:pt x="327250" y="413371"/>
                  <a:pt x="328638" y="395634"/>
                  <a:pt x="328638" y="377342"/>
                </a:cubicBezTo>
                <a:cubicBezTo>
                  <a:pt x="328638" y="359051"/>
                  <a:pt x="327250" y="341314"/>
                  <a:pt x="324752" y="324409"/>
                </a:cubicBezTo>
                <a:close/>
                <a:moveTo>
                  <a:pt x="37610" y="324409"/>
                </a:moveTo>
                <a:cubicBezTo>
                  <a:pt x="32891" y="341314"/>
                  <a:pt x="30116" y="358913"/>
                  <a:pt x="30116" y="377342"/>
                </a:cubicBezTo>
                <a:cubicBezTo>
                  <a:pt x="30116" y="395772"/>
                  <a:pt x="32891" y="413509"/>
                  <a:pt x="37610" y="430415"/>
                </a:cubicBezTo>
                <a:lnTo>
                  <a:pt x="103393" y="430415"/>
                </a:lnTo>
                <a:cubicBezTo>
                  <a:pt x="101173" y="413371"/>
                  <a:pt x="99924" y="395634"/>
                  <a:pt x="99924" y="377342"/>
                </a:cubicBezTo>
                <a:cubicBezTo>
                  <a:pt x="99924" y="359051"/>
                  <a:pt x="101173" y="341314"/>
                  <a:pt x="103393" y="324409"/>
                </a:cubicBezTo>
                <a:close/>
                <a:moveTo>
                  <a:pt x="306710" y="194015"/>
                </a:moveTo>
                <a:cubicBezTo>
                  <a:pt x="326278" y="219096"/>
                  <a:pt x="341406" y="253738"/>
                  <a:pt x="350149" y="294201"/>
                </a:cubicBezTo>
                <a:lnTo>
                  <a:pt x="410242" y="294201"/>
                </a:lnTo>
                <a:cubicBezTo>
                  <a:pt x="389425" y="249304"/>
                  <a:pt x="352508" y="213276"/>
                  <a:pt x="306710" y="194015"/>
                </a:cubicBezTo>
                <a:close/>
                <a:moveTo>
                  <a:pt x="244535" y="183068"/>
                </a:moveTo>
                <a:lnTo>
                  <a:pt x="244535" y="294201"/>
                </a:lnTo>
                <a:lnTo>
                  <a:pt x="318923" y="294201"/>
                </a:lnTo>
                <a:cubicBezTo>
                  <a:pt x="304906" y="236417"/>
                  <a:pt x="277149" y="193461"/>
                  <a:pt x="244535" y="183068"/>
                </a:cubicBezTo>
                <a:close/>
                <a:moveTo>
                  <a:pt x="119483" y="165364"/>
                </a:moveTo>
                <a:lnTo>
                  <a:pt x="122398" y="174785"/>
                </a:lnTo>
                <a:lnTo>
                  <a:pt x="131281" y="204433"/>
                </a:lnTo>
                <a:lnTo>
                  <a:pt x="135722" y="219119"/>
                </a:lnTo>
                <a:lnTo>
                  <a:pt x="149185" y="263453"/>
                </a:lnTo>
                <a:lnTo>
                  <a:pt x="158067" y="292963"/>
                </a:lnTo>
                <a:lnTo>
                  <a:pt x="157651" y="294210"/>
                </a:lnTo>
                <a:lnTo>
                  <a:pt x="150850" y="312775"/>
                </a:lnTo>
                <a:lnTo>
                  <a:pt x="137804" y="303077"/>
                </a:lnTo>
                <a:lnTo>
                  <a:pt x="133918" y="300167"/>
                </a:lnTo>
                <a:lnTo>
                  <a:pt x="132113" y="294210"/>
                </a:lnTo>
                <a:lnTo>
                  <a:pt x="120039" y="254448"/>
                </a:lnTo>
                <a:lnTo>
                  <a:pt x="109352" y="218981"/>
                </a:lnTo>
                <a:lnTo>
                  <a:pt x="100053" y="188224"/>
                </a:lnTo>
                <a:lnTo>
                  <a:pt x="95334" y="172707"/>
                </a:lnTo>
                <a:close/>
                <a:moveTo>
                  <a:pt x="229408" y="148287"/>
                </a:moveTo>
                <a:cubicBezTo>
                  <a:pt x="356117" y="148287"/>
                  <a:pt x="458816" y="250828"/>
                  <a:pt x="458816" y="377342"/>
                </a:cubicBezTo>
                <a:cubicBezTo>
                  <a:pt x="458816" y="503857"/>
                  <a:pt x="356117" y="606398"/>
                  <a:pt x="229408" y="606398"/>
                </a:cubicBezTo>
                <a:cubicBezTo>
                  <a:pt x="102699" y="606398"/>
                  <a:pt x="0" y="503857"/>
                  <a:pt x="0" y="377342"/>
                </a:cubicBezTo>
                <a:cubicBezTo>
                  <a:pt x="0" y="302654"/>
                  <a:pt x="35945" y="236279"/>
                  <a:pt x="91319" y="194431"/>
                </a:cubicBezTo>
                <a:lnTo>
                  <a:pt x="100895" y="225609"/>
                </a:lnTo>
                <a:cubicBezTo>
                  <a:pt x="78829" y="244316"/>
                  <a:pt x="60926" y="267734"/>
                  <a:pt x="48713" y="294201"/>
                </a:cubicBezTo>
                <a:lnTo>
                  <a:pt x="108667" y="294201"/>
                </a:lnTo>
                <a:cubicBezTo>
                  <a:pt x="110332" y="286302"/>
                  <a:pt x="112414" y="278542"/>
                  <a:pt x="114635" y="271060"/>
                </a:cubicBezTo>
                <a:lnTo>
                  <a:pt x="121574" y="294201"/>
                </a:lnTo>
                <a:lnTo>
                  <a:pt x="124349" y="303069"/>
                </a:lnTo>
                <a:lnTo>
                  <a:pt x="125321" y="306256"/>
                </a:lnTo>
                <a:lnTo>
                  <a:pt x="127958" y="308335"/>
                </a:lnTo>
                <a:lnTo>
                  <a:pt x="135730" y="314016"/>
                </a:lnTo>
                <a:lnTo>
                  <a:pt x="144889" y="320806"/>
                </a:lnTo>
                <a:lnTo>
                  <a:pt x="149608" y="324409"/>
                </a:lnTo>
                <a:lnTo>
                  <a:pt x="134064" y="324409"/>
                </a:lnTo>
                <a:cubicBezTo>
                  <a:pt x="131566" y="341314"/>
                  <a:pt x="130178" y="359051"/>
                  <a:pt x="130178" y="377342"/>
                </a:cubicBezTo>
                <a:cubicBezTo>
                  <a:pt x="130178" y="395634"/>
                  <a:pt x="131566" y="413371"/>
                  <a:pt x="134064" y="430415"/>
                </a:cubicBezTo>
                <a:lnTo>
                  <a:pt x="214420" y="430415"/>
                </a:lnTo>
                <a:lnTo>
                  <a:pt x="214420" y="324409"/>
                </a:lnTo>
                <a:lnTo>
                  <a:pt x="157519" y="324409"/>
                </a:lnTo>
                <a:lnTo>
                  <a:pt x="160433" y="316233"/>
                </a:lnTo>
                <a:lnTo>
                  <a:pt x="167650" y="296279"/>
                </a:lnTo>
                <a:lnTo>
                  <a:pt x="168344" y="294201"/>
                </a:lnTo>
                <a:lnTo>
                  <a:pt x="214281" y="294201"/>
                </a:lnTo>
                <a:lnTo>
                  <a:pt x="214281" y="183068"/>
                </a:lnTo>
                <a:cubicBezTo>
                  <a:pt x="191104" y="190412"/>
                  <a:pt x="170287" y="214385"/>
                  <a:pt x="155159" y="248473"/>
                </a:cubicBezTo>
                <a:lnTo>
                  <a:pt x="142808" y="207318"/>
                </a:lnTo>
                <a:cubicBezTo>
                  <a:pt x="145722" y="202606"/>
                  <a:pt x="148914" y="198172"/>
                  <a:pt x="152106" y="194015"/>
                </a:cubicBezTo>
                <a:cubicBezTo>
                  <a:pt x="148081" y="195678"/>
                  <a:pt x="144334" y="197756"/>
                  <a:pt x="140448" y="199696"/>
                </a:cubicBezTo>
                <a:lnTo>
                  <a:pt x="131427" y="170181"/>
                </a:lnTo>
                <a:cubicBezTo>
                  <a:pt x="161127" y="156185"/>
                  <a:pt x="194435" y="148287"/>
                  <a:pt x="229408" y="148287"/>
                </a:cubicBezTo>
                <a:close/>
                <a:moveTo>
                  <a:pt x="101921" y="171"/>
                </a:moveTo>
                <a:cubicBezTo>
                  <a:pt x="113835" y="968"/>
                  <a:pt x="122125" y="4535"/>
                  <a:pt x="123928" y="10700"/>
                </a:cubicBezTo>
                <a:lnTo>
                  <a:pt x="103395" y="16935"/>
                </a:lnTo>
                <a:lnTo>
                  <a:pt x="120460" y="73322"/>
                </a:lnTo>
                <a:cubicBezTo>
                  <a:pt x="148762" y="79557"/>
                  <a:pt x="173041" y="100477"/>
                  <a:pt x="182059" y="130126"/>
                </a:cubicBezTo>
                <a:lnTo>
                  <a:pt x="23760" y="177924"/>
                </a:lnTo>
                <a:cubicBezTo>
                  <a:pt x="14742" y="148275"/>
                  <a:pt x="23344" y="117380"/>
                  <a:pt x="43461" y="96598"/>
                </a:cubicBezTo>
                <a:lnTo>
                  <a:pt x="26396" y="40072"/>
                </a:lnTo>
                <a:lnTo>
                  <a:pt x="5863" y="46306"/>
                </a:lnTo>
                <a:cubicBezTo>
                  <a:pt x="2117" y="34114"/>
                  <a:pt x="25564" y="16103"/>
                  <a:pt x="58167" y="6267"/>
                </a:cubicBezTo>
                <a:cubicBezTo>
                  <a:pt x="74468" y="1349"/>
                  <a:pt x="90007" y="-626"/>
                  <a:pt x="101921" y="171"/>
                </a:cubicBezTo>
                <a:close/>
              </a:path>
            </a:pathLst>
          </a:custGeom>
          <a:solidFill>
            <a:srgbClr val="08126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15"/>
          <p:cNvSpPr/>
          <p:nvPr/>
        </p:nvSpPr>
        <p:spPr>
          <a:xfrm>
            <a:off x="5708452" y="2846840"/>
            <a:ext cx="480192" cy="438179"/>
          </a:xfrm>
          <a:custGeom>
            <a:rect b="b" l="l" r="r" t="t"/>
            <a:pathLst>
              <a:path extrusionOk="0" h="521642" w="571657">
                <a:moveTo>
                  <a:pt x="325716" y="95483"/>
                </a:moveTo>
                <a:lnTo>
                  <a:pt x="447240" y="183361"/>
                </a:lnTo>
                <a:lnTo>
                  <a:pt x="447240" y="219546"/>
                </a:lnTo>
                <a:lnTo>
                  <a:pt x="325716" y="310009"/>
                </a:lnTo>
                <a:lnTo>
                  <a:pt x="325716" y="266070"/>
                </a:lnTo>
                <a:lnTo>
                  <a:pt x="421384" y="204038"/>
                </a:lnTo>
                <a:lnTo>
                  <a:pt x="421384" y="201454"/>
                </a:lnTo>
                <a:lnTo>
                  <a:pt x="325716" y="139422"/>
                </a:lnTo>
                <a:close/>
                <a:moveTo>
                  <a:pt x="245527" y="95483"/>
                </a:moveTo>
                <a:lnTo>
                  <a:pt x="245527" y="139422"/>
                </a:lnTo>
                <a:lnTo>
                  <a:pt x="155265" y="201454"/>
                </a:lnTo>
                <a:lnTo>
                  <a:pt x="155265" y="204038"/>
                </a:lnTo>
                <a:lnTo>
                  <a:pt x="245527" y="266070"/>
                </a:lnTo>
                <a:lnTo>
                  <a:pt x="245527" y="310009"/>
                </a:lnTo>
                <a:lnTo>
                  <a:pt x="126897" y="219546"/>
                </a:lnTo>
                <a:lnTo>
                  <a:pt x="126897" y="185946"/>
                </a:lnTo>
                <a:close/>
                <a:moveTo>
                  <a:pt x="41387" y="41318"/>
                </a:moveTo>
                <a:lnTo>
                  <a:pt x="41387" y="364116"/>
                </a:lnTo>
                <a:lnTo>
                  <a:pt x="530270" y="364116"/>
                </a:lnTo>
                <a:lnTo>
                  <a:pt x="530270" y="41318"/>
                </a:lnTo>
                <a:close/>
                <a:moveTo>
                  <a:pt x="38800" y="0"/>
                </a:moveTo>
                <a:lnTo>
                  <a:pt x="532857" y="0"/>
                </a:lnTo>
                <a:cubicBezTo>
                  <a:pt x="553550" y="0"/>
                  <a:pt x="569070" y="18077"/>
                  <a:pt x="571657" y="38736"/>
                </a:cubicBezTo>
                <a:lnTo>
                  <a:pt x="571657" y="389940"/>
                </a:lnTo>
                <a:cubicBezTo>
                  <a:pt x="571657" y="410599"/>
                  <a:pt x="553550" y="426094"/>
                  <a:pt x="532857" y="426094"/>
                </a:cubicBezTo>
                <a:lnTo>
                  <a:pt x="341442" y="426094"/>
                </a:lnTo>
                <a:cubicBezTo>
                  <a:pt x="341442" y="426094"/>
                  <a:pt x="364722" y="503565"/>
                  <a:pt x="457843" y="503565"/>
                </a:cubicBezTo>
                <a:lnTo>
                  <a:pt x="457843" y="521642"/>
                </a:lnTo>
                <a:lnTo>
                  <a:pt x="333682" y="521642"/>
                </a:lnTo>
                <a:lnTo>
                  <a:pt x="170721" y="521642"/>
                </a:lnTo>
                <a:lnTo>
                  <a:pt x="103467" y="521642"/>
                </a:lnTo>
                <a:lnTo>
                  <a:pt x="103467" y="503565"/>
                </a:lnTo>
                <a:cubicBezTo>
                  <a:pt x="194001" y="503565"/>
                  <a:pt x="227628" y="426094"/>
                  <a:pt x="227628" y="426094"/>
                </a:cubicBezTo>
                <a:lnTo>
                  <a:pt x="38800" y="426094"/>
                </a:lnTo>
                <a:cubicBezTo>
                  <a:pt x="18107" y="426094"/>
                  <a:pt x="0" y="410599"/>
                  <a:pt x="0" y="389940"/>
                </a:cubicBezTo>
                <a:lnTo>
                  <a:pt x="0" y="38736"/>
                </a:lnTo>
                <a:cubicBezTo>
                  <a:pt x="0" y="18077"/>
                  <a:pt x="18107" y="0"/>
                  <a:pt x="38800" y="0"/>
                </a:cubicBezTo>
                <a:close/>
              </a:path>
            </a:pathLst>
          </a:custGeom>
          <a:solidFill>
            <a:srgbClr val="08126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15"/>
          <p:cNvSpPr/>
          <p:nvPr/>
        </p:nvSpPr>
        <p:spPr>
          <a:xfrm>
            <a:off x="9416604" y="2825853"/>
            <a:ext cx="272419" cy="479742"/>
          </a:xfrm>
          <a:custGeom>
            <a:rect b="b" l="l" r="r" t="t"/>
            <a:pathLst>
              <a:path extrusionOk="0" h="217" w="123">
                <a:moveTo>
                  <a:pt x="36" y="18"/>
                </a:moveTo>
                <a:lnTo>
                  <a:pt x="56" y="18"/>
                </a:lnTo>
                <a:lnTo>
                  <a:pt x="56" y="33"/>
                </a:lnTo>
                <a:lnTo>
                  <a:pt x="36" y="33"/>
                </a:lnTo>
                <a:lnTo>
                  <a:pt x="36" y="18"/>
                </a:lnTo>
                <a:close/>
                <a:moveTo>
                  <a:pt x="66" y="33"/>
                </a:moveTo>
                <a:lnTo>
                  <a:pt x="86" y="33"/>
                </a:lnTo>
                <a:lnTo>
                  <a:pt x="86" y="18"/>
                </a:lnTo>
                <a:lnTo>
                  <a:pt x="66" y="18"/>
                </a:lnTo>
                <a:lnTo>
                  <a:pt x="66" y="33"/>
                </a:lnTo>
                <a:close/>
                <a:moveTo>
                  <a:pt x="103" y="62"/>
                </a:moveTo>
                <a:lnTo>
                  <a:pt x="123" y="62"/>
                </a:lnTo>
                <a:lnTo>
                  <a:pt x="123" y="149"/>
                </a:lnTo>
                <a:lnTo>
                  <a:pt x="123" y="149"/>
                </a:lnTo>
                <a:cubicBezTo>
                  <a:pt x="123" y="151"/>
                  <a:pt x="123" y="152"/>
                  <a:pt x="123" y="154"/>
                </a:cubicBezTo>
                <a:cubicBezTo>
                  <a:pt x="123" y="194"/>
                  <a:pt x="96" y="217"/>
                  <a:pt x="62" y="217"/>
                </a:cubicBezTo>
                <a:cubicBezTo>
                  <a:pt x="28" y="217"/>
                  <a:pt x="0" y="194"/>
                  <a:pt x="0" y="154"/>
                </a:cubicBezTo>
                <a:cubicBezTo>
                  <a:pt x="0" y="152"/>
                  <a:pt x="0" y="151"/>
                  <a:pt x="0" y="149"/>
                </a:cubicBezTo>
                <a:lnTo>
                  <a:pt x="0" y="149"/>
                </a:lnTo>
                <a:lnTo>
                  <a:pt x="0" y="62"/>
                </a:lnTo>
                <a:lnTo>
                  <a:pt x="20" y="62"/>
                </a:lnTo>
                <a:lnTo>
                  <a:pt x="20" y="0"/>
                </a:lnTo>
                <a:lnTo>
                  <a:pt x="103" y="0"/>
                </a:lnTo>
                <a:lnTo>
                  <a:pt x="103" y="62"/>
                </a:lnTo>
                <a:close/>
                <a:moveTo>
                  <a:pt x="30" y="62"/>
                </a:moveTo>
                <a:lnTo>
                  <a:pt x="93" y="62"/>
                </a:lnTo>
                <a:lnTo>
                  <a:pt x="93" y="10"/>
                </a:lnTo>
                <a:lnTo>
                  <a:pt x="30" y="10"/>
                </a:lnTo>
                <a:lnTo>
                  <a:pt x="30" y="62"/>
                </a:lnTo>
                <a:close/>
                <a:moveTo>
                  <a:pt x="76" y="137"/>
                </a:moveTo>
                <a:lnTo>
                  <a:pt x="98" y="115"/>
                </a:lnTo>
                <a:cubicBezTo>
                  <a:pt x="100" y="113"/>
                  <a:pt x="100" y="111"/>
                  <a:pt x="98" y="109"/>
                </a:cubicBezTo>
                <a:lnTo>
                  <a:pt x="91" y="102"/>
                </a:lnTo>
                <a:cubicBezTo>
                  <a:pt x="89" y="100"/>
                  <a:pt x="87" y="100"/>
                  <a:pt x="85" y="102"/>
                </a:cubicBezTo>
                <a:lnTo>
                  <a:pt x="63" y="124"/>
                </a:lnTo>
                <a:lnTo>
                  <a:pt x="42" y="102"/>
                </a:lnTo>
                <a:cubicBezTo>
                  <a:pt x="40" y="100"/>
                  <a:pt x="38" y="100"/>
                  <a:pt x="36" y="102"/>
                </a:cubicBezTo>
                <a:lnTo>
                  <a:pt x="29" y="109"/>
                </a:lnTo>
                <a:cubicBezTo>
                  <a:pt x="27" y="111"/>
                  <a:pt x="27" y="113"/>
                  <a:pt x="29" y="115"/>
                </a:cubicBezTo>
                <a:lnTo>
                  <a:pt x="50" y="137"/>
                </a:lnTo>
                <a:lnTo>
                  <a:pt x="29" y="158"/>
                </a:lnTo>
                <a:cubicBezTo>
                  <a:pt x="27" y="160"/>
                  <a:pt x="27" y="162"/>
                  <a:pt x="29" y="164"/>
                </a:cubicBezTo>
                <a:lnTo>
                  <a:pt x="36" y="171"/>
                </a:lnTo>
                <a:cubicBezTo>
                  <a:pt x="38" y="173"/>
                  <a:pt x="40" y="173"/>
                  <a:pt x="42" y="171"/>
                </a:cubicBezTo>
                <a:lnTo>
                  <a:pt x="63" y="150"/>
                </a:lnTo>
                <a:lnTo>
                  <a:pt x="85" y="171"/>
                </a:lnTo>
                <a:cubicBezTo>
                  <a:pt x="87" y="173"/>
                  <a:pt x="89" y="173"/>
                  <a:pt x="91" y="171"/>
                </a:cubicBezTo>
                <a:lnTo>
                  <a:pt x="98" y="164"/>
                </a:lnTo>
                <a:cubicBezTo>
                  <a:pt x="100" y="162"/>
                  <a:pt x="100" y="160"/>
                  <a:pt x="98" y="158"/>
                </a:cubicBezTo>
                <a:lnTo>
                  <a:pt x="76" y="137"/>
                </a:lnTo>
                <a:close/>
              </a:path>
            </a:pathLst>
          </a:custGeom>
          <a:solidFill>
            <a:srgbClr val="08126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499;p16"/>
          <p:cNvGrpSpPr/>
          <p:nvPr/>
        </p:nvGrpSpPr>
        <p:grpSpPr>
          <a:xfrm>
            <a:off x="4159202" y="664895"/>
            <a:ext cx="3873597" cy="716292"/>
            <a:chOff x="4213225" y="655308"/>
            <a:chExt cx="2913574" cy="574689"/>
          </a:xfrm>
        </p:grpSpPr>
        <p:sp>
          <p:nvSpPr>
            <p:cNvPr id="500" name="Google Shape;500;p16"/>
            <p:cNvSpPr/>
            <p:nvPr/>
          </p:nvSpPr>
          <p:spPr>
            <a:xfrm>
              <a:off x="4213225" y="655308"/>
              <a:ext cx="382588" cy="175990"/>
            </a:xfrm>
            <a:custGeom>
              <a:rect b="b" l="l" r="r" t="t"/>
              <a:pathLst>
                <a:path extrusionOk="0" h="292100" w="635000">
                  <a:moveTo>
                    <a:pt x="0" y="292100"/>
                  </a:moveTo>
                  <a:lnTo>
                    <a:pt x="292100" y="0"/>
                  </a:lnTo>
                  <a:lnTo>
                    <a:pt x="635000" y="12700"/>
                  </a:lnTo>
                  <a:lnTo>
                    <a:pt x="558800" y="127000"/>
                  </a:lnTo>
                  <a:lnTo>
                    <a:pt x="393700" y="127000"/>
                  </a:lnTo>
                  <a:lnTo>
                    <a:pt x="241300" y="292100"/>
                  </a:lnTo>
                  <a:lnTo>
                    <a:pt x="0" y="292100"/>
                  </a:ln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51E0"/>
                </a:gs>
              </a:gsLst>
              <a:lin ang="2700006" scaled="0"/>
            </a:gradFill>
            <a:ln>
              <a:noFill/>
            </a:ln>
            <a:effectLst>
              <a:outerShdw rotWithShape="0" algn="tl" dir="2700000" dist="12700">
                <a:srgbClr val="08126C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16"/>
            <p:cNvSpPr/>
            <p:nvPr/>
          </p:nvSpPr>
          <p:spPr>
            <a:xfrm>
              <a:off x="4216580" y="912396"/>
              <a:ext cx="589198" cy="317601"/>
            </a:xfrm>
            <a:custGeom>
              <a:rect b="b" l="l" r="r" t="t"/>
              <a:pathLst>
                <a:path extrusionOk="0" h="317601" w="589198">
                  <a:moveTo>
                    <a:pt x="0" y="0"/>
                  </a:moveTo>
                  <a:lnTo>
                    <a:pt x="38657" y="0"/>
                  </a:lnTo>
                  <a:lnTo>
                    <a:pt x="188194" y="156658"/>
                  </a:lnTo>
                  <a:lnTo>
                    <a:pt x="295462" y="156658"/>
                  </a:lnTo>
                  <a:lnTo>
                    <a:pt x="364419" y="256263"/>
                  </a:lnTo>
                  <a:lnTo>
                    <a:pt x="548306" y="256263"/>
                  </a:lnTo>
                  <a:lnTo>
                    <a:pt x="589198" y="317601"/>
                  </a:lnTo>
                  <a:lnTo>
                    <a:pt x="251127" y="317601"/>
                  </a:ln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51E0"/>
                </a:gs>
              </a:gsLst>
              <a:lin ang="2700006" scaled="0"/>
            </a:gradFill>
            <a:ln>
              <a:noFill/>
            </a:ln>
            <a:effectLst>
              <a:outerShdw rotWithShape="0" algn="tl" dir="2700000" dist="12700">
                <a:srgbClr val="08126C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16"/>
            <p:cNvSpPr/>
            <p:nvPr/>
          </p:nvSpPr>
          <p:spPr>
            <a:xfrm flipH="1">
              <a:off x="6744212" y="655308"/>
              <a:ext cx="382588" cy="175990"/>
            </a:xfrm>
            <a:custGeom>
              <a:rect b="b" l="l" r="r" t="t"/>
              <a:pathLst>
                <a:path extrusionOk="0" h="292100" w="635000">
                  <a:moveTo>
                    <a:pt x="0" y="292100"/>
                  </a:moveTo>
                  <a:lnTo>
                    <a:pt x="292100" y="0"/>
                  </a:lnTo>
                  <a:lnTo>
                    <a:pt x="635000" y="12700"/>
                  </a:lnTo>
                  <a:lnTo>
                    <a:pt x="558800" y="127000"/>
                  </a:lnTo>
                  <a:lnTo>
                    <a:pt x="393700" y="127000"/>
                  </a:lnTo>
                  <a:lnTo>
                    <a:pt x="241300" y="292100"/>
                  </a:lnTo>
                  <a:lnTo>
                    <a:pt x="0" y="292100"/>
                  </a:ln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51E0"/>
                </a:gs>
              </a:gsLst>
              <a:lin ang="2700006" scaled="0"/>
            </a:gradFill>
            <a:ln>
              <a:noFill/>
            </a:ln>
            <a:effectLst>
              <a:outerShdw rotWithShape="0" algn="tl" dir="2700000" dist="12700">
                <a:srgbClr val="08126C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16"/>
            <p:cNvSpPr/>
            <p:nvPr/>
          </p:nvSpPr>
          <p:spPr>
            <a:xfrm flipH="1">
              <a:off x="6534247" y="912396"/>
              <a:ext cx="589198" cy="317601"/>
            </a:xfrm>
            <a:custGeom>
              <a:rect b="b" l="l" r="r" t="t"/>
              <a:pathLst>
                <a:path extrusionOk="0" h="317601" w="589198">
                  <a:moveTo>
                    <a:pt x="38657" y="0"/>
                  </a:moveTo>
                  <a:lnTo>
                    <a:pt x="0" y="0"/>
                  </a:lnTo>
                  <a:lnTo>
                    <a:pt x="251127" y="317601"/>
                  </a:lnTo>
                  <a:lnTo>
                    <a:pt x="589198" y="317601"/>
                  </a:lnTo>
                  <a:lnTo>
                    <a:pt x="548306" y="256263"/>
                  </a:lnTo>
                  <a:lnTo>
                    <a:pt x="364419" y="256263"/>
                  </a:lnTo>
                  <a:lnTo>
                    <a:pt x="295462" y="156658"/>
                  </a:lnTo>
                  <a:lnTo>
                    <a:pt x="188194" y="156658"/>
                  </a:ln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51E0"/>
                </a:gs>
              </a:gsLst>
              <a:lin ang="2700006" scaled="0"/>
            </a:gradFill>
            <a:ln>
              <a:noFill/>
            </a:ln>
            <a:effectLst>
              <a:outerShdw rotWithShape="0" algn="tl" dir="2700000" dist="12700">
                <a:srgbClr val="08126C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16"/>
            <p:cNvSpPr/>
            <p:nvPr/>
          </p:nvSpPr>
          <p:spPr>
            <a:xfrm>
              <a:off x="4245398" y="712550"/>
              <a:ext cx="2845879" cy="443398"/>
            </a:xfrm>
            <a:custGeom>
              <a:rect b="b" l="l" r="r" t="t"/>
              <a:pathLst>
                <a:path extrusionOk="0" h="443398" w="2845879">
                  <a:moveTo>
                    <a:pt x="345948" y="0"/>
                  </a:moveTo>
                  <a:lnTo>
                    <a:pt x="1401852" y="0"/>
                  </a:lnTo>
                  <a:lnTo>
                    <a:pt x="1406100" y="0"/>
                  </a:lnTo>
                  <a:lnTo>
                    <a:pt x="2499930" y="0"/>
                  </a:lnTo>
                  <a:lnTo>
                    <a:pt x="2526991" y="40592"/>
                  </a:lnTo>
                  <a:lnTo>
                    <a:pt x="2611044" y="40592"/>
                  </a:lnTo>
                  <a:lnTo>
                    <a:pt x="2657537" y="87085"/>
                  </a:lnTo>
                  <a:lnTo>
                    <a:pt x="2695508" y="128220"/>
                  </a:lnTo>
                  <a:lnTo>
                    <a:pt x="2698533" y="128081"/>
                  </a:lnTo>
                  <a:lnTo>
                    <a:pt x="2721649" y="151197"/>
                  </a:lnTo>
                  <a:lnTo>
                    <a:pt x="2845879" y="151197"/>
                  </a:lnTo>
                  <a:lnTo>
                    <a:pt x="2655064" y="337181"/>
                  </a:lnTo>
                  <a:lnTo>
                    <a:pt x="2560694" y="337181"/>
                  </a:lnTo>
                  <a:lnTo>
                    <a:pt x="2500029" y="424810"/>
                  </a:lnTo>
                  <a:lnTo>
                    <a:pt x="2338253" y="424810"/>
                  </a:lnTo>
                  <a:lnTo>
                    <a:pt x="2325860" y="443398"/>
                  </a:lnTo>
                  <a:lnTo>
                    <a:pt x="1406100" y="443398"/>
                  </a:lnTo>
                  <a:lnTo>
                    <a:pt x="1401852" y="443398"/>
                  </a:lnTo>
                  <a:lnTo>
                    <a:pt x="520018" y="443398"/>
                  </a:lnTo>
                  <a:lnTo>
                    <a:pt x="507626" y="424810"/>
                  </a:lnTo>
                  <a:lnTo>
                    <a:pt x="345850" y="424810"/>
                  </a:lnTo>
                  <a:lnTo>
                    <a:pt x="285184" y="337181"/>
                  </a:lnTo>
                  <a:lnTo>
                    <a:pt x="190814" y="337181"/>
                  </a:lnTo>
                  <a:lnTo>
                    <a:pt x="0" y="151197"/>
                  </a:lnTo>
                  <a:lnTo>
                    <a:pt x="125503" y="151197"/>
                  </a:lnTo>
                  <a:lnTo>
                    <a:pt x="148563" y="128137"/>
                  </a:lnTo>
                  <a:lnTo>
                    <a:pt x="150370" y="128220"/>
                  </a:lnTo>
                  <a:lnTo>
                    <a:pt x="173056" y="103644"/>
                  </a:lnTo>
                  <a:lnTo>
                    <a:pt x="236108" y="40592"/>
                  </a:lnTo>
                  <a:lnTo>
                    <a:pt x="318887" y="40592"/>
                  </a:lnTo>
                  <a:close/>
                </a:path>
              </a:pathLst>
            </a:custGeom>
            <a:solidFill>
              <a:srgbClr val="25A6FC">
                <a:alpha val="40000"/>
              </a:srgbClr>
            </a:solidFill>
            <a:ln>
              <a:noFill/>
            </a:ln>
            <a:effectLst>
              <a:outerShdw rotWithShape="0" algn="tl" dir="2700000" dist="12700">
                <a:srgbClr val="08126C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5" name="Google Shape;505;p16"/>
          <p:cNvSpPr txBox="1"/>
          <p:nvPr/>
        </p:nvSpPr>
        <p:spPr>
          <a:xfrm>
            <a:off x="4715757" y="761719"/>
            <a:ext cx="276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2F8FF"/>
                </a:solidFill>
              </a:rPr>
              <a:t>Transactions</a:t>
            </a:r>
            <a:endParaRPr b="1" sz="2800">
              <a:solidFill>
                <a:srgbClr val="02F8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6" name="Google Shape;506;p16"/>
          <p:cNvGrpSpPr/>
          <p:nvPr/>
        </p:nvGrpSpPr>
        <p:grpSpPr>
          <a:xfrm>
            <a:off x="40" y="1766724"/>
            <a:ext cx="5719427" cy="2197016"/>
            <a:chOff x="921262" y="2815031"/>
            <a:chExt cx="4651831" cy="1863141"/>
          </a:xfrm>
        </p:grpSpPr>
        <p:sp>
          <p:nvSpPr>
            <p:cNvPr id="507" name="Google Shape;507;p16"/>
            <p:cNvSpPr/>
            <p:nvPr/>
          </p:nvSpPr>
          <p:spPr>
            <a:xfrm rot="-8422674">
              <a:off x="1161245" y="3378575"/>
              <a:ext cx="993260" cy="1110438"/>
            </a:xfrm>
            <a:custGeom>
              <a:rect b="b" l="l" r="r" t="t"/>
              <a:pathLst>
                <a:path extrusionOk="0" h="1110823" w="993605">
                  <a:moveTo>
                    <a:pt x="968964" y="1110823"/>
                  </a:moveTo>
                  <a:cubicBezTo>
                    <a:pt x="689916" y="730490"/>
                    <a:pt x="597811" y="593413"/>
                    <a:pt x="237851" y="118229"/>
                  </a:cubicBezTo>
                  <a:lnTo>
                    <a:pt x="0" y="141817"/>
                  </a:lnTo>
                  <a:lnTo>
                    <a:pt x="127251" y="21403"/>
                  </a:lnTo>
                  <a:lnTo>
                    <a:pt x="191339" y="6083"/>
                  </a:lnTo>
                  <a:lnTo>
                    <a:pt x="212722" y="0"/>
                  </a:lnTo>
                  <a:lnTo>
                    <a:pt x="307463" y="1338"/>
                  </a:lnTo>
                  <a:lnTo>
                    <a:pt x="993605" y="934887"/>
                  </a:lnTo>
                  <a:lnTo>
                    <a:pt x="968964" y="1110823"/>
                  </a:lnTo>
                  <a:close/>
                </a:path>
              </a:pathLst>
            </a:custGeom>
            <a:solidFill>
              <a:srgbClr val="25A6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6"/>
            <p:cNvSpPr/>
            <p:nvPr/>
          </p:nvSpPr>
          <p:spPr>
            <a:xfrm>
              <a:off x="2140022" y="4492895"/>
              <a:ext cx="2956604" cy="136656"/>
            </a:xfrm>
            <a:custGeom>
              <a:rect b="b" l="l" r="r" t="t"/>
              <a:pathLst>
                <a:path extrusionOk="0" h="136656" w="2956604">
                  <a:moveTo>
                    <a:pt x="0" y="124750"/>
                  </a:moveTo>
                  <a:lnTo>
                    <a:pt x="121508" y="0"/>
                  </a:lnTo>
                  <a:lnTo>
                    <a:pt x="2830333" y="0"/>
                  </a:lnTo>
                  <a:lnTo>
                    <a:pt x="2956604" y="136656"/>
                  </a:lnTo>
                  <a:lnTo>
                    <a:pt x="0" y="124750"/>
                  </a:ln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F8FF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6"/>
            <p:cNvSpPr/>
            <p:nvPr/>
          </p:nvSpPr>
          <p:spPr>
            <a:xfrm>
              <a:off x="1486415" y="2815031"/>
              <a:ext cx="4086679" cy="1796143"/>
            </a:xfrm>
            <a:custGeom>
              <a:rect b="b" l="l" r="r" t="t"/>
              <a:pathLst>
                <a:path extrusionOk="0" h="5747657" w="13077372">
                  <a:moveTo>
                    <a:pt x="29029" y="1567543"/>
                  </a:moveTo>
                  <a:lnTo>
                    <a:pt x="0" y="5370285"/>
                  </a:lnTo>
                  <a:lnTo>
                    <a:pt x="406400" y="5718628"/>
                  </a:lnTo>
                  <a:lnTo>
                    <a:pt x="12337143" y="5747657"/>
                  </a:lnTo>
                  <a:lnTo>
                    <a:pt x="13077372" y="5065485"/>
                  </a:lnTo>
                  <a:cubicBezTo>
                    <a:pt x="13072534" y="3725333"/>
                    <a:pt x="13067695" y="2385180"/>
                    <a:pt x="13062857" y="1045028"/>
                  </a:cubicBezTo>
                  <a:lnTo>
                    <a:pt x="12467772" y="493485"/>
                  </a:lnTo>
                  <a:lnTo>
                    <a:pt x="6066972" y="478971"/>
                  </a:lnTo>
                  <a:lnTo>
                    <a:pt x="5617029" y="14514"/>
                  </a:lnTo>
                  <a:lnTo>
                    <a:pt x="1407886" y="0"/>
                  </a:lnTo>
                  <a:lnTo>
                    <a:pt x="29029" y="1567543"/>
                  </a:lnTo>
                  <a:close/>
                </a:path>
              </a:pathLst>
            </a:custGeom>
            <a:noFill/>
            <a:ln cap="flat" cmpd="sng" w="28575">
              <a:solidFill>
                <a:srgbClr val="25A6F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0" name="Google Shape;510;p16"/>
          <p:cNvGrpSpPr/>
          <p:nvPr/>
        </p:nvGrpSpPr>
        <p:grpSpPr>
          <a:xfrm flipH="1">
            <a:off x="6122896" y="1778415"/>
            <a:ext cx="5489161" cy="2158076"/>
            <a:chOff x="921262" y="2815031"/>
            <a:chExt cx="4651831" cy="1863141"/>
          </a:xfrm>
        </p:grpSpPr>
        <p:sp>
          <p:nvSpPr>
            <p:cNvPr id="511" name="Google Shape;511;p16"/>
            <p:cNvSpPr/>
            <p:nvPr/>
          </p:nvSpPr>
          <p:spPr>
            <a:xfrm rot="-8422674">
              <a:off x="1161245" y="3378575"/>
              <a:ext cx="993260" cy="1110438"/>
            </a:xfrm>
            <a:custGeom>
              <a:rect b="b" l="l" r="r" t="t"/>
              <a:pathLst>
                <a:path extrusionOk="0" h="1110823" w="993605">
                  <a:moveTo>
                    <a:pt x="968964" y="1110823"/>
                  </a:moveTo>
                  <a:cubicBezTo>
                    <a:pt x="689916" y="730490"/>
                    <a:pt x="597811" y="593413"/>
                    <a:pt x="237851" y="118229"/>
                  </a:cubicBezTo>
                  <a:lnTo>
                    <a:pt x="0" y="141817"/>
                  </a:lnTo>
                  <a:lnTo>
                    <a:pt x="127251" y="21403"/>
                  </a:lnTo>
                  <a:lnTo>
                    <a:pt x="191339" y="6083"/>
                  </a:lnTo>
                  <a:lnTo>
                    <a:pt x="212722" y="0"/>
                  </a:lnTo>
                  <a:lnTo>
                    <a:pt x="307463" y="1338"/>
                  </a:lnTo>
                  <a:lnTo>
                    <a:pt x="993605" y="934887"/>
                  </a:lnTo>
                  <a:lnTo>
                    <a:pt x="968964" y="1110823"/>
                  </a:lnTo>
                  <a:close/>
                </a:path>
              </a:pathLst>
            </a:custGeom>
            <a:solidFill>
              <a:srgbClr val="25A6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16"/>
            <p:cNvSpPr/>
            <p:nvPr/>
          </p:nvSpPr>
          <p:spPr>
            <a:xfrm>
              <a:off x="2140022" y="4492895"/>
              <a:ext cx="2956604" cy="136656"/>
            </a:xfrm>
            <a:custGeom>
              <a:rect b="b" l="l" r="r" t="t"/>
              <a:pathLst>
                <a:path extrusionOk="0" h="136656" w="2956604">
                  <a:moveTo>
                    <a:pt x="0" y="124750"/>
                  </a:moveTo>
                  <a:lnTo>
                    <a:pt x="121508" y="0"/>
                  </a:lnTo>
                  <a:lnTo>
                    <a:pt x="2830333" y="0"/>
                  </a:lnTo>
                  <a:lnTo>
                    <a:pt x="2956604" y="136656"/>
                  </a:lnTo>
                  <a:lnTo>
                    <a:pt x="0" y="124750"/>
                  </a:ln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F8FF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16"/>
            <p:cNvSpPr/>
            <p:nvPr/>
          </p:nvSpPr>
          <p:spPr>
            <a:xfrm>
              <a:off x="1486415" y="2815031"/>
              <a:ext cx="4086679" cy="1796143"/>
            </a:xfrm>
            <a:custGeom>
              <a:rect b="b" l="l" r="r" t="t"/>
              <a:pathLst>
                <a:path extrusionOk="0" h="5747657" w="13077372">
                  <a:moveTo>
                    <a:pt x="29029" y="1567543"/>
                  </a:moveTo>
                  <a:lnTo>
                    <a:pt x="0" y="5370285"/>
                  </a:lnTo>
                  <a:lnTo>
                    <a:pt x="406400" y="5718628"/>
                  </a:lnTo>
                  <a:lnTo>
                    <a:pt x="12337143" y="5747657"/>
                  </a:lnTo>
                  <a:lnTo>
                    <a:pt x="13077372" y="5065485"/>
                  </a:lnTo>
                  <a:cubicBezTo>
                    <a:pt x="13072534" y="3725333"/>
                    <a:pt x="13067695" y="2385180"/>
                    <a:pt x="13062857" y="1045028"/>
                  </a:cubicBezTo>
                  <a:lnTo>
                    <a:pt x="12467772" y="493485"/>
                  </a:lnTo>
                  <a:lnTo>
                    <a:pt x="6066972" y="478971"/>
                  </a:lnTo>
                  <a:lnTo>
                    <a:pt x="5617029" y="14514"/>
                  </a:lnTo>
                  <a:lnTo>
                    <a:pt x="1407886" y="0"/>
                  </a:lnTo>
                  <a:lnTo>
                    <a:pt x="29029" y="1567543"/>
                  </a:lnTo>
                  <a:close/>
                </a:path>
              </a:pathLst>
            </a:custGeom>
            <a:noFill/>
            <a:ln cap="flat" cmpd="sng" w="28575">
              <a:solidFill>
                <a:srgbClr val="25A6F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4" name="Google Shape;514;p16"/>
          <p:cNvGrpSpPr/>
          <p:nvPr/>
        </p:nvGrpSpPr>
        <p:grpSpPr>
          <a:xfrm>
            <a:off x="1047403" y="2088975"/>
            <a:ext cx="4468500" cy="1535700"/>
            <a:chOff x="1839831" y="2818951"/>
            <a:chExt cx="4468500" cy="1535700"/>
          </a:xfrm>
        </p:grpSpPr>
        <p:sp>
          <p:nvSpPr>
            <p:cNvPr id="515" name="Google Shape;515;p16"/>
            <p:cNvSpPr/>
            <p:nvPr/>
          </p:nvSpPr>
          <p:spPr>
            <a:xfrm>
              <a:off x="1902205" y="3219151"/>
              <a:ext cx="4330200" cy="113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55600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rgbClr val="25A6FC"/>
                </a:buClr>
                <a:buSzPts val="2000"/>
                <a:buFont typeface="Arial"/>
                <a:buChar char="●"/>
              </a:pPr>
              <a:r>
                <a:rPr lang="en-US" sz="2000">
                  <a:solidFill>
                    <a:srgbClr val="25A6FC"/>
                  </a:solidFill>
                </a:rPr>
                <a:t>Check if the sender has sufficient funds. </a:t>
              </a:r>
              <a:endParaRPr sz="2000">
                <a:solidFill>
                  <a:srgbClr val="25A6FC"/>
                </a:solidFill>
              </a:endParaRPr>
            </a:p>
            <a:p>
              <a:pPr indent="-355600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rgbClr val="25A6FC"/>
                </a:buClr>
                <a:buSzPts val="2000"/>
                <a:buFont typeface="Arial"/>
                <a:buChar char="●"/>
              </a:pPr>
              <a:r>
                <a:rPr lang="en-US" sz="2000">
                  <a:solidFill>
                    <a:srgbClr val="25A6FC"/>
                  </a:solidFill>
                </a:rPr>
                <a:t>Verify the sender's signature.</a:t>
              </a:r>
              <a:endParaRPr sz="2000">
                <a:solidFill>
                  <a:srgbClr val="25A6F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16"/>
            <p:cNvSpPr txBox="1"/>
            <p:nvPr/>
          </p:nvSpPr>
          <p:spPr>
            <a:xfrm>
              <a:off x="1839831" y="2818951"/>
              <a:ext cx="4468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2F8FF"/>
                  </a:solidFill>
                </a:rPr>
                <a:t>Nodes verify the </a:t>
              </a:r>
              <a:r>
                <a:rPr lang="en-US" sz="2000">
                  <a:solidFill>
                    <a:srgbClr val="02F8FF"/>
                  </a:solidFill>
                </a:rPr>
                <a:t>transactions</a:t>
              </a:r>
              <a:r>
                <a:rPr lang="en-US" sz="2000">
                  <a:solidFill>
                    <a:srgbClr val="02F8FF"/>
                  </a:solidFill>
                </a:rPr>
                <a:t>:</a:t>
              </a:r>
              <a:endParaRPr sz="2000">
                <a:solidFill>
                  <a:srgbClr val="02F8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7" name="Google Shape;517;p16"/>
          <p:cNvGrpSpPr/>
          <p:nvPr/>
        </p:nvGrpSpPr>
        <p:grpSpPr>
          <a:xfrm>
            <a:off x="6141344" y="2012838"/>
            <a:ext cx="4691026" cy="1611926"/>
            <a:chOff x="1180466" y="2742751"/>
            <a:chExt cx="2714400" cy="861900"/>
          </a:xfrm>
        </p:grpSpPr>
        <p:sp>
          <p:nvSpPr>
            <p:cNvPr id="518" name="Google Shape;518;p16"/>
            <p:cNvSpPr/>
            <p:nvPr/>
          </p:nvSpPr>
          <p:spPr>
            <a:xfrm>
              <a:off x="1233675" y="2956651"/>
              <a:ext cx="2585700" cy="6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556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rgbClr val="25A6FC"/>
                </a:buClr>
                <a:buSzPts val="2000"/>
                <a:buFont typeface="Arial"/>
                <a:buChar char="●"/>
              </a:pPr>
              <a:r>
                <a:rPr lang="en-US" sz="2000">
                  <a:solidFill>
                    <a:srgbClr val="25A6FC"/>
                  </a:solidFill>
                </a:rPr>
                <a:t>Nodes create new blocks containing verified transactions.</a:t>
              </a:r>
              <a:endParaRPr sz="2000">
                <a:solidFill>
                  <a:srgbClr val="25A6F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6"/>
            <p:cNvSpPr txBox="1"/>
            <p:nvPr/>
          </p:nvSpPr>
          <p:spPr>
            <a:xfrm>
              <a:off x="1180466" y="2742751"/>
              <a:ext cx="2714400" cy="21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2F8FF"/>
                  </a:solidFill>
                </a:rPr>
                <a:t>  Transactions are added to a block</a:t>
              </a:r>
              <a:endParaRPr sz="2000">
                <a:solidFill>
                  <a:srgbClr val="02F8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0" name="Google Shape;520;p16"/>
          <p:cNvGrpSpPr/>
          <p:nvPr/>
        </p:nvGrpSpPr>
        <p:grpSpPr>
          <a:xfrm>
            <a:off x="40" y="4128924"/>
            <a:ext cx="5719427" cy="2197016"/>
            <a:chOff x="921262" y="2815031"/>
            <a:chExt cx="4651831" cy="1863141"/>
          </a:xfrm>
        </p:grpSpPr>
        <p:sp>
          <p:nvSpPr>
            <p:cNvPr id="521" name="Google Shape;521;p16"/>
            <p:cNvSpPr/>
            <p:nvPr/>
          </p:nvSpPr>
          <p:spPr>
            <a:xfrm rot="-8422674">
              <a:off x="1161245" y="3378575"/>
              <a:ext cx="993260" cy="1110438"/>
            </a:xfrm>
            <a:custGeom>
              <a:rect b="b" l="l" r="r" t="t"/>
              <a:pathLst>
                <a:path extrusionOk="0" h="1110823" w="993605">
                  <a:moveTo>
                    <a:pt x="968964" y="1110823"/>
                  </a:moveTo>
                  <a:cubicBezTo>
                    <a:pt x="689916" y="730490"/>
                    <a:pt x="597811" y="593413"/>
                    <a:pt x="237851" y="118229"/>
                  </a:cubicBezTo>
                  <a:lnTo>
                    <a:pt x="0" y="141817"/>
                  </a:lnTo>
                  <a:lnTo>
                    <a:pt x="127251" y="21403"/>
                  </a:lnTo>
                  <a:lnTo>
                    <a:pt x="191339" y="6083"/>
                  </a:lnTo>
                  <a:lnTo>
                    <a:pt x="212722" y="0"/>
                  </a:lnTo>
                  <a:lnTo>
                    <a:pt x="307463" y="1338"/>
                  </a:lnTo>
                  <a:lnTo>
                    <a:pt x="993605" y="934887"/>
                  </a:lnTo>
                  <a:lnTo>
                    <a:pt x="968964" y="1110823"/>
                  </a:lnTo>
                  <a:close/>
                </a:path>
              </a:pathLst>
            </a:custGeom>
            <a:solidFill>
              <a:srgbClr val="25A6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2140022" y="4492895"/>
              <a:ext cx="2956604" cy="136656"/>
            </a:xfrm>
            <a:custGeom>
              <a:rect b="b" l="l" r="r" t="t"/>
              <a:pathLst>
                <a:path extrusionOk="0" h="136656" w="2956604">
                  <a:moveTo>
                    <a:pt x="0" y="124750"/>
                  </a:moveTo>
                  <a:lnTo>
                    <a:pt x="121508" y="0"/>
                  </a:lnTo>
                  <a:lnTo>
                    <a:pt x="2830333" y="0"/>
                  </a:lnTo>
                  <a:lnTo>
                    <a:pt x="2956604" y="136656"/>
                  </a:lnTo>
                  <a:lnTo>
                    <a:pt x="0" y="124750"/>
                  </a:ln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F8FF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1486415" y="2815031"/>
              <a:ext cx="4086679" cy="1796143"/>
            </a:xfrm>
            <a:custGeom>
              <a:rect b="b" l="l" r="r" t="t"/>
              <a:pathLst>
                <a:path extrusionOk="0" h="5747657" w="13077372">
                  <a:moveTo>
                    <a:pt x="29029" y="1567543"/>
                  </a:moveTo>
                  <a:lnTo>
                    <a:pt x="0" y="5370285"/>
                  </a:lnTo>
                  <a:lnTo>
                    <a:pt x="406400" y="5718628"/>
                  </a:lnTo>
                  <a:lnTo>
                    <a:pt x="12337143" y="5747657"/>
                  </a:lnTo>
                  <a:lnTo>
                    <a:pt x="13077372" y="5065485"/>
                  </a:lnTo>
                  <a:cubicBezTo>
                    <a:pt x="13072534" y="3725333"/>
                    <a:pt x="13067695" y="2385180"/>
                    <a:pt x="13062857" y="1045028"/>
                  </a:cubicBezTo>
                  <a:lnTo>
                    <a:pt x="12467772" y="493485"/>
                  </a:lnTo>
                  <a:lnTo>
                    <a:pt x="6066972" y="478971"/>
                  </a:lnTo>
                  <a:lnTo>
                    <a:pt x="5617029" y="14514"/>
                  </a:lnTo>
                  <a:lnTo>
                    <a:pt x="1407886" y="0"/>
                  </a:lnTo>
                  <a:lnTo>
                    <a:pt x="29029" y="1567543"/>
                  </a:lnTo>
                  <a:close/>
                </a:path>
              </a:pathLst>
            </a:custGeom>
            <a:noFill/>
            <a:ln cap="flat" cmpd="sng" w="28575">
              <a:solidFill>
                <a:srgbClr val="25A6F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4" name="Google Shape;524;p16"/>
          <p:cNvGrpSpPr/>
          <p:nvPr/>
        </p:nvGrpSpPr>
        <p:grpSpPr>
          <a:xfrm flipH="1">
            <a:off x="6198587" y="4140552"/>
            <a:ext cx="5489161" cy="2158076"/>
            <a:chOff x="921262" y="2815031"/>
            <a:chExt cx="4651831" cy="1863141"/>
          </a:xfrm>
        </p:grpSpPr>
        <p:sp>
          <p:nvSpPr>
            <p:cNvPr id="525" name="Google Shape;525;p16"/>
            <p:cNvSpPr/>
            <p:nvPr/>
          </p:nvSpPr>
          <p:spPr>
            <a:xfrm rot="-8422674">
              <a:off x="1161245" y="3378575"/>
              <a:ext cx="993260" cy="1110438"/>
            </a:xfrm>
            <a:custGeom>
              <a:rect b="b" l="l" r="r" t="t"/>
              <a:pathLst>
                <a:path extrusionOk="0" h="1110823" w="993605">
                  <a:moveTo>
                    <a:pt x="968964" y="1110823"/>
                  </a:moveTo>
                  <a:cubicBezTo>
                    <a:pt x="689916" y="730490"/>
                    <a:pt x="597811" y="593413"/>
                    <a:pt x="237851" y="118229"/>
                  </a:cubicBezTo>
                  <a:lnTo>
                    <a:pt x="0" y="141817"/>
                  </a:lnTo>
                  <a:lnTo>
                    <a:pt x="127251" y="21403"/>
                  </a:lnTo>
                  <a:lnTo>
                    <a:pt x="191339" y="6083"/>
                  </a:lnTo>
                  <a:lnTo>
                    <a:pt x="212722" y="0"/>
                  </a:lnTo>
                  <a:lnTo>
                    <a:pt x="307463" y="1338"/>
                  </a:lnTo>
                  <a:lnTo>
                    <a:pt x="993605" y="934887"/>
                  </a:lnTo>
                  <a:lnTo>
                    <a:pt x="968964" y="1110823"/>
                  </a:lnTo>
                  <a:close/>
                </a:path>
              </a:pathLst>
            </a:custGeom>
            <a:solidFill>
              <a:srgbClr val="25A6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2140022" y="4492895"/>
              <a:ext cx="2956604" cy="136656"/>
            </a:xfrm>
            <a:custGeom>
              <a:rect b="b" l="l" r="r" t="t"/>
              <a:pathLst>
                <a:path extrusionOk="0" h="136656" w="2956604">
                  <a:moveTo>
                    <a:pt x="0" y="124750"/>
                  </a:moveTo>
                  <a:lnTo>
                    <a:pt x="121508" y="0"/>
                  </a:lnTo>
                  <a:lnTo>
                    <a:pt x="2830333" y="0"/>
                  </a:lnTo>
                  <a:lnTo>
                    <a:pt x="2956604" y="136656"/>
                  </a:lnTo>
                  <a:lnTo>
                    <a:pt x="0" y="124750"/>
                  </a:ln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F8FF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1486415" y="2815031"/>
              <a:ext cx="4086679" cy="1796143"/>
            </a:xfrm>
            <a:custGeom>
              <a:rect b="b" l="l" r="r" t="t"/>
              <a:pathLst>
                <a:path extrusionOk="0" h="5747657" w="13077372">
                  <a:moveTo>
                    <a:pt x="29029" y="1567543"/>
                  </a:moveTo>
                  <a:lnTo>
                    <a:pt x="0" y="5370285"/>
                  </a:lnTo>
                  <a:lnTo>
                    <a:pt x="406400" y="5718628"/>
                  </a:lnTo>
                  <a:lnTo>
                    <a:pt x="12337143" y="5747657"/>
                  </a:lnTo>
                  <a:lnTo>
                    <a:pt x="13077372" y="5065485"/>
                  </a:lnTo>
                  <a:cubicBezTo>
                    <a:pt x="13072534" y="3725333"/>
                    <a:pt x="13067695" y="2385180"/>
                    <a:pt x="13062857" y="1045028"/>
                  </a:cubicBezTo>
                  <a:lnTo>
                    <a:pt x="12467772" y="493485"/>
                  </a:lnTo>
                  <a:lnTo>
                    <a:pt x="6066972" y="478971"/>
                  </a:lnTo>
                  <a:lnTo>
                    <a:pt x="5617029" y="14514"/>
                  </a:lnTo>
                  <a:lnTo>
                    <a:pt x="1407886" y="0"/>
                  </a:lnTo>
                  <a:lnTo>
                    <a:pt x="29029" y="1567543"/>
                  </a:lnTo>
                  <a:close/>
                </a:path>
              </a:pathLst>
            </a:custGeom>
            <a:noFill/>
            <a:ln cap="flat" cmpd="sng" w="28575">
              <a:solidFill>
                <a:srgbClr val="25A6F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8" name="Google Shape;528;p16"/>
          <p:cNvGrpSpPr/>
          <p:nvPr/>
        </p:nvGrpSpPr>
        <p:grpSpPr>
          <a:xfrm>
            <a:off x="6217550" y="4375050"/>
            <a:ext cx="5051356" cy="1611915"/>
            <a:chOff x="1180469" y="2742757"/>
            <a:chExt cx="2922900" cy="861894"/>
          </a:xfrm>
        </p:grpSpPr>
        <p:sp>
          <p:nvSpPr>
            <p:cNvPr id="529" name="Google Shape;529;p16"/>
            <p:cNvSpPr/>
            <p:nvPr/>
          </p:nvSpPr>
          <p:spPr>
            <a:xfrm>
              <a:off x="1233675" y="2956651"/>
              <a:ext cx="2585700" cy="6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556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rgbClr val="25A6FC"/>
                </a:buClr>
                <a:buSzPts val="2000"/>
                <a:buFont typeface="Arial"/>
                <a:buChar char="●"/>
              </a:pPr>
              <a:r>
                <a:rPr lang="en-US" sz="2000">
                  <a:solidFill>
                    <a:srgbClr val="25A6FC"/>
                  </a:solidFill>
                </a:rPr>
                <a:t>Majority of nodes agree on the validity of the transactions.</a:t>
              </a:r>
              <a:endParaRPr sz="2000">
                <a:solidFill>
                  <a:srgbClr val="25A6FC"/>
                </a:solidFill>
              </a:endParaRPr>
            </a:p>
            <a:p>
              <a:pPr indent="-3556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rgbClr val="25A6FC"/>
                </a:buClr>
                <a:buSzPts val="2000"/>
                <a:buChar char="●"/>
              </a:pPr>
              <a:r>
                <a:rPr lang="en-US" sz="2000">
                  <a:solidFill>
                    <a:srgbClr val="25A6FC"/>
                  </a:solidFill>
                </a:rPr>
                <a:t>Once added, can’t be altered.</a:t>
              </a:r>
              <a:endParaRPr sz="2000">
                <a:solidFill>
                  <a:srgbClr val="25A6FC"/>
                </a:solidFill>
              </a:endParaRPr>
            </a:p>
          </p:txBody>
        </p:sp>
        <p:sp>
          <p:nvSpPr>
            <p:cNvPr id="530" name="Google Shape;530;p16"/>
            <p:cNvSpPr txBox="1"/>
            <p:nvPr/>
          </p:nvSpPr>
          <p:spPr>
            <a:xfrm>
              <a:off x="1180469" y="2742757"/>
              <a:ext cx="2922900" cy="21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2F8FF"/>
                  </a:solidFill>
                </a:rPr>
                <a:t>Consensus ensures agreement:</a:t>
              </a:r>
              <a:endParaRPr sz="2000">
                <a:solidFill>
                  <a:srgbClr val="02F8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1" name="Google Shape;531;p16"/>
          <p:cNvSpPr/>
          <p:nvPr/>
        </p:nvSpPr>
        <p:spPr>
          <a:xfrm>
            <a:off x="1109775" y="4775175"/>
            <a:ext cx="4468500" cy="13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25A6FC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5A6FC"/>
                </a:solidFill>
              </a:rPr>
              <a:t>The block's hash is calculated, linking it to previous blocks. </a:t>
            </a:r>
            <a:endParaRPr sz="2000">
              <a:solidFill>
                <a:srgbClr val="25A6FC"/>
              </a:solidFill>
            </a:endParaRPr>
          </a:p>
          <a:p>
            <a:pPr indent="-3556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25A6FC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5A6FC"/>
                </a:solidFill>
              </a:rPr>
              <a:t>The new block is added to the immutable blockchain.</a:t>
            </a:r>
            <a:endParaRPr sz="2000">
              <a:solidFill>
                <a:srgbClr val="25A6F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16"/>
          <p:cNvSpPr txBox="1"/>
          <p:nvPr/>
        </p:nvSpPr>
        <p:spPr>
          <a:xfrm>
            <a:off x="971200" y="4374975"/>
            <a:ext cx="469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2F8FF"/>
                </a:solidFill>
              </a:rPr>
              <a:t>Block is hashed and added to the chain:</a:t>
            </a:r>
            <a:endParaRPr sz="2000">
              <a:solidFill>
                <a:srgbClr val="02F8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" name="Google Shape;538;p17"/>
          <p:cNvGrpSpPr/>
          <p:nvPr/>
        </p:nvGrpSpPr>
        <p:grpSpPr>
          <a:xfrm>
            <a:off x="3080058" y="664757"/>
            <a:ext cx="5647963" cy="831230"/>
            <a:chOff x="4213225" y="655308"/>
            <a:chExt cx="2913574" cy="574689"/>
          </a:xfrm>
        </p:grpSpPr>
        <p:sp>
          <p:nvSpPr>
            <p:cNvPr id="539" name="Google Shape;539;p17"/>
            <p:cNvSpPr/>
            <p:nvPr/>
          </p:nvSpPr>
          <p:spPr>
            <a:xfrm>
              <a:off x="4213225" y="655308"/>
              <a:ext cx="382588" cy="175990"/>
            </a:xfrm>
            <a:custGeom>
              <a:rect b="b" l="l" r="r" t="t"/>
              <a:pathLst>
                <a:path extrusionOk="0" h="292100" w="635000">
                  <a:moveTo>
                    <a:pt x="0" y="292100"/>
                  </a:moveTo>
                  <a:lnTo>
                    <a:pt x="292100" y="0"/>
                  </a:lnTo>
                  <a:lnTo>
                    <a:pt x="635000" y="12700"/>
                  </a:lnTo>
                  <a:lnTo>
                    <a:pt x="558800" y="127000"/>
                  </a:lnTo>
                  <a:lnTo>
                    <a:pt x="393700" y="127000"/>
                  </a:lnTo>
                  <a:lnTo>
                    <a:pt x="241300" y="292100"/>
                  </a:lnTo>
                  <a:lnTo>
                    <a:pt x="0" y="292100"/>
                  </a:ln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51E0"/>
                </a:gs>
              </a:gsLst>
              <a:lin ang="2700006" scaled="0"/>
            </a:gradFill>
            <a:ln>
              <a:noFill/>
            </a:ln>
            <a:effectLst>
              <a:outerShdw rotWithShape="0" algn="tl" dir="2700000" dist="12700">
                <a:srgbClr val="08126C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17"/>
            <p:cNvSpPr/>
            <p:nvPr/>
          </p:nvSpPr>
          <p:spPr>
            <a:xfrm>
              <a:off x="4216580" y="912396"/>
              <a:ext cx="589198" cy="317601"/>
            </a:xfrm>
            <a:custGeom>
              <a:rect b="b" l="l" r="r" t="t"/>
              <a:pathLst>
                <a:path extrusionOk="0" h="317601" w="589198">
                  <a:moveTo>
                    <a:pt x="0" y="0"/>
                  </a:moveTo>
                  <a:lnTo>
                    <a:pt x="38657" y="0"/>
                  </a:lnTo>
                  <a:lnTo>
                    <a:pt x="188194" y="156658"/>
                  </a:lnTo>
                  <a:lnTo>
                    <a:pt x="295462" y="156658"/>
                  </a:lnTo>
                  <a:lnTo>
                    <a:pt x="364419" y="256263"/>
                  </a:lnTo>
                  <a:lnTo>
                    <a:pt x="548306" y="256263"/>
                  </a:lnTo>
                  <a:lnTo>
                    <a:pt x="589198" y="317601"/>
                  </a:lnTo>
                  <a:lnTo>
                    <a:pt x="251127" y="317601"/>
                  </a:ln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51E0"/>
                </a:gs>
              </a:gsLst>
              <a:lin ang="2700006" scaled="0"/>
            </a:gradFill>
            <a:ln>
              <a:noFill/>
            </a:ln>
            <a:effectLst>
              <a:outerShdw rotWithShape="0" algn="tl" dir="2700000" dist="12700">
                <a:srgbClr val="08126C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7"/>
            <p:cNvSpPr/>
            <p:nvPr/>
          </p:nvSpPr>
          <p:spPr>
            <a:xfrm flipH="1">
              <a:off x="6744212" y="655308"/>
              <a:ext cx="382588" cy="175990"/>
            </a:xfrm>
            <a:custGeom>
              <a:rect b="b" l="l" r="r" t="t"/>
              <a:pathLst>
                <a:path extrusionOk="0" h="292100" w="635000">
                  <a:moveTo>
                    <a:pt x="0" y="292100"/>
                  </a:moveTo>
                  <a:lnTo>
                    <a:pt x="292100" y="0"/>
                  </a:lnTo>
                  <a:lnTo>
                    <a:pt x="635000" y="12700"/>
                  </a:lnTo>
                  <a:lnTo>
                    <a:pt x="558800" y="127000"/>
                  </a:lnTo>
                  <a:lnTo>
                    <a:pt x="393700" y="127000"/>
                  </a:lnTo>
                  <a:lnTo>
                    <a:pt x="241300" y="292100"/>
                  </a:lnTo>
                  <a:lnTo>
                    <a:pt x="0" y="292100"/>
                  </a:ln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51E0"/>
                </a:gs>
              </a:gsLst>
              <a:lin ang="2700006" scaled="0"/>
            </a:gradFill>
            <a:ln>
              <a:noFill/>
            </a:ln>
            <a:effectLst>
              <a:outerShdw rotWithShape="0" algn="tl" dir="2700000" dist="12700">
                <a:srgbClr val="08126C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17"/>
            <p:cNvSpPr/>
            <p:nvPr/>
          </p:nvSpPr>
          <p:spPr>
            <a:xfrm flipH="1">
              <a:off x="6534247" y="912396"/>
              <a:ext cx="589198" cy="317601"/>
            </a:xfrm>
            <a:custGeom>
              <a:rect b="b" l="l" r="r" t="t"/>
              <a:pathLst>
                <a:path extrusionOk="0" h="317601" w="589198">
                  <a:moveTo>
                    <a:pt x="38657" y="0"/>
                  </a:moveTo>
                  <a:lnTo>
                    <a:pt x="0" y="0"/>
                  </a:lnTo>
                  <a:lnTo>
                    <a:pt x="251127" y="317601"/>
                  </a:lnTo>
                  <a:lnTo>
                    <a:pt x="589198" y="317601"/>
                  </a:lnTo>
                  <a:lnTo>
                    <a:pt x="548306" y="256263"/>
                  </a:lnTo>
                  <a:lnTo>
                    <a:pt x="364419" y="256263"/>
                  </a:lnTo>
                  <a:lnTo>
                    <a:pt x="295462" y="156658"/>
                  </a:lnTo>
                  <a:lnTo>
                    <a:pt x="188194" y="156658"/>
                  </a:ln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51E0"/>
                </a:gs>
              </a:gsLst>
              <a:lin ang="2700006" scaled="0"/>
            </a:gradFill>
            <a:ln>
              <a:noFill/>
            </a:ln>
            <a:effectLst>
              <a:outerShdw rotWithShape="0" algn="tl" dir="2700000" dist="12700">
                <a:srgbClr val="08126C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17"/>
            <p:cNvSpPr/>
            <p:nvPr/>
          </p:nvSpPr>
          <p:spPr>
            <a:xfrm>
              <a:off x="4245398" y="712550"/>
              <a:ext cx="2845879" cy="443398"/>
            </a:xfrm>
            <a:custGeom>
              <a:rect b="b" l="l" r="r" t="t"/>
              <a:pathLst>
                <a:path extrusionOk="0" h="443398" w="2845879">
                  <a:moveTo>
                    <a:pt x="345948" y="0"/>
                  </a:moveTo>
                  <a:lnTo>
                    <a:pt x="1401852" y="0"/>
                  </a:lnTo>
                  <a:lnTo>
                    <a:pt x="1406100" y="0"/>
                  </a:lnTo>
                  <a:lnTo>
                    <a:pt x="2499930" y="0"/>
                  </a:lnTo>
                  <a:lnTo>
                    <a:pt x="2526991" y="40592"/>
                  </a:lnTo>
                  <a:lnTo>
                    <a:pt x="2611044" y="40592"/>
                  </a:lnTo>
                  <a:lnTo>
                    <a:pt x="2657537" y="87085"/>
                  </a:lnTo>
                  <a:lnTo>
                    <a:pt x="2695508" y="128220"/>
                  </a:lnTo>
                  <a:lnTo>
                    <a:pt x="2698533" y="128081"/>
                  </a:lnTo>
                  <a:lnTo>
                    <a:pt x="2721649" y="151197"/>
                  </a:lnTo>
                  <a:lnTo>
                    <a:pt x="2845879" y="151197"/>
                  </a:lnTo>
                  <a:lnTo>
                    <a:pt x="2655064" y="337181"/>
                  </a:lnTo>
                  <a:lnTo>
                    <a:pt x="2560694" y="337181"/>
                  </a:lnTo>
                  <a:lnTo>
                    <a:pt x="2500029" y="424810"/>
                  </a:lnTo>
                  <a:lnTo>
                    <a:pt x="2338253" y="424810"/>
                  </a:lnTo>
                  <a:lnTo>
                    <a:pt x="2325860" y="443398"/>
                  </a:lnTo>
                  <a:lnTo>
                    <a:pt x="1406100" y="443398"/>
                  </a:lnTo>
                  <a:lnTo>
                    <a:pt x="1401852" y="443398"/>
                  </a:lnTo>
                  <a:lnTo>
                    <a:pt x="520018" y="443398"/>
                  </a:lnTo>
                  <a:lnTo>
                    <a:pt x="507626" y="424810"/>
                  </a:lnTo>
                  <a:lnTo>
                    <a:pt x="345850" y="424810"/>
                  </a:lnTo>
                  <a:lnTo>
                    <a:pt x="285184" y="337181"/>
                  </a:lnTo>
                  <a:lnTo>
                    <a:pt x="190814" y="337181"/>
                  </a:lnTo>
                  <a:lnTo>
                    <a:pt x="0" y="151197"/>
                  </a:lnTo>
                  <a:lnTo>
                    <a:pt x="125503" y="151197"/>
                  </a:lnTo>
                  <a:lnTo>
                    <a:pt x="148563" y="128137"/>
                  </a:lnTo>
                  <a:lnTo>
                    <a:pt x="150370" y="128220"/>
                  </a:lnTo>
                  <a:lnTo>
                    <a:pt x="173056" y="103644"/>
                  </a:lnTo>
                  <a:lnTo>
                    <a:pt x="236108" y="40592"/>
                  </a:lnTo>
                  <a:lnTo>
                    <a:pt x="318887" y="40592"/>
                  </a:lnTo>
                  <a:close/>
                </a:path>
              </a:pathLst>
            </a:custGeom>
            <a:solidFill>
              <a:srgbClr val="25A6FC">
                <a:alpha val="40000"/>
              </a:srgbClr>
            </a:solidFill>
            <a:ln>
              <a:noFill/>
            </a:ln>
            <a:effectLst>
              <a:outerShdw rotWithShape="0" algn="tl" dir="2700000" dist="12700">
                <a:srgbClr val="08126C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4" name="Google Shape;544;p17"/>
          <p:cNvGrpSpPr/>
          <p:nvPr/>
        </p:nvGrpSpPr>
        <p:grpSpPr>
          <a:xfrm>
            <a:off x="2103500" y="2383311"/>
            <a:ext cx="1932756" cy="1917274"/>
            <a:chOff x="2328458" y="2598970"/>
            <a:chExt cx="1707834" cy="1701672"/>
          </a:xfrm>
        </p:grpSpPr>
        <p:sp>
          <p:nvSpPr>
            <p:cNvPr id="545" name="Google Shape;545;p17"/>
            <p:cNvSpPr/>
            <p:nvPr/>
          </p:nvSpPr>
          <p:spPr>
            <a:xfrm>
              <a:off x="2482700" y="2753589"/>
              <a:ext cx="1260459" cy="1395508"/>
            </a:xfrm>
            <a:custGeom>
              <a:rect b="b" l="l" r="r" t="t"/>
              <a:pathLst>
                <a:path extrusionOk="0" h="3067050" w="2770239">
                  <a:moveTo>
                    <a:pt x="1533525" y="0"/>
                  </a:moveTo>
                  <a:cubicBezTo>
                    <a:pt x="1904062" y="0"/>
                    <a:pt x="2243906" y="131416"/>
                    <a:pt x="2508989" y="350183"/>
                  </a:cubicBezTo>
                  <a:lnTo>
                    <a:pt x="2583955" y="418316"/>
                  </a:lnTo>
                  <a:lnTo>
                    <a:pt x="2575301" y="418316"/>
                  </a:lnTo>
                  <a:lnTo>
                    <a:pt x="2505283" y="354679"/>
                  </a:lnTo>
                  <a:cubicBezTo>
                    <a:pt x="2241207" y="136744"/>
                    <a:pt x="1902655" y="5827"/>
                    <a:pt x="1533525" y="5827"/>
                  </a:cubicBezTo>
                  <a:cubicBezTo>
                    <a:pt x="689801" y="5827"/>
                    <a:pt x="5827" y="689801"/>
                    <a:pt x="5827" y="1533525"/>
                  </a:cubicBezTo>
                  <a:cubicBezTo>
                    <a:pt x="5827" y="2377249"/>
                    <a:pt x="689801" y="3061223"/>
                    <a:pt x="1533525" y="3061223"/>
                  </a:cubicBezTo>
                  <a:cubicBezTo>
                    <a:pt x="2008120" y="3061223"/>
                    <a:pt x="2432169" y="2844810"/>
                    <a:pt x="2712371" y="2505283"/>
                  </a:cubicBezTo>
                  <a:lnTo>
                    <a:pt x="2762971" y="2437616"/>
                  </a:lnTo>
                  <a:lnTo>
                    <a:pt x="2770239" y="2437616"/>
                  </a:lnTo>
                  <a:lnTo>
                    <a:pt x="2716868" y="2508989"/>
                  </a:lnTo>
                  <a:cubicBezTo>
                    <a:pt x="2435596" y="2849811"/>
                    <a:pt x="2009930" y="3067050"/>
                    <a:pt x="1533525" y="3067050"/>
                  </a:cubicBezTo>
                  <a:cubicBezTo>
                    <a:pt x="686583" y="3067050"/>
                    <a:pt x="0" y="2380467"/>
                    <a:pt x="0" y="1533525"/>
                  </a:cubicBezTo>
                  <a:cubicBezTo>
                    <a:pt x="0" y="686583"/>
                    <a:pt x="686583" y="0"/>
                    <a:pt x="1533525" y="0"/>
                  </a:cubicBez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F8FF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7"/>
            <p:cNvSpPr/>
            <p:nvPr/>
          </p:nvSpPr>
          <p:spPr>
            <a:xfrm>
              <a:off x="2435056" y="2705946"/>
              <a:ext cx="1453193" cy="1368077"/>
            </a:xfrm>
            <a:custGeom>
              <a:rect b="b" l="l" r="r" t="t"/>
              <a:pathLst>
                <a:path extrusionOk="0" h="3006763" w="3193831">
                  <a:moveTo>
                    <a:pt x="3014026" y="2148391"/>
                  </a:moveTo>
                  <a:lnTo>
                    <a:pt x="3193831" y="2148391"/>
                  </a:lnTo>
                  <a:lnTo>
                    <a:pt x="3147278" y="2275584"/>
                  </a:lnTo>
                  <a:cubicBezTo>
                    <a:pt x="3022947" y="2569535"/>
                    <a:pt x="2815248" y="2819639"/>
                    <a:pt x="2553822" y="2996255"/>
                  </a:cubicBezTo>
                  <a:lnTo>
                    <a:pt x="2542874" y="3002548"/>
                  </a:lnTo>
                  <a:lnTo>
                    <a:pt x="2542874" y="2790466"/>
                  </a:lnTo>
                  <a:lnTo>
                    <a:pt x="2625717" y="2725374"/>
                  </a:lnTo>
                  <a:cubicBezTo>
                    <a:pt x="2782241" y="2583111"/>
                    <a:pt x="2907924" y="2407514"/>
                    <a:pt x="2991551" y="2209798"/>
                  </a:cubicBezTo>
                  <a:close/>
                  <a:moveTo>
                    <a:pt x="69144" y="1168401"/>
                  </a:moveTo>
                  <a:lnTo>
                    <a:pt x="247045" y="1168401"/>
                  </a:lnTo>
                  <a:lnTo>
                    <a:pt x="235052" y="1201167"/>
                  </a:lnTo>
                  <a:cubicBezTo>
                    <a:pt x="192131" y="1339163"/>
                    <a:pt x="169009" y="1485881"/>
                    <a:pt x="169009" y="1638000"/>
                  </a:cubicBezTo>
                  <a:cubicBezTo>
                    <a:pt x="169009" y="2094357"/>
                    <a:pt x="377106" y="2502110"/>
                    <a:pt x="703586" y="2771545"/>
                  </a:cubicBezTo>
                  <a:lnTo>
                    <a:pt x="739474" y="2798382"/>
                  </a:lnTo>
                  <a:lnTo>
                    <a:pt x="739474" y="3006763"/>
                  </a:lnTo>
                  <a:lnTo>
                    <a:pt x="722179" y="2996255"/>
                  </a:lnTo>
                  <a:cubicBezTo>
                    <a:pt x="286468" y="2701895"/>
                    <a:pt x="0" y="2203402"/>
                    <a:pt x="0" y="1638000"/>
                  </a:cubicBezTo>
                  <a:cubicBezTo>
                    <a:pt x="0" y="1524920"/>
                    <a:pt x="11459" y="1414516"/>
                    <a:pt x="33279" y="1307886"/>
                  </a:cubicBezTo>
                  <a:close/>
                  <a:moveTo>
                    <a:pt x="1638000" y="0"/>
                  </a:moveTo>
                  <a:cubicBezTo>
                    <a:pt x="2259942" y="0"/>
                    <a:pt x="2800925" y="346626"/>
                    <a:pt x="3078302" y="857232"/>
                  </a:cubicBezTo>
                  <a:lnTo>
                    <a:pt x="3137438" y="979990"/>
                  </a:lnTo>
                  <a:lnTo>
                    <a:pt x="2950020" y="979990"/>
                  </a:lnTo>
                  <a:lnTo>
                    <a:pt x="2929692" y="937792"/>
                  </a:lnTo>
                  <a:cubicBezTo>
                    <a:pt x="2680934" y="479870"/>
                    <a:pt x="2195770" y="169009"/>
                    <a:pt x="1638000" y="169009"/>
                  </a:cubicBezTo>
                  <a:cubicBezTo>
                    <a:pt x="1333762" y="169009"/>
                    <a:pt x="1051126" y="261497"/>
                    <a:pt x="816674" y="419890"/>
                  </a:cubicBezTo>
                  <a:lnTo>
                    <a:pt x="714074" y="496612"/>
                  </a:lnTo>
                  <a:lnTo>
                    <a:pt x="714074" y="285806"/>
                  </a:lnTo>
                  <a:lnTo>
                    <a:pt x="722179" y="279745"/>
                  </a:lnTo>
                  <a:cubicBezTo>
                    <a:pt x="983605" y="103129"/>
                    <a:pt x="1298759" y="0"/>
                    <a:pt x="1638000" y="0"/>
                  </a:cubicBez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F8FF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7"/>
            <p:cNvSpPr/>
            <p:nvPr/>
          </p:nvSpPr>
          <p:spPr>
            <a:xfrm>
              <a:off x="2549670" y="2820559"/>
              <a:ext cx="1264800" cy="1264800"/>
            </a:xfrm>
            <a:prstGeom prst="donut">
              <a:avLst>
                <a:gd fmla="val 571" name="adj"/>
              </a:avLst>
            </a:prstGeom>
            <a:gradFill>
              <a:gsLst>
                <a:gs pos="0">
                  <a:srgbClr val="25A6FC">
                    <a:alpha val="40000"/>
                  </a:srgbClr>
                </a:gs>
                <a:gs pos="31000">
                  <a:srgbClr val="25A6FC">
                    <a:alpha val="40000"/>
                  </a:srgbClr>
                </a:gs>
                <a:gs pos="100000">
                  <a:srgbClr val="02F8FF">
                    <a:alpha val="2000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7"/>
            <p:cNvSpPr/>
            <p:nvPr/>
          </p:nvSpPr>
          <p:spPr>
            <a:xfrm>
              <a:off x="2636177" y="2907066"/>
              <a:ext cx="1091700" cy="1091700"/>
            </a:xfrm>
            <a:prstGeom prst="ellipse">
              <a:avLst/>
            </a:pr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F8FF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17"/>
            <p:cNvSpPr/>
            <p:nvPr/>
          </p:nvSpPr>
          <p:spPr>
            <a:xfrm rot="-5400000">
              <a:off x="2331539" y="2595889"/>
              <a:ext cx="1701672" cy="1707834"/>
            </a:xfrm>
            <a:custGeom>
              <a:rect b="b" l="l" r="r" t="t"/>
              <a:pathLst>
                <a:path extrusionOk="0" h="1707834" w="1701672">
                  <a:moveTo>
                    <a:pt x="100483" y="1191865"/>
                  </a:moveTo>
                  <a:lnTo>
                    <a:pt x="66747" y="1191865"/>
                  </a:lnTo>
                  <a:lnTo>
                    <a:pt x="48581" y="1146714"/>
                  </a:lnTo>
                  <a:cubicBezTo>
                    <a:pt x="25454" y="1081762"/>
                    <a:pt x="9967" y="1013187"/>
                    <a:pt x="3197" y="942070"/>
                  </a:cubicBezTo>
                  <a:lnTo>
                    <a:pt x="0" y="874536"/>
                  </a:lnTo>
                  <a:lnTo>
                    <a:pt x="31503" y="874741"/>
                  </a:lnTo>
                  <a:lnTo>
                    <a:pt x="34115" y="933844"/>
                  </a:lnTo>
                  <a:cubicBezTo>
                    <a:pt x="42204" y="1024924"/>
                    <a:pt x="65135" y="1111736"/>
                    <a:pt x="100473" y="1191846"/>
                  </a:cubicBezTo>
                  <a:close/>
                  <a:moveTo>
                    <a:pt x="833298" y="0"/>
                  </a:moveTo>
                  <a:lnTo>
                    <a:pt x="833093" y="31503"/>
                  </a:lnTo>
                  <a:lnTo>
                    <a:pt x="773990" y="34115"/>
                  </a:lnTo>
                  <a:cubicBezTo>
                    <a:pt x="409671" y="66470"/>
                    <a:pt x="113634" y="336301"/>
                    <a:pt x="41713" y="687769"/>
                  </a:cubicBezTo>
                  <a:lnTo>
                    <a:pt x="38280" y="710263"/>
                  </a:lnTo>
                  <a:lnTo>
                    <a:pt x="6162" y="709599"/>
                  </a:lnTo>
                  <a:lnTo>
                    <a:pt x="8807" y="691535"/>
                  </a:lnTo>
                  <a:cubicBezTo>
                    <a:pt x="79491" y="323407"/>
                    <a:pt x="386473" y="39299"/>
                    <a:pt x="765764" y="3197"/>
                  </a:cubicBezTo>
                  <a:close/>
                  <a:moveTo>
                    <a:pt x="1525649" y="334857"/>
                  </a:moveTo>
                  <a:lnTo>
                    <a:pt x="1492510" y="342722"/>
                  </a:lnTo>
                  <a:lnTo>
                    <a:pt x="1486851" y="334888"/>
                  </a:lnTo>
                  <a:cubicBezTo>
                    <a:pt x="1415865" y="249394"/>
                    <a:pt x="1327896" y="178507"/>
                    <a:pt x="1228120" y="127402"/>
                  </a:cubicBezTo>
                  <a:lnTo>
                    <a:pt x="1167205" y="99643"/>
                  </a:lnTo>
                  <a:lnTo>
                    <a:pt x="1186335" y="73729"/>
                  </a:lnTo>
                  <a:lnTo>
                    <a:pt x="1242478" y="99313"/>
                  </a:lnTo>
                  <a:cubicBezTo>
                    <a:pt x="1346080" y="152378"/>
                    <a:pt x="1437421" y="225983"/>
                    <a:pt x="1511127" y="314753"/>
                  </a:cubicBezTo>
                  <a:close/>
                  <a:moveTo>
                    <a:pt x="1701672" y="859596"/>
                  </a:moveTo>
                  <a:lnTo>
                    <a:pt x="1697566" y="940918"/>
                  </a:lnTo>
                  <a:cubicBezTo>
                    <a:pt x="1653819" y="1371683"/>
                    <a:pt x="1290024" y="1707834"/>
                    <a:pt x="847718" y="1707834"/>
                  </a:cubicBezTo>
                  <a:cubicBezTo>
                    <a:pt x="715026" y="1707834"/>
                    <a:pt x="589400" y="1677580"/>
                    <a:pt x="477361" y="1623594"/>
                  </a:cubicBezTo>
                  <a:lnTo>
                    <a:pt x="429849" y="1598529"/>
                  </a:lnTo>
                  <a:lnTo>
                    <a:pt x="430608" y="1561837"/>
                  </a:lnTo>
                  <a:lnTo>
                    <a:pt x="455561" y="1576997"/>
                  </a:lnTo>
                  <a:cubicBezTo>
                    <a:pt x="572135" y="1640323"/>
                    <a:pt x="705726" y="1676295"/>
                    <a:pt x="847718" y="1676295"/>
                  </a:cubicBezTo>
                  <a:cubicBezTo>
                    <a:pt x="1273695" y="1676295"/>
                    <a:pt x="1624058" y="1352555"/>
                    <a:pt x="1666190" y="937694"/>
                  </a:cubicBezTo>
                  <a:lnTo>
                    <a:pt x="1670144" y="859392"/>
                  </a:ln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F8FF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0" name="Google Shape;550;p17"/>
          <p:cNvGrpSpPr/>
          <p:nvPr/>
        </p:nvGrpSpPr>
        <p:grpSpPr>
          <a:xfrm>
            <a:off x="5090060" y="2383376"/>
            <a:ext cx="1865127" cy="1917275"/>
            <a:chOff x="5247148" y="2598969"/>
            <a:chExt cx="1707835" cy="1701673"/>
          </a:xfrm>
        </p:grpSpPr>
        <p:sp>
          <p:nvSpPr>
            <p:cNvPr id="551" name="Google Shape;551;p17"/>
            <p:cNvSpPr/>
            <p:nvPr/>
          </p:nvSpPr>
          <p:spPr>
            <a:xfrm>
              <a:off x="5401391" y="2753589"/>
              <a:ext cx="1260459" cy="1395508"/>
            </a:xfrm>
            <a:custGeom>
              <a:rect b="b" l="l" r="r" t="t"/>
              <a:pathLst>
                <a:path extrusionOk="0" h="3067050" w="2770239">
                  <a:moveTo>
                    <a:pt x="1533525" y="0"/>
                  </a:moveTo>
                  <a:cubicBezTo>
                    <a:pt x="1904062" y="0"/>
                    <a:pt x="2243906" y="131416"/>
                    <a:pt x="2508989" y="350183"/>
                  </a:cubicBezTo>
                  <a:lnTo>
                    <a:pt x="2583955" y="418316"/>
                  </a:lnTo>
                  <a:lnTo>
                    <a:pt x="2575301" y="418316"/>
                  </a:lnTo>
                  <a:lnTo>
                    <a:pt x="2505283" y="354679"/>
                  </a:lnTo>
                  <a:cubicBezTo>
                    <a:pt x="2241207" y="136744"/>
                    <a:pt x="1902655" y="5827"/>
                    <a:pt x="1533525" y="5827"/>
                  </a:cubicBezTo>
                  <a:cubicBezTo>
                    <a:pt x="689801" y="5827"/>
                    <a:pt x="5827" y="689801"/>
                    <a:pt x="5827" y="1533525"/>
                  </a:cubicBezTo>
                  <a:cubicBezTo>
                    <a:pt x="5827" y="2377249"/>
                    <a:pt x="689801" y="3061223"/>
                    <a:pt x="1533525" y="3061223"/>
                  </a:cubicBezTo>
                  <a:cubicBezTo>
                    <a:pt x="2008120" y="3061223"/>
                    <a:pt x="2432169" y="2844810"/>
                    <a:pt x="2712371" y="2505283"/>
                  </a:cubicBezTo>
                  <a:lnTo>
                    <a:pt x="2762971" y="2437616"/>
                  </a:lnTo>
                  <a:lnTo>
                    <a:pt x="2770239" y="2437616"/>
                  </a:lnTo>
                  <a:lnTo>
                    <a:pt x="2716868" y="2508989"/>
                  </a:lnTo>
                  <a:cubicBezTo>
                    <a:pt x="2435596" y="2849811"/>
                    <a:pt x="2009930" y="3067050"/>
                    <a:pt x="1533525" y="3067050"/>
                  </a:cubicBezTo>
                  <a:cubicBezTo>
                    <a:pt x="686583" y="3067050"/>
                    <a:pt x="0" y="2380467"/>
                    <a:pt x="0" y="1533525"/>
                  </a:cubicBezTo>
                  <a:cubicBezTo>
                    <a:pt x="0" y="686583"/>
                    <a:pt x="686583" y="0"/>
                    <a:pt x="1533525" y="0"/>
                  </a:cubicBez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F8FF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7"/>
            <p:cNvSpPr/>
            <p:nvPr/>
          </p:nvSpPr>
          <p:spPr>
            <a:xfrm>
              <a:off x="5353747" y="2705946"/>
              <a:ext cx="1453193" cy="1368077"/>
            </a:xfrm>
            <a:custGeom>
              <a:rect b="b" l="l" r="r" t="t"/>
              <a:pathLst>
                <a:path extrusionOk="0" h="3006763" w="3193831">
                  <a:moveTo>
                    <a:pt x="3014026" y="2148391"/>
                  </a:moveTo>
                  <a:lnTo>
                    <a:pt x="3193831" y="2148391"/>
                  </a:lnTo>
                  <a:lnTo>
                    <a:pt x="3147278" y="2275584"/>
                  </a:lnTo>
                  <a:cubicBezTo>
                    <a:pt x="3022947" y="2569535"/>
                    <a:pt x="2815248" y="2819639"/>
                    <a:pt x="2553822" y="2996255"/>
                  </a:cubicBezTo>
                  <a:lnTo>
                    <a:pt x="2542874" y="3002548"/>
                  </a:lnTo>
                  <a:lnTo>
                    <a:pt x="2542874" y="2790466"/>
                  </a:lnTo>
                  <a:lnTo>
                    <a:pt x="2625717" y="2725374"/>
                  </a:lnTo>
                  <a:cubicBezTo>
                    <a:pt x="2782241" y="2583111"/>
                    <a:pt x="2907924" y="2407514"/>
                    <a:pt x="2991551" y="2209798"/>
                  </a:cubicBezTo>
                  <a:close/>
                  <a:moveTo>
                    <a:pt x="69144" y="1168401"/>
                  </a:moveTo>
                  <a:lnTo>
                    <a:pt x="247045" y="1168401"/>
                  </a:lnTo>
                  <a:lnTo>
                    <a:pt x="235052" y="1201167"/>
                  </a:lnTo>
                  <a:cubicBezTo>
                    <a:pt x="192131" y="1339163"/>
                    <a:pt x="169009" y="1485881"/>
                    <a:pt x="169009" y="1638000"/>
                  </a:cubicBezTo>
                  <a:cubicBezTo>
                    <a:pt x="169009" y="2094357"/>
                    <a:pt x="377106" y="2502110"/>
                    <a:pt x="703586" y="2771545"/>
                  </a:cubicBezTo>
                  <a:lnTo>
                    <a:pt x="739474" y="2798382"/>
                  </a:lnTo>
                  <a:lnTo>
                    <a:pt x="739474" y="3006763"/>
                  </a:lnTo>
                  <a:lnTo>
                    <a:pt x="722179" y="2996255"/>
                  </a:lnTo>
                  <a:cubicBezTo>
                    <a:pt x="286468" y="2701895"/>
                    <a:pt x="0" y="2203402"/>
                    <a:pt x="0" y="1638000"/>
                  </a:cubicBezTo>
                  <a:cubicBezTo>
                    <a:pt x="0" y="1524920"/>
                    <a:pt x="11459" y="1414516"/>
                    <a:pt x="33279" y="1307886"/>
                  </a:cubicBezTo>
                  <a:close/>
                  <a:moveTo>
                    <a:pt x="1638000" y="0"/>
                  </a:moveTo>
                  <a:cubicBezTo>
                    <a:pt x="2259942" y="0"/>
                    <a:pt x="2800925" y="346626"/>
                    <a:pt x="3078302" y="857232"/>
                  </a:cubicBezTo>
                  <a:lnTo>
                    <a:pt x="3137438" y="979990"/>
                  </a:lnTo>
                  <a:lnTo>
                    <a:pt x="2950020" y="979990"/>
                  </a:lnTo>
                  <a:lnTo>
                    <a:pt x="2929692" y="937792"/>
                  </a:lnTo>
                  <a:cubicBezTo>
                    <a:pt x="2680934" y="479870"/>
                    <a:pt x="2195770" y="169009"/>
                    <a:pt x="1638000" y="169009"/>
                  </a:cubicBezTo>
                  <a:cubicBezTo>
                    <a:pt x="1333762" y="169009"/>
                    <a:pt x="1051126" y="261497"/>
                    <a:pt x="816674" y="419890"/>
                  </a:cubicBezTo>
                  <a:lnTo>
                    <a:pt x="714074" y="496612"/>
                  </a:lnTo>
                  <a:lnTo>
                    <a:pt x="714074" y="285806"/>
                  </a:lnTo>
                  <a:lnTo>
                    <a:pt x="722179" y="279745"/>
                  </a:lnTo>
                  <a:cubicBezTo>
                    <a:pt x="983605" y="103129"/>
                    <a:pt x="1298759" y="0"/>
                    <a:pt x="1638000" y="0"/>
                  </a:cubicBez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F8FF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7"/>
            <p:cNvSpPr/>
            <p:nvPr/>
          </p:nvSpPr>
          <p:spPr>
            <a:xfrm>
              <a:off x="5468361" y="2820559"/>
              <a:ext cx="1264800" cy="1264800"/>
            </a:xfrm>
            <a:prstGeom prst="donut">
              <a:avLst>
                <a:gd fmla="val 571" name="adj"/>
              </a:avLst>
            </a:prstGeom>
            <a:gradFill>
              <a:gsLst>
                <a:gs pos="0">
                  <a:srgbClr val="25A6FC">
                    <a:alpha val="40000"/>
                  </a:srgbClr>
                </a:gs>
                <a:gs pos="31000">
                  <a:srgbClr val="25A6FC">
                    <a:alpha val="40000"/>
                  </a:srgbClr>
                </a:gs>
                <a:gs pos="100000">
                  <a:srgbClr val="02F8FF">
                    <a:alpha val="2000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7"/>
            <p:cNvSpPr/>
            <p:nvPr/>
          </p:nvSpPr>
          <p:spPr>
            <a:xfrm>
              <a:off x="5554868" y="2907066"/>
              <a:ext cx="1091700" cy="1091700"/>
            </a:xfrm>
            <a:prstGeom prst="ellipse">
              <a:avLst/>
            </a:pr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F8FF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17"/>
            <p:cNvSpPr/>
            <p:nvPr/>
          </p:nvSpPr>
          <p:spPr>
            <a:xfrm rot="-5400000">
              <a:off x="5250229" y="2595888"/>
              <a:ext cx="1701673" cy="1707835"/>
            </a:xfrm>
            <a:custGeom>
              <a:rect b="b" l="l" r="r" t="t"/>
              <a:pathLst>
                <a:path extrusionOk="0" h="1707835" w="1701673">
                  <a:moveTo>
                    <a:pt x="100483" y="1191866"/>
                  </a:moveTo>
                  <a:lnTo>
                    <a:pt x="66748" y="1191866"/>
                  </a:lnTo>
                  <a:lnTo>
                    <a:pt x="48581" y="1146715"/>
                  </a:lnTo>
                  <a:cubicBezTo>
                    <a:pt x="25455" y="1081763"/>
                    <a:pt x="9967" y="1013188"/>
                    <a:pt x="3198" y="942071"/>
                  </a:cubicBezTo>
                  <a:lnTo>
                    <a:pt x="0" y="874537"/>
                  </a:lnTo>
                  <a:lnTo>
                    <a:pt x="31503" y="874742"/>
                  </a:lnTo>
                  <a:lnTo>
                    <a:pt x="34115" y="933845"/>
                  </a:lnTo>
                  <a:cubicBezTo>
                    <a:pt x="42204" y="1024925"/>
                    <a:pt x="65135" y="1111737"/>
                    <a:pt x="100474" y="1191847"/>
                  </a:cubicBezTo>
                  <a:close/>
                  <a:moveTo>
                    <a:pt x="833298" y="0"/>
                  </a:moveTo>
                  <a:lnTo>
                    <a:pt x="833093" y="31503"/>
                  </a:lnTo>
                  <a:lnTo>
                    <a:pt x="773990" y="34115"/>
                  </a:lnTo>
                  <a:cubicBezTo>
                    <a:pt x="409672" y="66471"/>
                    <a:pt x="113634" y="336302"/>
                    <a:pt x="41714" y="687770"/>
                  </a:cubicBezTo>
                  <a:lnTo>
                    <a:pt x="38281" y="710264"/>
                  </a:lnTo>
                  <a:lnTo>
                    <a:pt x="6163" y="709600"/>
                  </a:lnTo>
                  <a:lnTo>
                    <a:pt x="8808" y="691536"/>
                  </a:lnTo>
                  <a:cubicBezTo>
                    <a:pt x="79492" y="323408"/>
                    <a:pt x="386473" y="39300"/>
                    <a:pt x="765765" y="3198"/>
                  </a:cubicBezTo>
                  <a:close/>
                  <a:moveTo>
                    <a:pt x="1525649" y="334858"/>
                  </a:moveTo>
                  <a:lnTo>
                    <a:pt x="1492510" y="342723"/>
                  </a:lnTo>
                  <a:lnTo>
                    <a:pt x="1486852" y="334889"/>
                  </a:lnTo>
                  <a:cubicBezTo>
                    <a:pt x="1415865" y="249395"/>
                    <a:pt x="1327897" y="178508"/>
                    <a:pt x="1228120" y="127403"/>
                  </a:cubicBezTo>
                  <a:lnTo>
                    <a:pt x="1167205" y="99644"/>
                  </a:lnTo>
                  <a:lnTo>
                    <a:pt x="1186335" y="73730"/>
                  </a:lnTo>
                  <a:lnTo>
                    <a:pt x="1242478" y="99314"/>
                  </a:lnTo>
                  <a:cubicBezTo>
                    <a:pt x="1346080" y="152379"/>
                    <a:pt x="1437421" y="225984"/>
                    <a:pt x="1511128" y="314755"/>
                  </a:cubicBezTo>
                  <a:close/>
                  <a:moveTo>
                    <a:pt x="1701673" y="859597"/>
                  </a:moveTo>
                  <a:lnTo>
                    <a:pt x="1697566" y="940919"/>
                  </a:lnTo>
                  <a:cubicBezTo>
                    <a:pt x="1653819" y="1371685"/>
                    <a:pt x="1290024" y="1707835"/>
                    <a:pt x="847718" y="1707835"/>
                  </a:cubicBezTo>
                  <a:cubicBezTo>
                    <a:pt x="715026" y="1707835"/>
                    <a:pt x="589400" y="1677581"/>
                    <a:pt x="477361" y="1623596"/>
                  </a:cubicBezTo>
                  <a:lnTo>
                    <a:pt x="429849" y="1598530"/>
                  </a:lnTo>
                  <a:lnTo>
                    <a:pt x="430608" y="1561839"/>
                  </a:lnTo>
                  <a:lnTo>
                    <a:pt x="455561" y="1576998"/>
                  </a:lnTo>
                  <a:cubicBezTo>
                    <a:pt x="572135" y="1640325"/>
                    <a:pt x="705726" y="1676296"/>
                    <a:pt x="847718" y="1676296"/>
                  </a:cubicBezTo>
                  <a:cubicBezTo>
                    <a:pt x="1273695" y="1676296"/>
                    <a:pt x="1624058" y="1352556"/>
                    <a:pt x="1666190" y="937695"/>
                  </a:cubicBezTo>
                  <a:lnTo>
                    <a:pt x="1670144" y="859393"/>
                  </a:ln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F8FF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6" name="Google Shape;556;p17"/>
          <p:cNvGrpSpPr/>
          <p:nvPr/>
        </p:nvGrpSpPr>
        <p:grpSpPr>
          <a:xfrm>
            <a:off x="7924282" y="2336530"/>
            <a:ext cx="1921485" cy="1855845"/>
            <a:chOff x="8165839" y="2598969"/>
            <a:chExt cx="1707835" cy="1701673"/>
          </a:xfrm>
        </p:grpSpPr>
        <p:sp>
          <p:nvSpPr>
            <p:cNvPr id="557" name="Google Shape;557;p17"/>
            <p:cNvSpPr/>
            <p:nvPr/>
          </p:nvSpPr>
          <p:spPr>
            <a:xfrm>
              <a:off x="8320082" y="2753589"/>
              <a:ext cx="1260459" cy="1395508"/>
            </a:xfrm>
            <a:custGeom>
              <a:rect b="b" l="l" r="r" t="t"/>
              <a:pathLst>
                <a:path extrusionOk="0" h="3067050" w="2770239">
                  <a:moveTo>
                    <a:pt x="1533525" y="0"/>
                  </a:moveTo>
                  <a:cubicBezTo>
                    <a:pt x="1904062" y="0"/>
                    <a:pt x="2243906" y="131416"/>
                    <a:pt x="2508989" y="350183"/>
                  </a:cubicBezTo>
                  <a:lnTo>
                    <a:pt x="2583955" y="418316"/>
                  </a:lnTo>
                  <a:lnTo>
                    <a:pt x="2575301" y="418316"/>
                  </a:lnTo>
                  <a:lnTo>
                    <a:pt x="2505283" y="354679"/>
                  </a:lnTo>
                  <a:cubicBezTo>
                    <a:pt x="2241207" y="136744"/>
                    <a:pt x="1902655" y="5827"/>
                    <a:pt x="1533525" y="5827"/>
                  </a:cubicBezTo>
                  <a:cubicBezTo>
                    <a:pt x="689801" y="5827"/>
                    <a:pt x="5827" y="689801"/>
                    <a:pt x="5827" y="1533525"/>
                  </a:cubicBezTo>
                  <a:cubicBezTo>
                    <a:pt x="5827" y="2377249"/>
                    <a:pt x="689801" y="3061223"/>
                    <a:pt x="1533525" y="3061223"/>
                  </a:cubicBezTo>
                  <a:cubicBezTo>
                    <a:pt x="2008120" y="3061223"/>
                    <a:pt x="2432169" y="2844810"/>
                    <a:pt x="2712371" y="2505283"/>
                  </a:cubicBezTo>
                  <a:lnTo>
                    <a:pt x="2762971" y="2437616"/>
                  </a:lnTo>
                  <a:lnTo>
                    <a:pt x="2770239" y="2437616"/>
                  </a:lnTo>
                  <a:lnTo>
                    <a:pt x="2716868" y="2508989"/>
                  </a:lnTo>
                  <a:cubicBezTo>
                    <a:pt x="2435596" y="2849811"/>
                    <a:pt x="2009930" y="3067050"/>
                    <a:pt x="1533525" y="3067050"/>
                  </a:cubicBezTo>
                  <a:cubicBezTo>
                    <a:pt x="686583" y="3067050"/>
                    <a:pt x="0" y="2380467"/>
                    <a:pt x="0" y="1533525"/>
                  </a:cubicBezTo>
                  <a:cubicBezTo>
                    <a:pt x="0" y="686583"/>
                    <a:pt x="686583" y="0"/>
                    <a:pt x="1533525" y="0"/>
                  </a:cubicBez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F8FF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7"/>
            <p:cNvSpPr/>
            <p:nvPr/>
          </p:nvSpPr>
          <p:spPr>
            <a:xfrm>
              <a:off x="8272438" y="2705946"/>
              <a:ext cx="1453193" cy="1368077"/>
            </a:xfrm>
            <a:custGeom>
              <a:rect b="b" l="l" r="r" t="t"/>
              <a:pathLst>
                <a:path extrusionOk="0" h="3006763" w="3193831">
                  <a:moveTo>
                    <a:pt x="3014026" y="2148391"/>
                  </a:moveTo>
                  <a:lnTo>
                    <a:pt x="3193831" y="2148391"/>
                  </a:lnTo>
                  <a:lnTo>
                    <a:pt x="3147278" y="2275584"/>
                  </a:lnTo>
                  <a:cubicBezTo>
                    <a:pt x="3022947" y="2569535"/>
                    <a:pt x="2815248" y="2819639"/>
                    <a:pt x="2553822" y="2996255"/>
                  </a:cubicBezTo>
                  <a:lnTo>
                    <a:pt x="2542874" y="3002548"/>
                  </a:lnTo>
                  <a:lnTo>
                    <a:pt x="2542874" y="2790466"/>
                  </a:lnTo>
                  <a:lnTo>
                    <a:pt x="2625717" y="2725374"/>
                  </a:lnTo>
                  <a:cubicBezTo>
                    <a:pt x="2782241" y="2583111"/>
                    <a:pt x="2907924" y="2407514"/>
                    <a:pt x="2991551" y="2209798"/>
                  </a:cubicBezTo>
                  <a:close/>
                  <a:moveTo>
                    <a:pt x="69144" y="1168401"/>
                  </a:moveTo>
                  <a:lnTo>
                    <a:pt x="247045" y="1168401"/>
                  </a:lnTo>
                  <a:lnTo>
                    <a:pt x="235052" y="1201167"/>
                  </a:lnTo>
                  <a:cubicBezTo>
                    <a:pt x="192131" y="1339163"/>
                    <a:pt x="169009" y="1485881"/>
                    <a:pt x="169009" y="1638000"/>
                  </a:cubicBezTo>
                  <a:cubicBezTo>
                    <a:pt x="169009" y="2094357"/>
                    <a:pt x="377106" y="2502110"/>
                    <a:pt x="703586" y="2771545"/>
                  </a:cubicBezTo>
                  <a:lnTo>
                    <a:pt x="739474" y="2798382"/>
                  </a:lnTo>
                  <a:lnTo>
                    <a:pt x="739474" y="3006763"/>
                  </a:lnTo>
                  <a:lnTo>
                    <a:pt x="722179" y="2996255"/>
                  </a:lnTo>
                  <a:cubicBezTo>
                    <a:pt x="286468" y="2701895"/>
                    <a:pt x="0" y="2203402"/>
                    <a:pt x="0" y="1638000"/>
                  </a:cubicBezTo>
                  <a:cubicBezTo>
                    <a:pt x="0" y="1524920"/>
                    <a:pt x="11459" y="1414516"/>
                    <a:pt x="33279" y="1307886"/>
                  </a:cubicBezTo>
                  <a:close/>
                  <a:moveTo>
                    <a:pt x="1638000" y="0"/>
                  </a:moveTo>
                  <a:cubicBezTo>
                    <a:pt x="2259942" y="0"/>
                    <a:pt x="2800925" y="346626"/>
                    <a:pt x="3078302" y="857232"/>
                  </a:cubicBezTo>
                  <a:lnTo>
                    <a:pt x="3137438" y="979990"/>
                  </a:lnTo>
                  <a:lnTo>
                    <a:pt x="2950020" y="979990"/>
                  </a:lnTo>
                  <a:lnTo>
                    <a:pt x="2929692" y="937792"/>
                  </a:lnTo>
                  <a:cubicBezTo>
                    <a:pt x="2680934" y="479870"/>
                    <a:pt x="2195770" y="169009"/>
                    <a:pt x="1638000" y="169009"/>
                  </a:cubicBezTo>
                  <a:cubicBezTo>
                    <a:pt x="1333762" y="169009"/>
                    <a:pt x="1051126" y="261497"/>
                    <a:pt x="816674" y="419890"/>
                  </a:cubicBezTo>
                  <a:lnTo>
                    <a:pt x="714074" y="496612"/>
                  </a:lnTo>
                  <a:lnTo>
                    <a:pt x="714074" y="285806"/>
                  </a:lnTo>
                  <a:lnTo>
                    <a:pt x="722179" y="279745"/>
                  </a:lnTo>
                  <a:cubicBezTo>
                    <a:pt x="983605" y="103129"/>
                    <a:pt x="1298759" y="0"/>
                    <a:pt x="1638000" y="0"/>
                  </a:cubicBez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F8FF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7"/>
            <p:cNvSpPr/>
            <p:nvPr/>
          </p:nvSpPr>
          <p:spPr>
            <a:xfrm>
              <a:off x="8387052" y="2820559"/>
              <a:ext cx="1264800" cy="1264800"/>
            </a:xfrm>
            <a:prstGeom prst="donut">
              <a:avLst>
                <a:gd fmla="val 571" name="adj"/>
              </a:avLst>
            </a:prstGeom>
            <a:gradFill>
              <a:gsLst>
                <a:gs pos="0">
                  <a:srgbClr val="25A6FC">
                    <a:alpha val="40000"/>
                  </a:srgbClr>
                </a:gs>
                <a:gs pos="31000">
                  <a:srgbClr val="25A6FC">
                    <a:alpha val="40000"/>
                  </a:srgbClr>
                </a:gs>
                <a:gs pos="100000">
                  <a:srgbClr val="02F8FF">
                    <a:alpha val="2000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7"/>
            <p:cNvSpPr/>
            <p:nvPr/>
          </p:nvSpPr>
          <p:spPr>
            <a:xfrm>
              <a:off x="8473559" y="2907066"/>
              <a:ext cx="1091700" cy="1091700"/>
            </a:xfrm>
            <a:prstGeom prst="ellipse">
              <a:avLst/>
            </a:pr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F8FF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7"/>
            <p:cNvSpPr/>
            <p:nvPr/>
          </p:nvSpPr>
          <p:spPr>
            <a:xfrm rot="-5400000">
              <a:off x="8168920" y="2595888"/>
              <a:ext cx="1701673" cy="1707835"/>
            </a:xfrm>
            <a:custGeom>
              <a:rect b="b" l="l" r="r" t="t"/>
              <a:pathLst>
                <a:path extrusionOk="0" h="1707835" w="1701673">
                  <a:moveTo>
                    <a:pt x="100483" y="1191867"/>
                  </a:moveTo>
                  <a:lnTo>
                    <a:pt x="66748" y="1191867"/>
                  </a:lnTo>
                  <a:lnTo>
                    <a:pt x="48581" y="1146715"/>
                  </a:lnTo>
                  <a:cubicBezTo>
                    <a:pt x="25455" y="1081763"/>
                    <a:pt x="9967" y="1013188"/>
                    <a:pt x="3198" y="942071"/>
                  </a:cubicBezTo>
                  <a:lnTo>
                    <a:pt x="0" y="874537"/>
                  </a:lnTo>
                  <a:lnTo>
                    <a:pt x="31503" y="874742"/>
                  </a:lnTo>
                  <a:lnTo>
                    <a:pt x="34115" y="933845"/>
                  </a:lnTo>
                  <a:cubicBezTo>
                    <a:pt x="42204" y="1024925"/>
                    <a:pt x="65135" y="1111737"/>
                    <a:pt x="100474" y="1191847"/>
                  </a:cubicBezTo>
                  <a:close/>
                  <a:moveTo>
                    <a:pt x="833298" y="0"/>
                  </a:moveTo>
                  <a:lnTo>
                    <a:pt x="833093" y="31503"/>
                  </a:lnTo>
                  <a:lnTo>
                    <a:pt x="773990" y="34115"/>
                  </a:lnTo>
                  <a:cubicBezTo>
                    <a:pt x="409672" y="66471"/>
                    <a:pt x="113634" y="336302"/>
                    <a:pt x="41714" y="687770"/>
                  </a:cubicBezTo>
                  <a:lnTo>
                    <a:pt x="38281" y="710264"/>
                  </a:lnTo>
                  <a:lnTo>
                    <a:pt x="6163" y="709601"/>
                  </a:lnTo>
                  <a:lnTo>
                    <a:pt x="8808" y="691536"/>
                  </a:lnTo>
                  <a:cubicBezTo>
                    <a:pt x="79492" y="323408"/>
                    <a:pt x="386473" y="39300"/>
                    <a:pt x="765765" y="3198"/>
                  </a:cubicBezTo>
                  <a:close/>
                  <a:moveTo>
                    <a:pt x="1525649" y="334858"/>
                  </a:moveTo>
                  <a:lnTo>
                    <a:pt x="1492510" y="342724"/>
                  </a:lnTo>
                  <a:lnTo>
                    <a:pt x="1486852" y="334889"/>
                  </a:lnTo>
                  <a:cubicBezTo>
                    <a:pt x="1415865" y="249396"/>
                    <a:pt x="1327897" y="178508"/>
                    <a:pt x="1228120" y="127403"/>
                  </a:cubicBezTo>
                  <a:lnTo>
                    <a:pt x="1167205" y="99644"/>
                  </a:lnTo>
                  <a:lnTo>
                    <a:pt x="1186335" y="73730"/>
                  </a:lnTo>
                  <a:lnTo>
                    <a:pt x="1242478" y="99314"/>
                  </a:lnTo>
                  <a:cubicBezTo>
                    <a:pt x="1346080" y="152379"/>
                    <a:pt x="1437421" y="225984"/>
                    <a:pt x="1511128" y="314755"/>
                  </a:cubicBezTo>
                  <a:close/>
                  <a:moveTo>
                    <a:pt x="1701673" y="859598"/>
                  </a:moveTo>
                  <a:lnTo>
                    <a:pt x="1697566" y="940920"/>
                  </a:lnTo>
                  <a:cubicBezTo>
                    <a:pt x="1653820" y="1371685"/>
                    <a:pt x="1290025" y="1707835"/>
                    <a:pt x="847718" y="1707835"/>
                  </a:cubicBezTo>
                  <a:cubicBezTo>
                    <a:pt x="715026" y="1707835"/>
                    <a:pt x="589400" y="1677581"/>
                    <a:pt x="477362" y="1623596"/>
                  </a:cubicBezTo>
                  <a:lnTo>
                    <a:pt x="429850" y="1598531"/>
                  </a:lnTo>
                  <a:lnTo>
                    <a:pt x="430608" y="1561839"/>
                  </a:lnTo>
                  <a:lnTo>
                    <a:pt x="455561" y="1576998"/>
                  </a:lnTo>
                  <a:cubicBezTo>
                    <a:pt x="572135" y="1640325"/>
                    <a:pt x="705726" y="1676296"/>
                    <a:pt x="847718" y="1676296"/>
                  </a:cubicBezTo>
                  <a:cubicBezTo>
                    <a:pt x="1273695" y="1676296"/>
                    <a:pt x="1624059" y="1352556"/>
                    <a:pt x="1666190" y="937695"/>
                  </a:cubicBezTo>
                  <a:lnTo>
                    <a:pt x="1670144" y="859393"/>
                  </a:ln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F8FF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2" name="Google Shape;562;p17"/>
          <p:cNvSpPr txBox="1"/>
          <p:nvPr/>
        </p:nvSpPr>
        <p:spPr>
          <a:xfrm>
            <a:off x="3660114" y="793694"/>
            <a:ext cx="4353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2F8FF"/>
                </a:solidFill>
              </a:rPr>
              <a:t>   Crypto in</a:t>
            </a:r>
            <a:r>
              <a:rPr b="1" lang="en-US" sz="2800">
                <a:solidFill>
                  <a:srgbClr val="02F8FF"/>
                </a:solidFill>
              </a:rPr>
              <a:t> Blockchain</a:t>
            </a:r>
            <a:endParaRPr b="1" sz="2800">
              <a:solidFill>
                <a:srgbClr val="02F8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17"/>
          <p:cNvSpPr/>
          <p:nvPr/>
        </p:nvSpPr>
        <p:spPr>
          <a:xfrm>
            <a:off x="1868025" y="4642375"/>
            <a:ext cx="2512200" cy="16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5A6FC"/>
                </a:solidFill>
              </a:rPr>
              <a:t>B</a:t>
            </a:r>
            <a:r>
              <a:rPr lang="en-US">
                <a:solidFill>
                  <a:srgbClr val="25A6FC"/>
                </a:solidFill>
              </a:rPr>
              <a:t>lockchain</a:t>
            </a:r>
            <a:r>
              <a:rPr lang="en-US">
                <a:solidFill>
                  <a:srgbClr val="25A6FC"/>
                </a:solidFill>
              </a:rPr>
              <a:t> uses hashing to create unique fingerprint for each block of data, ensuring </a:t>
            </a:r>
            <a:r>
              <a:rPr lang="en-US">
                <a:solidFill>
                  <a:srgbClr val="25A6FC"/>
                </a:solidFill>
              </a:rPr>
              <a:t>integrity</a:t>
            </a:r>
            <a:r>
              <a:rPr lang="en-US">
                <a:solidFill>
                  <a:srgbClr val="25A6FC"/>
                </a:solidFill>
              </a:rPr>
              <a:t> and immutability.</a:t>
            </a:r>
            <a:endParaRPr>
              <a:solidFill>
                <a:srgbClr val="25A6F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17"/>
          <p:cNvSpPr/>
          <p:nvPr/>
        </p:nvSpPr>
        <p:spPr>
          <a:xfrm>
            <a:off x="4696450" y="4700575"/>
            <a:ext cx="2793300" cy="15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5A6FC"/>
                </a:solidFill>
              </a:rPr>
              <a:t>In</a:t>
            </a:r>
            <a:r>
              <a:rPr lang="en-US">
                <a:solidFill>
                  <a:srgbClr val="25A6FC"/>
                </a:solidFill>
              </a:rPr>
              <a:t> </a:t>
            </a:r>
            <a:r>
              <a:rPr lang="en-US">
                <a:solidFill>
                  <a:srgbClr val="25A6FC"/>
                </a:solidFill>
              </a:rPr>
              <a:t>blockchai</a:t>
            </a:r>
            <a:r>
              <a:rPr lang="en-US">
                <a:solidFill>
                  <a:srgbClr val="25A6FC"/>
                </a:solidFill>
              </a:rPr>
              <a:t>n</a:t>
            </a:r>
            <a:r>
              <a:rPr lang="en-US">
                <a:solidFill>
                  <a:srgbClr val="25A6FC"/>
                </a:solidFill>
              </a:rPr>
              <a:t> digital signature cryptographic links transactions to specific users</a:t>
            </a:r>
            <a:r>
              <a:rPr lang="en-US" sz="800">
                <a:solidFill>
                  <a:srgbClr val="25A6FC"/>
                </a:solidFill>
              </a:rPr>
              <a:t>.</a:t>
            </a:r>
            <a:endParaRPr>
              <a:solidFill>
                <a:srgbClr val="25A6F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17"/>
          <p:cNvSpPr/>
          <p:nvPr/>
        </p:nvSpPr>
        <p:spPr>
          <a:xfrm>
            <a:off x="7585850" y="4557500"/>
            <a:ext cx="2697000" cy="18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5A6FC"/>
                </a:solidFill>
              </a:rPr>
              <a:t>It uses public-key </a:t>
            </a:r>
            <a:r>
              <a:rPr lang="en-US">
                <a:solidFill>
                  <a:srgbClr val="25A6FC"/>
                </a:solidFill>
              </a:rPr>
              <a:t>cryptography</a:t>
            </a:r>
            <a:r>
              <a:rPr lang="en-US">
                <a:solidFill>
                  <a:srgbClr val="25A6FC"/>
                </a:solidFill>
              </a:rPr>
              <a:t> for secure communication and user privacy. Private keys decrypt-encrypt data while public keys verify transactions.</a:t>
            </a:r>
            <a:endParaRPr>
              <a:solidFill>
                <a:srgbClr val="25A6F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17"/>
          <p:cNvSpPr txBox="1"/>
          <p:nvPr/>
        </p:nvSpPr>
        <p:spPr>
          <a:xfrm>
            <a:off x="2428683" y="3110452"/>
            <a:ext cx="128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123B8"/>
                </a:solidFill>
              </a:rPr>
              <a:t>Hashing</a:t>
            </a:r>
            <a:endParaRPr b="1" sz="1800">
              <a:solidFill>
                <a:srgbClr val="0123B8"/>
              </a:solidFill>
            </a:endParaRPr>
          </a:p>
        </p:txBody>
      </p:sp>
      <p:sp>
        <p:nvSpPr>
          <p:cNvPr id="567" name="Google Shape;567;p17"/>
          <p:cNvSpPr txBox="1"/>
          <p:nvPr/>
        </p:nvSpPr>
        <p:spPr>
          <a:xfrm>
            <a:off x="5089929" y="2968999"/>
            <a:ext cx="1865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0123B8"/>
                </a:solidFill>
              </a:rPr>
              <a:t>Digital Signatures</a:t>
            </a:r>
            <a:r>
              <a:rPr b="1" lang="en-US" sz="2200">
                <a:solidFill>
                  <a:srgbClr val="0123B8"/>
                </a:solidFill>
              </a:rPr>
              <a:t>  </a:t>
            </a:r>
            <a:endParaRPr b="1" sz="2200">
              <a:solidFill>
                <a:srgbClr val="0123B8"/>
              </a:solidFill>
            </a:endParaRPr>
          </a:p>
        </p:txBody>
      </p:sp>
      <p:sp>
        <p:nvSpPr>
          <p:cNvPr id="568" name="Google Shape;568;p17"/>
          <p:cNvSpPr txBox="1"/>
          <p:nvPr/>
        </p:nvSpPr>
        <p:spPr>
          <a:xfrm>
            <a:off x="7747225" y="3065000"/>
            <a:ext cx="2098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123B8"/>
                </a:solidFill>
              </a:rPr>
              <a:t>Cryptography</a:t>
            </a:r>
            <a:endParaRPr b="1">
              <a:solidFill>
                <a:srgbClr val="0123B8"/>
              </a:solidFill>
            </a:endParaRPr>
          </a:p>
        </p:txBody>
      </p:sp>
    </p:spTree>
  </p:cSld>
  <p:clrMapOvr>
    <a:masterClrMapping/>
  </p:clrMapOvr>
  <mc:AlternateContent>
    <mc:Choice Requires="p14">
      <p:transition p14:dur="400">
        <p:push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4" name="Google Shape;574;p18"/>
          <p:cNvGrpSpPr/>
          <p:nvPr/>
        </p:nvGrpSpPr>
        <p:grpSpPr>
          <a:xfrm>
            <a:off x="4280262" y="664833"/>
            <a:ext cx="3631477" cy="716292"/>
            <a:chOff x="4213225" y="655308"/>
            <a:chExt cx="2913574" cy="574689"/>
          </a:xfrm>
        </p:grpSpPr>
        <p:sp>
          <p:nvSpPr>
            <p:cNvPr id="575" name="Google Shape;575;p18"/>
            <p:cNvSpPr/>
            <p:nvPr/>
          </p:nvSpPr>
          <p:spPr>
            <a:xfrm>
              <a:off x="4213225" y="655308"/>
              <a:ext cx="383098" cy="176225"/>
            </a:xfrm>
            <a:custGeom>
              <a:rect b="b" l="l" r="r" t="t"/>
              <a:pathLst>
                <a:path extrusionOk="0" h="292100" w="635000">
                  <a:moveTo>
                    <a:pt x="0" y="292100"/>
                  </a:moveTo>
                  <a:lnTo>
                    <a:pt x="292100" y="0"/>
                  </a:lnTo>
                  <a:lnTo>
                    <a:pt x="635000" y="12700"/>
                  </a:lnTo>
                  <a:lnTo>
                    <a:pt x="558800" y="127000"/>
                  </a:lnTo>
                  <a:lnTo>
                    <a:pt x="393700" y="127000"/>
                  </a:lnTo>
                  <a:lnTo>
                    <a:pt x="241300" y="292100"/>
                  </a:lnTo>
                  <a:lnTo>
                    <a:pt x="0" y="292100"/>
                  </a:ln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51E0"/>
                </a:gs>
              </a:gsLst>
              <a:lin ang="2700000" scaled="0"/>
            </a:gradFill>
            <a:ln>
              <a:noFill/>
            </a:ln>
            <a:effectLst>
              <a:outerShdw rotWithShape="0" algn="tl" dir="2700000" dist="12700">
                <a:srgbClr val="08126C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8"/>
            <p:cNvSpPr/>
            <p:nvPr/>
          </p:nvSpPr>
          <p:spPr>
            <a:xfrm>
              <a:off x="4216580" y="912396"/>
              <a:ext cx="589198" cy="317601"/>
            </a:xfrm>
            <a:custGeom>
              <a:rect b="b" l="l" r="r" t="t"/>
              <a:pathLst>
                <a:path extrusionOk="0" h="317601" w="589198">
                  <a:moveTo>
                    <a:pt x="0" y="0"/>
                  </a:moveTo>
                  <a:lnTo>
                    <a:pt x="38657" y="0"/>
                  </a:lnTo>
                  <a:lnTo>
                    <a:pt x="188194" y="156658"/>
                  </a:lnTo>
                  <a:lnTo>
                    <a:pt x="295462" y="156658"/>
                  </a:lnTo>
                  <a:lnTo>
                    <a:pt x="364419" y="256263"/>
                  </a:lnTo>
                  <a:lnTo>
                    <a:pt x="548306" y="256263"/>
                  </a:lnTo>
                  <a:lnTo>
                    <a:pt x="589198" y="317601"/>
                  </a:lnTo>
                  <a:lnTo>
                    <a:pt x="251127" y="317601"/>
                  </a:ln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51E0"/>
                </a:gs>
              </a:gsLst>
              <a:lin ang="2700000" scaled="0"/>
            </a:gradFill>
            <a:ln>
              <a:noFill/>
            </a:ln>
            <a:effectLst>
              <a:outerShdw rotWithShape="0" algn="tl" dir="2700000" dist="12700">
                <a:srgbClr val="08126C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18"/>
            <p:cNvSpPr/>
            <p:nvPr/>
          </p:nvSpPr>
          <p:spPr>
            <a:xfrm flipH="1">
              <a:off x="6743701" y="655308"/>
              <a:ext cx="383098" cy="176225"/>
            </a:xfrm>
            <a:custGeom>
              <a:rect b="b" l="l" r="r" t="t"/>
              <a:pathLst>
                <a:path extrusionOk="0" h="292100" w="635000">
                  <a:moveTo>
                    <a:pt x="0" y="292100"/>
                  </a:moveTo>
                  <a:lnTo>
                    <a:pt x="292100" y="0"/>
                  </a:lnTo>
                  <a:lnTo>
                    <a:pt x="635000" y="12700"/>
                  </a:lnTo>
                  <a:lnTo>
                    <a:pt x="558800" y="127000"/>
                  </a:lnTo>
                  <a:lnTo>
                    <a:pt x="393700" y="127000"/>
                  </a:lnTo>
                  <a:lnTo>
                    <a:pt x="241300" y="292100"/>
                  </a:lnTo>
                  <a:lnTo>
                    <a:pt x="0" y="292100"/>
                  </a:ln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51E0"/>
                </a:gs>
              </a:gsLst>
              <a:lin ang="2700000" scaled="0"/>
            </a:gradFill>
            <a:ln>
              <a:noFill/>
            </a:ln>
            <a:effectLst>
              <a:outerShdw rotWithShape="0" algn="tl" dir="2700000" dist="12700">
                <a:srgbClr val="08126C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18"/>
            <p:cNvSpPr/>
            <p:nvPr/>
          </p:nvSpPr>
          <p:spPr>
            <a:xfrm flipH="1">
              <a:off x="6534247" y="912396"/>
              <a:ext cx="589198" cy="317601"/>
            </a:xfrm>
            <a:custGeom>
              <a:rect b="b" l="l" r="r" t="t"/>
              <a:pathLst>
                <a:path extrusionOk="0" h="317601" w="589198">
                  <a:moveTo>
                    <a:pt x="38657" y="0"/>
                  </a:moveTo>
                  <a:lnTo>
                    <a:pt x="0" y="0"/>
                  </a:lnTo>
                  <a:lnTo>
                    <a:pt x="251127" y="317601"/>
                  </a:lnTo>
                  <a:lnTo>
                    <a:pt x="589198" y="317601"/>
                  </a:lnTo>
                  <a:lnTo>
                    <a:pt x="548306" y="256263"/>
                  </a:lnTo>
                  <a:lnTo>
                    <a:pt x="364419" y="256263"/>
                  </a:lnTo>
                  <a:lnTo>
                    <a:pt x="295462" y="156658"/>
                  </a:lnTo>
                  <a:lnTo>
                    <a:pt x="188194" y="156658"/>
                  </a:ln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51E0"/>
                </a:gs>
              </a:gsLst>
              <a:lin ang="2700000" scaled="0"/>
            </a:gradFill>
            <a:ln>
              <a:noFill/>
            </a:ln>
            <a:effectLst>
              <a:outerShdw rotWithShape="0" algn="tl" dir="2700000" dist="12700">
                <a:srgbClr val="08126C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18"/>
            <p:cNvSpPr/>
            <p:nvPr/>
          </p:nvSpPr>
          <p:spPr>
            <a:xfrm>
              <a:off x="4245398" y="712550"/>
              <a:ext cx="2845879" cy="443398"/>
            </a:xfrm>
            <a:custGeom>
              <a:rect b="b" l="l" r="r" t="t"/>
              <a:pathLst>
                <a:path extrusionOk="0" h="443398" w="2845879">
                  <a:moveTo>
                    <a:pt x="345948" y="0"/>
                  </a:moveTo>
                  <a:lnTo>
                    <a:pt x="1401852" y="0"/>
                  </a:lnTo>
                  <a:lnTo>
                    <a:pt x="1406100" y="0"/>
                  </a:lnTo>
                  <a:lnTo>
                    <a:pt x="2499930" y="0"/>
                  </a:lnTo>
                  <a:lnTo>
                    <a:pt x="2526991" y="40592"/>
                  </a:lnTo>
                  <a:lnTo>
                    <a:pt x="2611044" y="40592"/>
                  </a:lnTo>
                  <a:lnTo>
                    <a:pt x="2657537" y="87085"/>
                  </a:lnTo>
                  <a:lnTo>
                    <a:pt x="2695508" y="128220"/>
                  </a:lnTo>
                  <a:lnTo>
                    <a:pt x="2698533" y="128081"/>
                  </a:lnTo>
                  <a:lnTo>
                    <a:pt x="2721649" y="151197"/>
                  </a:lnTo>
                  <a:lnTo>
                    <a:pt x="2845879" y="151197"/>
                  </a:lnTo>
                  <a:lnTo>
                    <a:pt x="2655064" y="337181"/>
                  </a:lnTo>
                  <a:lnTo>
                    <a:pt x="2560694" y="337181"/>
                  </a:lnTo>
                  <a:lnTo>
                    <a:pt x="2500029" y="424810"/>
                  </a:lnTo>
                  <a:lnTo>
                    <a:pt x="2338253" y="424810"/>
                  </a:lnTo>
                  <a:lnTo>
                    <a:pt x="2325860" y="443398"/>
                  </a:lnTo>
                  <a:lnTo>
                    <a:pt x="1406100" y="443398"/>
                  </a:lnTo>
                  <a:lnTo>
                    <a:pt x="1401852" y="443398"/>
                  </a:lnTo>
                  <a:lnTo>
                    <a:pt x="520018" y="443398"/>
                  </a:lnTo>
                  <a:lnTo>
                    <a:pt x="507626" y="424810"/>
                  </a:lnTo>
                  <a:lnTo>
                    <a:pt x="345850" y="424810"/>
                  </a:lnTo>
                  <a:lnTo>
                    <a:pt x="285184" y="337181"/>
                  </a:lnTo>
                  <a:lnTo>
                    <a:pt x="190814" y="337181"/>
                  </a:lnTo>
                  <a:lnTo>
                    <a:pt x="0" y="151197"/>
                  </a:lnTo>
                  <a:lnTo>
                    <a:pt x="125503" y="151197"/>
                  </a:lnTo>
                  <a:lnTo>
                    <a:pt x="148563" y="128137"/>
                  </a:lnTo>
                  <a:lnTo>
                    <a:pt x="150370" y="128220"/>
                  </a:lnTo>
                  <a:lnTo>
                    <a:pt x="173056" y="103644"/>
                  </a:lnTo>
                  <a:lnTo>
                    <a:pt x="236108" y="40592"/>
                  </a:lnTo>
                  <a:lnTo>
                    <a:pt x="318887" y="40592"/>
                  </a:lnTo>
                  <a:close/>
                </a:path>
              </a:pathLst>
            </a:custGeom>
            <a:solidFill>
              <a:srgbClr val="25A6FC">
                <a:alpha val="40000"/>
              </a:srgbClr>
            </a:solidFill>
            <a:ln>
              <a:noFill/>
            </a:ln>
            <a:effectLst>
              <a:outerShdw rotWithShape="0" algn="tl" dir="2700000" dist="12700">
                <a:srgbClr val="08126C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0" name="Google Shape;580;p18"/>
          <p:cNvSpPr txBox="1"/>
          <p:nvPr/>
        </p:nvSpPr>
        <p:spPr>
          <a:xfrm>
            <a:off x="4802031" y="761714"/>
            <a:ext cx="258794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2F8FF"/>
                </a:solidFill>
              </a:rPr>
              <a:t>Applications</a:t>
            </a:r>
            <a:endParaRPr b="1" sz="2800">
              <a:solidFill>
                <a:srgbClr val="02F8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1" name="Google Shape;581;p18"/>
          <p:cNvGrpSpPr/>
          <p:nvPr/>
        </p:nvGrpSpPr>
        <p:grpSpPr>
          <a:xfrm>
            <a:off x="545152" y="1864407"/>
            <a:ext cx="3287308" cy="1691680"/>
            <a:chOff x="1640968" y="2529364"/>
            <a:chExt cx="2680453" cy="1027128"/>
          </a:xfrm>
        </p:grpSpPr>
        <p:sp>
          <p:nvSpPr>
            <p:cNvPr id="582" name="Google Shape;582;p18"/>
            <p:cNvSpPr/>
            <p:nvPr/>
          </p:nvSpPr>
          <p:spPr>
            <a:xfrm>
              <a:off x="1640968" y="2529364"/>
              <a:ext cx="2680453" cy="1027128"/>
            </a:xfrm>
            <a:custGeom>
              <a:rect b="b" l="l" r="r" t="t"/>
              <a:pathLst>
                <a:path extrusionOk="0" h="1128712" w="2945553">
                  <a:moveTo>
                    <a:pt x="126163" y="0"/>
                  </a:moveTo>
                  <a:lnTo>
                    <a:pt x="702724" y="0"/>
                  </a:lnTo>
                  <a:lnTo>
                    <a:pt x="761689" y="82551"/>
                  </a:lnTo>
                  <a:lnTo>
                    <a:pt x="2209489" y="69851"/>
                  </a:lnTo>
                  <a:lnTo>
                    <a:pt x="2309276" y="0"/>
                  </a:lnTo>
                  <a:lnTo>
                    <a:pt x="2827065" y="0"/>
                  </a:lnTo>
                  <a:lnTo>
                    <a:pt x="2933537" y="106471"/>
                  </a:lnTo>
                  <a:lnTo>
                    <a:pt x="2945553" y="1019749"/>
                  </a:lnTo>
                  <a:lnTo>
                    <a:pt x="2836590" y="1128712"/>
                  </a:lnTo>
                  <a:lnTo>
                    <a:pt x="2331581" y="1128712"/>
                  </a:lnTo>
                  <a:lnTo>
                    <a:pt x="2234889" y="1022351"/>
                  </a:lnTo>
                  <a:lnTo>
                    <a:pt x="736289" y="1022351"/>
                  </a:lnTo>
                  <a:lnTo>
                    <a:pt x="668605" y="1128712"/>
                  </a:lnTo>
                  <a:lnTo>
                    <a:pt x="116638" y="1128712"/>
                  </a:lnTo>
                  <a:lnTo>
                    <a:pt x="0" y="1012074"/>
                  </a:lnTo>
                  <a:lnTo>
                    <a:pt x="12135" y="114028"/>
                  </a:lnTo>
                  <a:close/>
                </a:path>
              </a:pathLst>
            </a:custGeom>
            <a:gradFill>
              <a:gsLst>
                <a:gs pos="0">
                  <a:srgbClr val="02F8FF"/>
                </a:gs>
                <a:gs pos="31000">
                  <a:srgbClr val="02F8FF"/>
                </a:gs>
                <a:gs pos="100000">
                  <a:srgbClr val="0251E0"/>
                </a:gs>
              </a:gsLst>
              <a:lin ang="2700000" scaled="0"/>
            </a:gradFill>
            <a:ln cap="flat" cmpd="sng" w="25400">
              <a:solidFill>
                <a:srgbClr val="77C7FD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tl" dir="2700000" dist="12700">
                <a:srgbClr val="08126C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83" name="Google Shape;583;p18"/>
            <p:cNvGrpSpPr/>
            <p:nvPr/>
          </p:nvGrpSpPr>
          <p:grpSpPr>
            <a:xfrm>
              <a:off x="1842002" y="2717913"/>
              <a:ext cx="2428800" cy="671585"/>
              <a:chOff x="2150982" y="3428553"/>
              <a:chExt cx="2428800" cy="671585"/>
            </a:xfrm>
          </p:grpSpPr>
          <p:sp>
            <p:nvSpPr>
              <p:cNvPr id="584" name="Google Shape;584;p18"/>
              <p:cNvSpPr/>
              <p:nvPr/>
            </p:nvSpPr>
            <p:spPr>
              <a:xfrm>
                <a:off x="2150982" y="3665138"/>
                <a:ext cx="2428800" cy="43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-317500" lvl="0" marL="34290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8126C"/>
                  </a:buClr>
                  <a:buSzPts val="1400"/>
                  <a:buFont typeface="Arial"/>
                  <a:buChar char="●"/>
                </a:pPr>
                <a:r>
                  <a:rPr lang="en-US">
                    <a:solidFill>
                      <a:srgbClr val="08126C"/>
                    </a:solidFill>
                  </a:rPr>
                  <a:t>Cryptocurrency, digital-assets</a:t>
                </a:r>
                <a:endParaRPr>
                  <a:solidFill>
                    <a:srgbClr val="08126C"/>
                  </a:solidFill>
                </a:endParaRPr>
              </a:p>
              <a:p>
                <a:pPr indent="-317500" lvl="0" marL="34290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8126C"/>
                  </a:buClr>
                  <a:buSzPts val="1400"/>
                  <a:buChar char="●"/>
                </a:pPr>
                <a:r>
                  <a:rPr lang="en-US">
                    <a:solidFill>
                      <a:srgbClr val="08126C"/>
                    </a:solidFill>
                  </a:rPr>
                  <a:t>Cross-border payments</a:t>
                </a:r>
                <a:endParaRPr>
                  <a:solidFill>
                    <a:srgbClr val="08126C"/>
                  </a:solidFill>
                </a:endParaRPr>
              </a:p>
              <a:p>
                <a:pPr indent="0" lvl="0" marL="45720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08126C"/>
                  </a:solidFill>
                </a:endParaRPr>
              </a:p>
            </p:txBody>
          </p:sp>
          <p:sp>
            <p:nvSpPr>
              <p:cNvPr id="585" name="Google Shape;585;p18"/>
              <p:cNvSpPr txBox="1"/>
              <p:nvPr/>
            </p:nvSpPr>
            <p:spPr>
              <a:xfrm>
                <a:off x="2754214" y="3428553"/>
                <a:ext cx="1131900" cy="26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>
                    <a:solidFill>
                      <a:srgbClr val="08126C"/>
                    </a:solidFill>
                  </a:rPr>
                  <a:t>Finance</a:t>
                </a:r>
                <a:endParaRPr sz="2200">
                  <a:solidFill>
                    <a:srgbClr val="08126C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86" name="Google Shape;586;p18"/>
          <p:cNvGrpSpPr/>
          <p:nvPr/>
        </p:nvGrpSpPr>
        <p:grpSpPr>
          <a:xfrm>
            <a:off x="8359574" y="1863000"/>
            <a:ext cx="3291655" cy="1694493"/>
            <a:chOff x="7750251" y="2925369"/>
            <a:chExt cx="3291655" cy="1171039"/>
          </a:xfrm>
        </p:grpSpPr>
        <p:sp>
          <p:nvSpPr>
            <p:cNvPr id="587" name="Google Shape;587;p18"/>
            <p:cNvSpPr/>
            <p:nvPr/>
          </p:nvSpPr>
          <p:spPr>
            <a:xfrm>
              <a:off x="7750251" y="2925369"/>
              <a:ext cx="3291655" cy="1171039"/>
            </a:xfrm>
            <a:custGeom>
              <a:rect b="b" l="l" r="r" t="t"/>
              <a:pathLst>
                <a:path extrusionOk="0" h="1128712" w="2945553">
                  <a:moveTo>
                    <a:pt x="126163" y="0"/>
                  </a:moveTo>
                  <a:lnTo>
                    <a:pt x="702724" y="0"/>
                  </a:lnTo>
                  <a:lnTo>
                    <a:pt x="761689" y="82551"/>
                  </a:lnTo>
                  <a:lnTo>
                    <a:pt x="2209489" y="69851"/>
                  </a:lnTo>
                  <a:lnTo>
                    <a:pt x="2309276" y="0"/>
                  </a:lnTo>
                  <a:lnTo>
                    <a:pt x="2827065" y="0"/>
                  </a:lnTo>
                  <a:lnTo>
                    <a:pt x="2933537" y="106471"/>
                  </a:lnTo>
                  <a:lnTo>
                    <a:pt x="2945553" y="1019749"/>
                  </a:lnTo>
                  <a:lnTo>
                    <a:pt x="2836590" y="1128712"/>
                  </a:lnTo>
                  <a:lnTo>
                    <a:pt x="2331581" y="1128712"/>
                  </a:lnTo>
                  <a:lnTo>
                    <a:pt x="2234889" y="1022351"/>
                  </a:lnTo>
                  <a:lnTo>
                    <a:pt x="736289" y="1022351"/>
                  </a:lnTo>
                  <a:lnTo>
                    <a:pt x="668605" y="1128712"/>
                  </a:lnTo>
                  <a:lnTo>
                    <a:pt x="116638" y="1128712"/>
                  </a:lnTo>
                  <a:lnTo>
                    <a:pt x="0" y="1012074"/>
                  </a:lnTo>
                  <a:lnTo>
                    <a:pt x="12135" y="114028"/>
                  </a:lnTo>
                  <a:close/>
                </a:path>
              </a:pathLst>
            </a:custGeom>
            <a:gradFill>
              <a:gsLst>
                <a:gs pos="0">
                  <a:srgbClr val="02F8FF"/>
                </a:gs>
                <a:gs pos="31000">
                  <a:srgbClr val="02F8FF"/>
                </a:gs>
                <a:gs pos="100000">
                  <a:srgbClr val="0251E0"/>
                </a:gs>
              </a:gsLst>
              <a:lin ang="2700000" scaled="0"/>
            </a:gradFill>
            <a:ln cap="flat" cmpd="sng" w="25400">
              <a:solidFill>
                <a:srgbClr val="77C7FD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tl" dir="2700000" dist="12700">
                <a:srgbClr val="08126C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18"/>
            <p:cNvSpPr/>
            <p:nvPr/>
          </p:nvSpPr>
          <p:spPr>
            <a:xfrm>
              <a:off x="8361102" y="3449021"/>
              <a:ext cx="2588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11150" lvl="0" marL="0" marR="0" rtl="0" algn="just">
                <a:spcBef>
                  <a:spcPts val="0"/>
                </a:spcBef>
                <a:spcAft>
                  <a:spcPts val="0"/>
                </a:spcAft>
                <a:buClr>
                  <a:srgbClr val="08126C"/>
                </a:buClr>
                <a:buSzPts val="1300"/>
                <a:buFont typeface="Arial"/>
                <a:buChar char="●"/>
              </a:pPr>
              <a:r>
                <a:rPr lang="en-US" sz="1300">
                  <a:solidFill>
                    <a:srgbClr val="08126C"/>
                  </a:solidFill>
                </a:rPr>
                <a:t>Improved tracking</a:t>
              </a:r>
              <a:endParaRPr sz="1300">
                <a:solidFill>
                  <a:srgbClr val="08126C"/>
                </a:solidFill>
              </a:endParaRPr>
            </a:p>
            <a:p>
              <a:pPr indent="-311150" lvl="0" marL="0" marR="0" rtl="0" algn="just">
                <a:spcBef>
                  <a:spcPts val="0"/>
                </a:spcBef>
                <a:spcAft>
                  <a:spcPts val="0"/>
                </a:spcAft>
                <a:buClr>
                  <a:srgbClr val="08126C"/>
                </a:buClr>
                <a:buSzPts val="1300"/>
                <a:buChar char="●"/>
              </a:pPr>
              <a:r>
                <a:rPr lang="en-US" sz="1300">
                  <a:solidFill>
                    <a:srgbClr val="08126C"/>
                  </a:solidFill>
                </a:rPr>
                <a:t>Enhanced efficiency</a:t>
              </a:r>
              <a:endParaRPr sz="1300">
                <a:solidFill>
                  <a:srgbClr val="08126C"/>
                </a:solidFill>
              </a:endParaRPr>
            </a:p>
          </p:txBody>
        </p:sp>
      </p:grpSp>
      <p:grpSp>
        <p:nvGrpSpPr>
          <p:cNvPr id="589" name="Google Shape;589;p18"/>
          <p:cNvGrpSpPr/>
          <p:nvPr/>
        </p:nvGrpSpPr>
        <p:grpSpPr>
          <a:xfrm>
            <a:off x="4451396" y="1864407"/>
            <a:ext cx="3289239" cy="1692673"/>
            <a:chOff x="4754986" y="2529372"/>
            <a:chExt cx="2682028" cy="1027731"/>
          </a:xfrm>
        </p:grpSpPr>
        <p:sp>
          <p:nvSpPr>
            <p:cNvPr id="590" name="Google Shape;590;p18"/>
            <p:cNvSpPr/>
            <p:nvPr/>
          </p:nvSpPr>
          <p:spPr>
            <a:xfrm>
              <a:off x="4754986" y="2529372"/>
              <a:ext cx="2682028" cy="1027731"/>
            </a:xfrm>
            <a:custGeom>
              <a:rect b="b" l="l" r="r" t="t"/>
              <a:pathLst>
                <a:path extrusionOk="0" h="1128712" w="2945553">
                  <a:moveTo>
                    <a:pt x="126163" y="0"/>
                  </a:moveTo>
                  <a:lnTo>
                    <a:pt x="702724" y="0"/>
                  </a:lnTo>
                  <a:lnTo>
                    <a:pt x="761689" y="82551"/>
                  </a:lnTo>
                  <a:lnTo>
                    <a:pt x="2209489" y="69851"/>
                  </a:lnTo>
                  <a:lnTo>
                    <a:pt x="2309276" y="0"/>
                  </a:lnTo>
                  <a:lnTo>
                    <a:pt x="2827065" y="0"/>
                  </a:lnTo>
                  <a:lnTo>
                    <a:pt x="2933537" y="106471"/>
                  </a:lnTo>
                  <a:lnTo>
                    <a:pt x="2945553" y="1019749"/>
                  </a:lnTo>
                  <a:lnTo>
                    <a:pt x="2836590" y="1128712"/>
                  </a:lnTo>
                  <a:lnTo>
                    <a:pt x="2331581" y="1128712"/>
                  </a:lnTo>
                  <a:lnTo>
                    <a:pt x="2234889" y="1022351"/>
                  </a:lnTo>
                  <a:lnTo>
                    <a:pt x="736289" y="1022351"/>
                  </a:lnTo>
                  <a:lnTo>
                    <a:pt x="668605" y="1128712"/>
                  </a:lnTo>
                  <a:lnTo>
                    <a:pt x="116638" y="1128712"/>
                  </a:lnTo>
                  <a:lnTo>
                    <a:pt x="0" y="1012074"/>
                  </a:lnTo>
                  <a:lnTo>
                    <a:pt x="12135" y="114028"/>
                  </a:lnTo>
                  <a:close/>
                </a:path>
              </a:pathLst>
            </a:custGeom>
            <a:gradFill>
              <a:gsLst>
                <a:gs pos="0">
                  <a:srgbClr val="02F8FF"/>
                </a:gs>
                <a:gs pos="31000">
                  <a:srgbClr val="02F8FF"/>
                </a:gs>
                <a:gs pos="100000">
                  <a:srgbClr val="0251E0"/>
                </a:gs>
              </a:gsLst>
              <a:lin ang="2700000" scaled="0"/>
            </a:gradFill>
            <a:ln cap="flat" cmpd="sng" w="25400">
              <a:solidFill>
                <a:srgbClr val="77C7FD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tl" dir="2700000" dist="12700">
                <a:srgbClr val="08126C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91" name="Google Shape;591;p18"/>
            <p:cNvGrpSpPr/>
            <p:nvPr/>
          </p:nvGrpSpPr>
          <p:grpSpPr>
            <a:xfrm>
              <a:off x="4971980" y="2717915"/>
              <a:ext cx="2336400" cy="604532"/>
              <a:chOff x="2177530" y="3428555"/>
              <a:chExt cx="2336400" cy="604532"/>
            </a:xfrm>
          </p:grpSpPr>
          <p:sp>
            <p:nvSpPr>
              <p:cNvPr id="592" name="Google Shape;592;p18"/>
              <p:cNvSpPr/>
              <p:nvPr/>
            </p:nvSpPr>
            <p:spPr>
              <a:xfrm>
                <a:off x="2177530" y="3694387"/>
                <a:ext cx="23364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-317500" lvl="0" marL="28575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8126C"/>
                  </a:buClr>
                  <a:buSzPts val="1400"/>
                  <a:buFont typeface="Arial"/>
                  <a:buChar char="●"/>
                </a:pPr>
                <a:r>
                  <a:rPr lang="en-US">
                    <a:solidFill>
                      <a:srgbClr val="08126C"/>
                    </a:solidFill>
                  </a:rPr>
                  <a:t>Drug traceability, supply chain transparency</a:t>
                </a:r>
                <a:endParaRPr>
                  <a:solidFill>
                    <a:srgbClr val="08126C"/>
                  </a:solidFill>
                </a:endParaRPr>
              </a:p>
              <a:p>
                <a:pPr indent="0" lvl="0" marL="45720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08126C"/>
                  </a:solidFill>
                </a:endParaRPr>
              </a:p>
            </p:txBody>
          </p:sp>
          <p:sp>
            <p:nvSpPr>
              <p:cNvPr id="593" name="Google Shape;593;p18"/>
              <p:cNvSpPr txBox="1"/>
              <p:nvPr/>
            </p:nvSpPr>
            <p:spPr>
              <a:xfrm>
                <a:off x="2692081" y="3428555"/>
                <a:ext cx="1697700" cy="26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>
                    <a:solidFill>
                      <a:srgbClr val="08126C"/>
                    </a:solidFill>
                  </a:rPr>
                  <a:t>Healthcare</a:t>
                </a:r>
                <a:endParaRPr sz="2200">
                  <a:solidFill>
                    <a:srgbClr val="08126C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94" name="Google Shape;594;p18"/>
          <p:cNvGrpSpPr/>
          <p:nvPr/>
        </p:nvGrpSpPr>
        <p:grpSpPr>
          <a:xfrm>
            <a:off x="1815182" y="3939495"/>
            <a:ext cx="3289720" cy="1693529"/>
            <a:chOff x="4187175" y="4272899"/>
            <a:chExt cx="2680453" cy="1027128"/>
          </a:xfrm>
        </p:grpSpPr>
        <p:sp>
          <p:nvSpPr>
            <p:cNvPr id="595" name="Google Shape;595;p18"/>
            <p:cNvSpPr/>
            <p:nvPr/>
          </p:nvSpPr>
          <p:spPr>
            <a:xfrm>
              <a:off x="4187175" y="4272899"/>
              <a:ext cx="2680453" cy="1027128"/>
            </a:xfrm>
            <a:custGeom>
              <a:rect b="b" l="l" r="r" t="t"/>
              <a:pathLst>
                <a:path extrusionOk="0" h="1128712" w="2945553">
                  <a:moveTo>
                    <a:pt x="126163" y="0"/>
                  </a:moveTo>
                  <a:lnTo>
                    <a:pt x="702724" y="0"/>
                  </a:lnTo>
                  <a:lnTo>
                    <a:pt x="761689" y="82551"/>
                  </a:lnTo>
                  <a:lnTo>
                    <a:pt x="2209489" y="69851"/>
                  </a:lnTo>
                  <a:lnTo>
                    <a:pt x="2309276" y="0"/>
                  </a:lnTo>
                  <a:lnTo>
                    <a:pt x="2827065" y="0"/>
                  </a:lnTo>
                  <a:lnTo>
                    <a:pt x="2933537" y="106471"/>
                  </a:lnTo>
                  <a:lnTo>
                    <a:pt x="2945553" y="1019749"/>
                  </a:lnTo>
                  <a:lnTo>
                    <a:pt x="2836590" y="1128712"/>
                  </a:lnTo>
                  <a:lnTo>
                    <a:pt x="2331581" y="1128712"/>
                  </a:lnTo>
                  <a:lnTo>
                    <a:pt x="2234889" y="1022351"/>
                  </a:lnTo>
                  <a:lnTo>
                    <a:pt x="736289" y="1022351"/>
                  </a:lnTo>
                  <a:lnTo>
                    <a:pt x="668605" y="1128712"/>
                  </a:lnTo>
                  <a:lnTo>
                    <a:pt x="116638" y="1128712"/>
                  </a:lnTo>
                  <a:lnTo>
                    <a:pt x="0" y="1012074"/>
                  </a:lnTo>
                  <a:lnTo>
                    <a:pt x="12135" y="114028"/>
                  </a:lnTo>
                  <a:close/>
                </a:path>
              </a:pathLst>
            </a:custGeom>
            <a:gradFill>
              <a:gsLst>
                <a:gs pos="0">
                  <a:srgbClr val="02F8FF"/>
                </a:gs>
                <a:gs pos="31000">
                  <a:srgbClr val="02F8FF"/>
                </a:gs>
                <a:gs pos="100000">
                  <a:srgbClr val="0251E0"/>
                </a:gs>
              </a:gsLst>
              <a:lin ang="2700000" scaled="0"/>
            </a:gradFill>
            <a:ln cap="flat" cmpd="sng" w="25400">
              <a:solidFill>
                <a:srgbClr val="77C7FD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tl" dir="2700000" dist="12700">
                <a:srgbClr val="08126C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8"/>
            <p:cNvSpPr/>
            <p:nvPr/>
          </p:nvSpPr>
          <p:spPr>
            <a:xfrm>
              <a:off x="4312505" y="4667446"/>
              <a:ext cx="2503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1750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rgbClr val="08126C"/>
                </a:buClr>
                <a:buSzPts val="1400"/>
                <a:buFont typeface="Arial"/>
                <a:buChar char="●"/>
              </a:pPr>
              <a:r>
                <a:rPr lang="en-US">
                  <a:solidFill>
                    <a:srgbClr val="08126C"/>
                  </a:solidFill>
                </a:rPr>
                <a:t>Voting System</a:t>
              </a:r>
              <a:endParaRPr>
                <a:solidFill>
                  <a:srgbClr val="08126C"/>
                </a:solidFill>
              </a:endParaRPr>
            </a:p>
            <a:p>
              <a:pPr indent="-31750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rgbClr val="08126C"/>
                </a:buClr>
                <a:buSzPts val="1400"/>
                <a:buChar char="●"/>
              </a:pPr>
              <a:r>
                <a:rPr lang="en-US">
                  <a:solidFill>
                    <a:srgbClr val="08126C"/>
                  </a:solidFill>
                </a:rPr>
                <a:t>Secure and transparent record keeping</a:t>
              </a:r>
              <a:endParaRPr>
                <a:solidFill>
                  <a:srgbClr val="08126C"/>
                </a:solidFill>
              </a:endParaRPr>
            </a:p>
          </p:txBody>
        </p:sp>
      </p:grpSp>
      <p:sp>
        <p:nvSpPr>
          <p:cNvPr id="597" name="Google Shape;597;p18"/>
          <p:cNvSpPr txBox="1"/>
          <p:nvPr/>
        </p:nvSpPr>
        <p:spPr>
          <a:xfrm>
            <a:off x="8561209" y="2174967"/>
            <a:ext cx="28884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8126C"/>
                </a:solidFill>
              </a:rPr>
              <a:t>Supply chain mgmt</a:t>
            </a:r>
            <a:endParaRPr sz="2200">
              <a:solidFill>
                <a:srgbClr val="0812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8" name="Google Shape;598;p18"/>
          <p:cNvGrpSpPr/>
          <p:nvPr/>
        </p:nvGrpSpPr>
        <p:grpSpPr>
          <a:xfrm>
            <a:off x="7085169" y="3939489"/>
            <a:ext cx="3287308" cy="1693529"/>
            <a:chOff x="6843707" y="4334080"/>
            <a:chExt cx="2680453" cy="1027128"/>
          </a:xfrm>
        </p:grpSpPr>
        <p:sp>
          <p:nvSpPr>
            <p:cNvPr id="599" name="Google Shape;599;p18"/>
            <p:cNvSpPr/>
            <p:nvPr/>
          </p:nvSpPr>
          <p:spPr>
            <a:xfrm>
              <a:off x="6843707" y="4334080"/>
              <a:ext cx="2680453" cy="1027128"/>
            </a:xfrm>
            <a:custGeom>
              <a:rect b="b" l="l" r="r" t="t"/>
              <a:pathLst>
                <a:path extrusionOk="0" h="1128712" w="2945553">
                  <a:moveTo>
                    <a:pt x="126163" y="0"/>
                  </a:moveTo>
                  <a:lnTo>
                    <a:pt x="702724" y="0"/>
                  </a:lnTo>
                  <a:lnTo>
                    <a:pt x="761689" y="82551"/>
                  </a:lnTo>
                  <a:lnTo>
                    <a:pt x="2209489" y="69851"/>
                  </a:lnTo>
                  <a:lnTo>
                    <a:pt x="2309276" y="0"/>
                  </a:lnTo>
                  <a:lnTo>
                    <a:pt x="2827065" y="0"/>
                  </a:lnTo>
                  <a:lnTo>
                    <a:pt x="2933537" y="106471"/>
                  </a:lnTo>
                  <a:lnTo>
                    <a:pt x="2945553" y="1019749"/>
                  </a:lnTo>
                  <a:lnTo>
                    <a:pt x="2836590" y="1128712"/>
                  </a:lnTo>
                  <a:lnTo>
                    <a:pt x="2331581" y="1128712"/>
                  </a:lnTo>
                  <a:lnTo>
                    <a:pt x="2234889" y="1022351"/>
                  </a:lnTo>
                  <a:lnTo>
                    <a:pt x="736289" y="1022351"/>
                  </a:lnTo>
                  <a:lnTo>
                    <a:pt x="668605" y="1128712"/>
                  </a:lnTo>
                  <a:lnTo>
                    <a:pt x="116638" y="1128712"/>
                  </a:lnTo>
                  <a:lnTo>
                    <a:pt x="0" y="1012074"/>
                  </a:lnTo>
                  <a:lnTo>
                    <a:pt x="12135" y="114028"/>
                  </a:lnTo>
                  <a:close/>
                </a:path>
              </a:pathLst>
            </a:custGeom>
            <a:gradFill>
              <a:gsLst>
                <a:gs pos="0">
                  <a:srgbClr val="02F8FF"/>
                </a:gs>
                <a:gs pos="31000">
                  <a:srgbClr val="02F8FF"/>
                </a:gs>
                <a:gs pos="100000">
                  <a:srgbClr val="0251E0"/>
                </a:gs>
              </a:gsLst>
              <a:lin ang="2700000" scaled="0"/>
            </a:gradFill>
            <a:ln cap="flat" cmpd="sng" w="25400">
              <a:solidFill>
                <a:srgbClr val="77C7FD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tl" dir="2700000" dist="12700">
                <a:srgbClr val="08126C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00" name="Google Shape;600;p18"/>
            <p:cNvGrpSpPr/>
            <p:nvPr/>
          </p:nvGrpSpPr>
          <p:grpSpPr>
            <a:xfrm>
              <a:off x="6883157" y="4475056"/>
              <a:ext cx="2601600" cy="599993"/>
              <a:chOff x="995010" y="3442169"/>
              <a:chExt cx="2601600" cy="599993"/>
            </a:xfrm>
          </p:grpSpPr>
          <p:sp>
            <p:nvSpPr>
              <p:cNvPr id="601" name="Google Shape;601;p18"/>
              <p:cNvSpPr/>
              <p:nvPr/>
            </p:nvSpPr>
            <p:spPr>
              <a:xfrm>
                <a:off x="995010" y="3703462"/>
                <a:ext cx="26016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-317500" lvl="0" marL="45720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8126C"/>
                  </a:buClr>
                  <a:buSzPts val="1400"/>
                  <a:buFont typeface="Arial"/>
                  <a:buChar char="●"/>
                </a:pPr>
                <a:r>
                  <a:rPr lang="en-US">
                    <a:solidFill>
                      <a:srgbClr val="08126C"/>
                    </a:solidFill>
                  </a:rPr>
                  <a:t>Gaming and metaverse</a:t>
                </a:r>
                <a:endParaRPr>
                  <a:solidFill>
                    <a:srgbClr val="08126C"/>
                  </a:solidFill>
                </a:endParaRPr>
              </a:p>
              <a:p>
                <a:pPr indent="-317500" lvl="0" marL="45720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8126C"/>
                  </a:buClr>
                  <a:buSzPts val="1400"/>
                  <a:buChar char="●"/>
                </a:pPr>
                <a:r>
                  <a:rPr lang="en-US">
                    <a:solidFill>
                      <a:srgbClr val="08126C"/>
                    </a:solidFill>
                  </a:rPr>
                  <a:t>Media and entertainment</a:t>
                </a:r>
                <a:endParaRPr>
                  <a:solidFill>
                    <a:srgbClr val="08126C"/>
                  </a:solidFill>
                </a:endParaRPr>
              </a:p>
              <a:p>
                <a:pPr indent="0" lvl="0" marL="45720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08126C"/>
                  </a:solidFill>
                </a:endParaRPr>
              </a:p>
            </p:txBody>
          </p:sp>
          <p:sp>
            <p:nvSpPr>
              <p:cNvPr id="602" name="Google Shape;602;p18"/>
              <p:cNvSpPr txBox="1"/>
              <p:nvPr/>
            </p:nvSpPr>
            <p:spPr>
              <a:xfrm>
                <a:off x="1729834" y="3442169"/>
                <a:ext cx="1131900" cy="26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>
                    <a:solidFill>
                      <a:srgbClr val="08126C"/>
                    </a:solidFill>
                  </a:rPr>
                  <a:t>Others</a:t>
                </a:r>
                <a:endParaRPr sz="2200">
                  <a:solidFill>
                    <a:srgbClr val="08126C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03" name="Google Shape;603;p18"/>
          <p:cNvSpPr txBox="1"/>
          <p:nvPr/>
        </p:nvSpPr>
        <p:spPr>
          <a:xfrm>
            <a:off x="1875475" y="4175975"/>
            <a:ext cx="28884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8126C"/>
                </a:solidFill>
              </a:rPr>
              <a:t>Government Sector</a:t>
            </a:r>
            <a:endParaRPr sz="2200">
              <a:solidFill>
                <a:srgbClr val="08126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9" name="Google Shape;609;p19"/>
          <p:cNvGrpSpPr/>
          <p:nvPr/>
        </p:nvGrpSpPr>
        <p:grpSpPr>
          <a:xfrm>
            <a:off x="3219679" y="2900470"/>
            <a:ext cx="5752643" cy="1392078"/>
            <a:chOff x="3219679" y="2900470"/>
            <a:chExt cx="5752643" cy="1392078"/>
          </a:xfrm>
        </p:grpSpPr>
        <p:sp>
          <p:nvSpPr>
            <p:cNvPr id="610" name="Google Shape;610;p19"/>
            <p:cNvSpPr/>
            <p:nvPr/>
          </p:nvSpPr>
          <p:spPr>
            <a:xfrm flipH="1" rot="10800000">
              <a:off x="3923448" y="3188006"/>
              <a:ext cx="3417304" cy="115190"/>
            </a:xfrm>
            <a:custGeom>
              <a:rect b="b" l="l" r="r" t="t"/>
              <a:pathLst>
                <a:path extrusionOk="0" h="137160" w="4069080">
                  <a:moveTo>
                    <a:pt x="167640" y="0"/>
                  </a:moveTo>
                  <a:lnTo>
                    <a:pt x="3901440" y="0"/>
                  </a:lnTo>
                  <a:lnTo>
                    <a:pt x="4069080" y="137160"/>
                  </a:lnTo>
                  <a:lnTo>
                    <a:pt x="0" y="129540"/>
                  </a:lnTo>
                  <a:lnTo>
                    <a:pt x="167640" y="0"/>
                  </a:ln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100000">
                  <a:srgbClr val="02F8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11" name="Google Shape;611;p19"/>
            <p:cNvCxnSpPr/>
            <p:nvPr/>
          </p:nvCxnSpPr>
          <p:spPr>
            <a:xfrm>
              <a:off x="3811378" y="3190268"/>
              <a:ext cx="3708400" cy="0"/>
            </a:xfrm>
            <a:prstGeom prst="straightConnector1">
              <a:avLst/>
            </a:prstGeom>
            <a:noFill/>
            <a:ln cap="rnd" cmpd="sng" w="12700">
              <a:solidFill>
                <a:srgbClr val="02F8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2" name="Google Shape;612;p19"/>
            <p:cNvCxnSpPr/>
            <p:nvPr/>
          </p:nvCxnSpPr>
          <p:spPr>
            <a:xfrm>
              <a:off x="8533708" y="3314093"/>
              <a:ext cx="353681" cy="247650"/>
            </a:xfrm>
            <a:prstGeom prst="straightConnector1">
              <a:avLst/>
            </a:prstGeom>
            <a:noFill/>
            <a:ln cap="rnd" cmpd="sng" w="12700">
              <a:solidFill>
                <a:srgbClr val="02F8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3" name="Google Shape;613;p19"/>
            <p:cNvCxnSpPr/>
            <p:nvPr/>
          </p:nvCxnSpPr>
          <p:spPr>
            <a:xfrm flipH="1">
              <a:off x="3460079" y="3190268"/>
              <a:ext cx="353681" cy="247650"/>
            </a:xfrm>
            <a:prstGeom prst="straightConnector1">
              <a:avLst/>
            </a:prstGeom>
            <a:noFill/>
            <a:ln cap="rnd" cmpd="sng" w="12700">
              <a:solidFill>
                <a:srgbClr val="02F8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4" name="Google Shape;614;p19"/>
            <p:cNvCxnSpPr/>
            <p:nvPr/>
          </p:nvCxnSpPr>
          <p:spPr>
            <a:xfrm flipH="1">
              <a:off x="6705722" y="2942618"/>
              <a:ext cx="353681" cy="247650"/>
            </a:xfrm>
            <a:prstGeom prst="straightConnector1">
              <a:avLst/>
            </a:prstGeom>
            <a:noFill/>
            <a:ln cap="rnd" cmpd="sng" w="12700">
              <a:solidFill>
                <a:srgbClr val="02F8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5" name="Google Shape;615;p19"/>
            <p:cNvCxnSpPr/>
            <p:nvPr/>
          </p:nvCxnSpPr>
          <p:spPr>
            <a:xfrm>
              <a:off x="7698998" y="3314093"/>
              <a:ext cx="832330" cy="0"/>
            </a:xfrm>
            <a:prstGeom prst="straightConnector1">
              <a:avLst/>
            </a:prstGeom>
            <a:noFill/>
            <a:ln cap="rnd" cmpd="sng" w="12700">
              <a:solidFill>
                <a:srgbClr val="02F8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6" name="Google Shape;616;p19"/>
            <p:cNvCxnSpPr/>
            <p:nvPr/>
          </p:nvCxnSpPr>
          <p:spPr>
            <a:xfrm>
              <a:off x="7522158" y="3190268"/>
              <a:ext cx="176840" cy="123825"/>
            </a:xfrm>
            <a:prstGeom prst="straightConnector1">
              <a:avLst/>
            </a:prstGeom>
            <a:noFill/>
            <a:ln cap="rnd" cmpd="sng" w="12700">
              <a:solidFill>
                <a:srgbClr val="02F8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7" name="Google Shape;617;p19"/>
            <p:cNvCxnSpPr/>
            <p:nvPr/>
          </p:nvCxnSpPr>
          <p:spPr>
            <a:xfrm>
              <a:off x="7059403" y="2942618"/>
              <a:ext cx="1084116" cy="0"/>
            </a:xfrm>
            <a:prstGeom prst="straightConnector1">
              <a:avLst/>
            </a:prstGeom>
            <a:noFill/>
            <a:ln cap="rnd" cmpd="sng" w="12700">
              <a:solidFill>
                <a:srgbClr val="02F8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18" name="Google Shape;618;p19"/>
            <p:cNvSpPr/>
            <p:nvPr/>
          </p:nvSpPr>
          <p:spPr>
            <a:xfrm>
              <a:off x="3415628" y="3399818"/>
              <a:ext cx="88900" cy="88900"/>
            </a:xfrm>
            <a:prstGeom prst="ellipse">
              <a:avLst/>
            </a:pr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F8FF"/>
                </a:gs>
              </a:gsLst>
              <a:lin ang="189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19"/>
            <p:cNvSpPr/>
            <p:nvPr/>
          </p:nvSpPr>
          <p:spPr>
            <a:xfrm>
              <a:off x="8103258" y="2900470"/>
              <a:ext cx="88900" cy="88900"/>
            </a:xfrm>
            <a:prstGeom prst="ellipse">
              <a:avLst/>
            </a:pr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F8FF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19"/>
            <p:cNvSpPr/>
            <p:nvPr/>
          </p:nvSpPr>
          <p:spPr>
            <a:xfrm>
              <a:off x="8883422" y="3547457"/>
              <a:ext cx="88900" cy="88900"/>
            </a:xfrm>
            <a:prstGeom prst="ellipse">
              <a:avLst/>
            </a:prstGeom>
            <a:noFill/>
            <a:ln cap="flat" cmpd="sng" w="12700">
              <a:solidFill>
                <a:srgbClr val="02F8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21" name="Google Shape;621;p19"/>
            <p:cNvCxnSpPr/>
            <p:nvPr/>
          </p:nvCxnSpPr>
          <p:spPr>
            <a:xfrm>
              <a:off x="3312769" y="4113771"/>
              <a:ext cx="1094359" cy="0"/>
            </a:xfrm>
            <a:prstGeom prst="straightConnector1">
              <a:avLst/>
            </a:prstGeom>
            <a:noFill/>
            <a:ln cap="rnd" cmpd="sng" w="12700">
              <a:solidFill>
                <a:srgbClr val="25A6F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2" name="Google Shape;622;p19"/>
            <p:cNvCxnSpPr/>
            <p:nvPr/>
          </p:nvCxnSpPr>
          <p:spPr>
            <a:xfrm>
              <a:off x="4586348" y="4239183"/>
              <a:ext cx="832330" cy="0"/>
            </a:xfrm>
            <a:prstGeom prst="straightConnector1">
              <a:avLst/>
            </a:prstGeom>
            <a:noFill/>
            <a:ln cap="rnd" cmpd="sng" w="12700">
              <a:solidFill>
                <a:srgbClr val="25A6F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3" name="Google Shape;623;p19"/>
            <p:cNvCxnSpPr/>
            <p:nvPr/>
          </p:nvCxnSpPr>
          <p:spPr>
            <a:xfrm>
              <a:off x="4409508" y="4115358"/>
              <a:ext cx="176840" cy="123825"/>
            </a:xfrm>
            <a:prstGeom prst="straightConnector1">
              <a:avLst/>
            </a:prstGeom>
            <a:noFill/>
            <a:ln cap="rnd" cmpd="sng" w="12700">
              <a:solidFill>
                <a:srgbClr val="25A6FC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24" name="Google Shape;624;p19"/>
            <p:cNvSpPr/>
            <p:nvPr/>
          </p:nvSpPr>
          <p:spPr>
            <a:xfrm>
              <a:off x="3219679" y="4069321"/>
              <a:ext cx="88900" cy="88900"/>
            </a:xfrm>
            <a:prstGeom prst="ellipse">
              <a:avLst/>
            </a:prstGeom>
            <a:noFill/>
            <a:ln cap="flat" cmpd="sng" w="12700">
              <a:solidFill>
                <a:srgbClr val="25A6F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19"/>
            <p:cNvSpPr/>
            <p:nvPr/>
          </p:nvSpPr>
          <p:spPr>
            <a:xfrm>
              <a:off x="5419694" y="4194733"/>
              <a:ext cx="88900" cy="88900"/>
            </a:xfrm>
            <a:prstGeom prst="ellipse">
              <a:avLst/>
            </a:prstGeom>
            <a:noFill/>
            <a:ln cap="flat" cmpd="sng" w="12700">
              <a:solidFill>
                <a:srgbClr val="02F8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26" name="Google Shape;626;p19"/>
            <p:cNvCxnSpPr/>
            <p:nvPr/>
          </p:nvCxnSpPr>
          <p:spPr>
            <a:xfrm flipH="1">
              <a:off x="5622863" y="4189766"/>
              <a:ext cx="146787" cy="102782"/>
            </a:xfrm>
            <a:prstGeom prst="straightConnector1">
              <a:avLst/>
            </a:prstGeom>
            <a:noFill/>
            <a:ln cap="rnd" cmpd="sng" w="12700">
              <a:solidFill>
                <a:srgbClr val="25A6F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7" name="Google Shape;627;p19"/>
            <p:cNvCxnSpPr/>
            <p:nvPr/>
          </p:nvCxnSpPr>
          <p:spPr>
            <a:xfrm flipH="1">
              <a:off x="5755755" y="4189766"/>
              <a:ext cx="146787" cy="102782"/>
            </a:xfrm>
            <a:prstGeom prst="straightConnector1">
              <a:avLst/>
            </a:prstGeom>
            <a:noFill/>
            <a:ln cap="rnd" cmpd="sng" w="12700">
              <a:solidFill>
                <a:srgbClr val="25A6F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8" name="Google Shape;628;p19"/>
            <p:cNvCxnSpPr/>
            <p:nvPr/>
          </p:nvCxnSpPr>
          <p:spPr>
            <a:xfrm flipH="1">
              <a:off x="5900609" y="4189766"/>
              <a:ext cx="146787" cy="102782"/>
            </a:xfrm>
            <a:prstGeom prst="straightConnector1">
              <a:avLst/>
            </a:prstGeom>
            <a:noFill/>
            <a:ln cap="rnd" cmpd="sng" w="12700">
              <a:solidFill>
                <a:srgbClr val="25A6FC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29" name="Google Shape;629;p19"/>
            <p:cNvSpPr txBox="1"/>
            <p:nvPr/>
          </p:nvSpPr>
          <p:spPr>
            <a:xfrm>
              <a:off x="3528800" y="3284875"/>
              <a:ext cx="50025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400">
                  <a:solidFill>
                    <a:srgbClr val="02F8FF"/>
                  </a:solidFill>
                </a:rPr>
                <a:t>Benefits and Drawbacks</a:t>
              </a:r>
              <a:endParaRPr sz="3400">
                <a:solidFill>
                  <a:srgbClr val="02F8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19"/>
            <p:cNvSpPr/>
            <p:nvPr/>
          </p:nvSpPr>
          <p:spPr>
            <a:xfrm>
              <a:off x="3486150" y="3188776"/>
              <a:ext cx="5405438" cy="366712"/>
            </a:xfrm>
            <a:custGeom>
              <a:rect b="b" l="l" r="r" t="t"/>
              <a:pathLst>
                <a:path extrusionOk="0" h="366712" w="5405438">
                  <a:moveTo>
                    <a:pt x="0" y="233362"/>
                  </a:moveTo>
                  <a:lnTo>
                    <a:pt x="328613" y="0"/>
                  </a:lnTo>
                  <a:lnTo>
                    <a:pt x="4043363" y="0"/>
                  </a:lnTo>
                  <a:lnTo>
                    <a:pt x="4214813" y="123825"/>
                  </a:lnTo>
                  <a:lnTo>
                    <a:pt x="5048250" y="123825"/>
                  </a:lnTo>
                  <a:lnTo>
                    <a:pt x="5405438" y="366712"/>
                  </a:lnTo>
                </a:path>
              </a:pathLst>
            </a:custGeom>
            <a:noFill/>
            <a:ln cap="rnd" cmpd="sng" w="12700">
              <a:solidFill>
                <a:srgbClr val="02F8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19"/>
            <p:cNvSpPr/>
            <p:nvPr/>
          </p:nvSpPr>
          <p:spPr>
            <a:xfrm>
              <a:off x="6719888" y="2936363"/>
              <a:ext cx="1381125" cy="247650"/>
            </a:xfrm>
            <a:custGeom>
              <a:rect b="b" l="l" r="r" t="t"/>
              <a:pathLst>
                <a:path extrusionOk="0" h="247650" w="1381125">
                  <a:moveTo>
                    <a:pt x="0" y="247650"/>
                  </a:moveTo>
                  <a:lnTo>
                    <a:pt x="342900" y="0"/>
                  </a:lnTo>
                  <a:lnTo>
                    <a:pt x="1381125" y="4763"/>
                  </a:lnTo>
                </a:path>
              </a:pathLst>
            </a:custGeom>
            <a:noFill/>
            <a:ln cap="rnd" cmpd="sng" w="12700">
              <a:solidFill>
                <a:srgbClr val="02F8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2" name="Google Shape;632;p19"/>
          <p:cNvGrpSpPr/>
          <p:nvPr/>
        </p:nvGrpSpPr>
        <p:grpSpPr>
          <a:xfrm>
            <a:off x="-407370" y="-297809"/>
            <a:ext cx="3505022" cy="4198535"/>
            <a:chOff x="-407370" y="-297809"/>
            <a:chExt cx="3505022" cy="4198535"/>
          </a:xfrm>
        </p:grpSpPr>
        <p:grpSp>
          <p:nvGrpSpPr>
            <p:cNvPr id="633" name="Google Shape;633;p19"/>
            <p:cNvGrpSpPr/>
            <p:nvPr/>
          </p:nvGrpSpPr>
          <p:grpSpPr>
            <a:xfrm>
              <a:off x="-407370" y="-297809"/>
              <a:ext cx="3505022" cy="4198535"/>
              <a:chOff x="-655020" y="-297808"/>
              <a:chExt cx="4963264" cy="3770262"/>
            </a:xfrm>
          </p:grpSpPr>
          <p:cxnSp>
            <p:nvCxnSpPr>
              <p:cNvPr id="634" name="Google Shape;634;p19"/>
              <p:cNvCxnSpPr/>
              <p:nvPr/>
            </p:nvCxnSpPr>
            <p:spPr>
              <a:xfrm flipH="1" rot="10800000">
                <a:off x="-238422" y="1471759"/>
                <a:ext cx="2748390" cy="1271149"/>
              </a:xfrm>
              <a:prstGeom prst="bentConnector3">
                <a:avLst>
                  <a:gd fmla="val 92813" name="adj1"/>
                </a:avLst>
              </a:prstGeom>
              <a:noFill/>
              <a:ln cap="flat" cmpd="sng" w="25400">
                <a:solidFill>
                  <a:srgbClr val="02F8FF">
                    <a:alpha val="20000"/>
                  </a:srgbClr>
                </a:solidFill>
                <a:prstDash val="solid"/>
                <a:miter lim="800000"/>
                <a:headEnd len="sm" w="sm" type="none"/>
                <a:tailEnd len="lg" w="lg" type="stealth"/>
              </a:ln>
            </p:spPr>
          </p:cxnSp>
          <p:cxnSp>
            <p:nvCxnSpPr>
              <p:cNvPr id="635" name="Google Shape;635;p19"/>
              <p:cNvCxnSpPr/>
              <p:nvPr/>
            </p:nvCxnSpPr>
            <p:spPr>
              <a:xfrm flipH="1" rot="10800000">
                <a:off x="-655020" y="463269"/>
                <a:ext cx="4963264" cy="1256128"/>
              </a:xfrm>
              <a:prstGeom prst="bentConnector3">
                <a:avLst>
                  <a:gd fmla="val 41996" name="adj1"/>
                </a:avLst>
              </a:prstGeom>
              <a:noFill/>
              <a:ln cap="flat" cmpd="sng" w="25400">
                <a:solidFill>
                  <a:srgbClr val="02F8FF">
                    <a:alpha val="20000"/>
                  </a:srgbClr>
                </a:solidFill>
                <a:prstDash val="solid"/>
                <a:miter lim="800000"/>
                <a:headEnd len="sm" w="sm" type="none"/>
                <a:tailEnd len="lg" w="lg" type="stealth"/>
              </a:ln>
            </p:spPr>
          </p:cxnSp>
          <p:cxnSp>
            <p:nvCxnSpPr>
              <p:cNvPr id="636" name="Google Shape;636;p19"/>
              <p:cNvCxnSpPr/>
              <p:nvPr/>
            </p:nvCxnSpPr>
            <p:spPr>
              <a:xfrm flipH="1" rot="-5400000">
                <a:off x="-983149" y="1216590"/>
                <a:ext cx="3770262" cy="741467"/>
              </a:xfrm>
              <a:prstGeom prst="bentConnector3">
                <a:avLst>
                  <a:gd fmla="val 89819" name="adj1"/>
                </a:avLst>
              </a:prstGeom>
              <a:noFill/>
              <a:ln cap="flat" cmpd="sng" w="25400">
                <a:solidFill>
                  <a:srgbClr val="02F8FF">
                    <a:alpha val="20000"/>
                  </a:srgbClr>
                </a:solidFill>
                <a:prstDash val="solid"/>
                <a:miter lim="800000"/>
                <a:headEnd len="sm" w="sm" type="none"/>
                <a:tailEnd len="lg" w="lg" type="stealth"/>
              </a:ln>
            </p:spPr>
          </p:cxnSp>
          <p:cxnSp>
            <p:nvCxnSpPr>
              <p:cNvPr id="637" name="Google Shape;637;p19"/>
              <p:cNvCxnSpPr/>
              <p:nvPr/>
            </p:nvCxnSpPr>
            <p:spPr>
              <a:xfrm>
                <a:off x="-438150" y="876300"/>
                <a:ext cx="3702279" cy="1869777"/>
              </a:xfrm>
              <a:prstGeom prst="bentConnector4">
                <a:avLst>
                  <a:gd fmla="val 62918" name="adj1"/>
                  <a:gd fmla="val 94373" name="adj2"/>
                </a:avLst>
              </a:prstGeom>
              <a:noFill/>
              <a:ln cap="flat" cmpd="sng" w="25400">
                <a:solidFill>
                  <a:srgbClr val="02F8FF">
                    <a:alpha val="20000"/>
                  </a:srgbClr>
                </a:solidFill>
                <a:prstDash val="solid"/>
                <a:miter lim="800000"/>
                <a:headEnd len="sm" w="sm" type="none"/>
                <a:tailEnd len="lg" w="lg" type="stealth"/>
              </a:ln>
            </p:spPr>
          </p:cxnSp>
        </p:grpSp>
        <p:pic>
          <p:nvPicPr>
            <p:cNvPr id="638" name="Google Shape;638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377460" y="273671"/>
              <a:ext cx="586368" cy="5863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9" name="Google Shape;639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31567" y="2316069"/>
              <a:ext cx="586368" cy="5863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0" name="Google Shape;640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072532" y="3054044"/>
              <a:ext cx="586368" cy="5863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41" name="Google Shape;641;p19"/>
          <p:cNvGrpSpPr/>
          <p:nvPr/>
        </p:nvGrpSpPr>
        <p:grpSpPr>
          <a:xfrm>
            <a:off x="8668696" y="3188667"/>
            <a:ext cx="3884502" cy="3695957"/>
            <a:chOff x="8668696" y="3188667"/>
            <a:chExt cx="3884502" cy="3695957"/>
          </a:xfrm>
        </p:grpSpPr>
        <p:grpSp>
          <p:nvGrpSpPr>
            <p:cNvPr id="642" name="Google Shape;642;p19"/>
            <p:cNvGrpSpPr/>
            <p:nvPr/>
          </p:nvGrpSpPr>
          <p:grpSpPr>
            <a:xfrm rot="10800000">
              <a:off x="8668696" y="3188667"/>
              <a:ext cx="3884502" cy="3695957"/>
              <a:chOff x="-655020" y="-297808"/>
              <a:chExt cx="4963264" cy="3770262"/>
            </a:xfrm>
          </p:grpSpPr>
          <p:cxnSp>
            <p:nvCxnSpPr>
              <p:cNvPr id="643" name="Google Shape;643;p19"/>
              <p:cNvCxnSpPr/>
              <p:nvPr/>
            </p:nvCxnSpPr>
            <p:spPr>
              <a:xfrm flipH="1" rot="10800000">
                <a:off x="-238422" y="1471759"/>
                <a:ext cx="2748390" cy="1271149"/>
              </a:xfrm>
              <a:prstGeom prst="bentConnector3">
                <a:avLst>
                  <a:gd fmla="val 489948" name="adj1"/>
                </a:avLst>
              </a:prstGeom>
              <a:noFill/>
              <a:ln cap="flat" cmpd="sng" w="25400">
                <a:solidFill>
                  <a:srgbClr val="02F8FF">
                    <a:alpha val="20000"/>
                  </a:srgbClr>
                </a:solidFill>
                <a:prstDash val="solid"/>
                <a:miter lim="800000"/>
                <a:headEnd len="sm" w="sm" type="none"/>
                <a:tailEnd len="lg" w="lg" type="stealth"/>
              </a:ln>
            </p:spPr>
          </p:cxnSp>
          <p:cxnSp>
            <p:nvCxnSpPr>
              <p:cNvPr id="644" name="Google Shape;644;p19"/>
              <p:cNvCxnSpPr/>
              <p:nvPr/>
            </p:nvCxnSpPr>
            <p:spPr>
              <a:xfrm flipH="1" rot="10800000">
                <a:off x="-655020" y="463269"/>
                <a:ext cx="4963264" cy="1256128"/>
              </a:xfrm>
              <a:prstGeom prst="bentConnector3">
                <a:avLst>
                  <a:gd fmla="val 295755" name="adj1"/>
                </a:avLst>
              </a:prstGeom>
              <a:noFill/>
              <a:ln cap="flat" cmpd="sng" w="25400">
                <a:solidFill>
                  <a:srgbClr val="02F8FF">
                    <a:alpha val="20000"/>
                  </a:srgbClr>
                </a:solidFill>
                <a:prstDash val="solid"/>
                <a:miter lim="800000"/>
                <a:headEnd len="sm" w="sm" type="none"/>
                <a:tailEnd len="lg" w="lg" type="stealth"/>
              </a:ln>
            </p:spPr>
          </p:cxnSp>
          <p:cxnSp>
            <p:nvCxnSpPr>
              <p:cNvPr id="645" name="Google Shape;645;p19"/>
              <p:cNvCxnSpPr/>
              <p:nvPr/>
            </p:nvCxnSpPr>
            <p:spPr>
              <a:xfrm flipH="1" rot="-5400000">
                <a:off x="-983149" y="1216590"/>
                <a:ext cx="3770262" cy="741467"/>
              </a:xfrm>
              <a:prstGeom prst="bentConnector3">
                <a:avLst>
                  <a:gd fmla="val 92299" name="adj1"/>
                </a:avLst>
              </a:prstGeom>
              <a:noFill/>
              <a:ln cap="flat" cmpd="sng" w="25400">
                <a:solidFill>
                  <a:srgbClr val="02F8FF">
                    <a:alpha val="20000"/>
                  </a:srgbClr>
                </a:solidFill>
                <a:prstDash val="solid"/>
                <a:miter lim="800000"/>
                <a:headEnd len="sm" w="sm" type="none"/>
                <a:tailEnd len="lg" w="lg" type="stealth"/>
              </a:ln>
            </p:spPr>
          </p:cxnSp>
          <p:cxnSp>
            <p:nvCxnSpPr>
              <p:cNvPr id="646" name="Google Shape;646;p19"/>
              <p:cNvCxnSpPr/>
              <p:nvPr/>
            </p:nvCxnSpPr>
            <p:spPr>
              <a:xfrm>
                <a:off x="-438150" y="876300"/>
                <a:ext cx="3702279" cy="1869777"/>
              </a:xfrm>
              <a:prstGeom prst="bentConnector4">
                <a:avLst>
                  <a:gd fmla="val 379373" name="adj1"/>
                  <a:gd fmla="val 150523" name="adj2"/>
                </a:avLst>
              </a:prstGeom>
              <a:noFill/>
              <a:ln cap="flat" cmpd="sng" w="25400">
                <a:solidFill>
                  <a:srgbClr val="02F8FF">
                    <a:alpha val="20000"/>
                  </a:srgbClr>
                </a:solidFill>
                <a:prstDash val="solid"/>
                <a:miter lim="800000"/>
                <a:headEnd len="sm" w="sm" type="none"/>
                <a:tailEnd len="lg" w="lg" type="stealth"/>
              </a:ln>
            </p:spPr>
          </p:cxnSp>
        </p:grpSp>
        <p:pic>
          <p:nvPicPr>
            <p:cNvPr id="647" name="Google Shape;647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331581" y="3601214"/>
              <a:ext cx="586368" cy="5863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8" name="Google Shape;648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441331" y="4817193"/>
              <a:ext cx="586368" cy="5863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9" name="Google Shape;649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073517" y="5849214"/>
              <a:ext cx="586368" cy="5863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50" name="Google Shape;650;p19"/>
          <p:cNvSpPr txBox="1"/>
          <p:nvPr/>
        </p:nvSpPr>
        <p:spPr>
          <a:xfrm>
            <a:off x="3642393" y="2049264"/>
            <a:ext cx="503208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02F8FF"/>
                </a:solidFill>
                <a:latin typeface="Arial"/>
                <a:ea typeface="Arial"/>
                <a:cs typeface="Arial"/>
                <a:sym typeface="Arial"/>
              </a:rPr>
              <a:t>PART 03</a:t>
            </a:r>
            <a:endParaRPr b="1" sz="6000">
              <a:solidFill>
                <a:srgbClr val="02F8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6" name="Google Shape;656;p20"/>
          <p:cNvGrpSpPr/>
          <p:nvPr/>
        </p:nvGrpSpPr>
        <p:grpSpPr>
          <a:xfrm>
            <a:off x="4159202" y="664895"/>
            <a:ext cx="3873597" cy="716292"/>
            <a:chOff x="4213225" y="655308"/>
            <a:chExt cx="2913574" cy="574689"/>
          </a:xfrm>
        </p:grpSpPr>
        <p:sp>
          <p:nvSpPr>
            <p:cNvPr id="657" name="Google Shape;657;p20"/>
            <p:cNvSpPr/>
            <p:nvPr/>
          </p:nvSpPr>
          <p:spPr>
            <a:xfrm>
              <a:off x="4213225" y="655308"/>
              <a:ext cx="382588" cy="175990"/>
            </a:xfrm>
            <a:custGeom>
              <a:rect b="b" l="l" r="r" t="t"/>
              <a:pathLst>
                <a:path extrusionOk="0" h="292100" w="635000">
                  <a:moveTo>
                    <a:pt x="0" y="292100"/>
                  </a:moveTo>
                  <a:lnTo>
                    <a:pt x="292100" y="0"/>
                  </a:lnTo>
                  <a:lnTo>
                    <a:pt x="635000" y="12700"/>
                  </a:lnTo>
                  <a:lnTo>
                    <a:pt x="558800" y="127000"/>
                  </a:lnTo>
                  <a:lnTo>
                    <a:pt x="393700" y="127000"/>
                  </a:lnTo>
                  <a:lnTo>
                    <a:pt x="241300" y="292100"/>
                  </a:lnTo>
                  <a:lnTo>
                    <a:pt x="0" y="292100"/>
                  </a:ln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51E0"/>
                </a:gs>
              </a:gsLst>
              <a:lin ang="2700006" scaled="0"/>
            </a:gradFill>
            <a:ln>
              <a:noFill/>
            </a:ln>
            <a:effectLst>
              <a:outerShdw rotWithShape="0" algn="tl" dir="2700000" dist="12700">
                <a:srgbClr val="08126C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20"/>
            <p:cNvSpPr/>
            <p:nvPr/>
          </p:nvSpPr>
          <p:spPr>
            <a:xfrm>
              <a:off x="4216580" y="912396"/>
              <a:ext cx="589198" cy="317601"/>
            </a:xfrm>
            <a:custGeom>
              <a:rect b="b" l="l" r="r" t="t"/>
              <a:pathLst>
                <a:path extrusionOk="0" h="317601" w="589198">
                  <a:moveTo>
                    <a:pt x="0" y="0"/>
                  </a:moveTo>
                  <a:lnTo>
                    <a:pt x="38657" y="0"/>
                  </a:lnTo>
                  <a:lnTo>
                    <a:pt x="188194" y="156658"/>
                  </a:lnTo>
                  <a:lnTo>
                    <a:pt x="295462" y="156658"/>
                  </a:lnTo>
                  <a:lnTo>
                    <a:pt x="364419" y="256263"/>
                  </a:lnTo>
                  <a:lnTo>
                    <a:pt x="548306" y="256263"/>
                  </a:lnTo>
                  <a:lnTo>
                    <a:pt x="589198" y="317601"/>
                  </a:lnTo>
                  <a:lnTo>
                    <a:pt x="251127" y="317601"/>
                  </a:ln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51E0"/>
                </a:gs>
              </a:gsLst>
              <a:lin ang="2700006" scaled="0"/>
            </a:gradFill>
            <a:ln>
              <a:noFill/>
            </a:ln>
            <a:effectLst>
              <a:outerShdw rotWithShape="0" algn="tl" dir="2700000" dist="12700">
                <a:srgbClr val="08126C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20"/>
            <p:cNvSpPr/>
            <p:nvPr/>
          </p:nvSpPr>
          <p:spPr>
            <a:xfrm flipH="1">
              <a:off x="6744212" y="655308"/>
              <a:ext cx="382588" cy="175990"/>
            </a:xfrm>
            <a:custGeom>
              <a:rect b="b" l="l" r="r" t="t"/>
              <a:pathLst>
                <a:path extrusionOk="0" h="292100" w="635000">
                  <a:moveTo>
                    <a:pt x="0" y="292100"/>
                  </a:moveTo>
                  <a:lnTo>
                    <a:pt x="292100" y="0"/>
                  </a:lnTo>
                  <a:lnTo>
                    <a:pt x="635000" y="12700"/>
                  </a:lnTo>
                  <a:lnTo>
                    <a:pt x="558800" y="127000"/>
                  </a:lnTo>
                  <a:lnTo>
                    <a:pt x="393700" y="127000"/>
                  </a:lnTo>
                  <a:lnTo>
                    <a:pt x="241300" y="292100"/>
                  </a:lnTo>
                  <a:lnTo>
                    <a:pt x="0" y="292100"/>
                  </a:ln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51E0"/>
                </a:gs>
              </a:gsLst>
              <a:lin ang="2700006" scaled="0"/>
            </a:gradFill>
            <a:ln>
              <a:noFill/>
            </a:ln>
            <a:effectLst>
              <a:outerShdw rotWithShape="0" algn="tl" dir="2700000" dist="12700">
                <a:srgbClr val="08126C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20"/>
            <p:cNvSpPr/>
            <p:nvPr/>
          </p:nvSpPr>
          <p:spPr>
            <a:xfrm flipH="1">
              <a:off x="6534247" y="912396"/>
              <a:ext cx="589198" cy="317601"/>
            </a:xfrm>
            <a:custGeom>
              <a:rect b="b" l="l" r="r" t="t"/>
              <a:pathLst>
                <a:path extrusionOk="0" h="317601" w="589198">
                  <a:moveTo>
                    <a:pt x="38657" y="0"/>
                  </a:moveTo>
                  <a:lnTo>
                    <a:pt x="0" y="0"/>
                  </a:lnTo>
                  <a:lnTo>
                    <a:pt x="251127" y="317601"/>
                  </a:lnTo>
                  <a:lnTo>
                    <a:pt x="589198" y="317601"/>
                  </a:lnTo>
                  <a:lnTo>
                    <a:pt x="548306" y="256263"/>
                  </a:lnTo>
                  <a:lnTo>
                    <a:pt x="364419" y="256263"/>
                  </a:lnTo>
                  <a:lnTo>
                    <a:pt x="295462" y="156658"/>
                  </a:lnTo>
                  <a:lnTo>
                    <a:pt x="188194" y="156658"/>
                  </a:ln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51E0"/>
                </a:gs>
              </a:gsLst>
              <a:lin ang="2700006" scaled="0"/>
            </a:gradFill>
            <a:ln>
              <a:noFill/>
            </a:ln>
            <a:effectLst>
              <a:outerShdw rotWithShape="0" algn="tl" dir="2700000" dist="12700">
                <a:srgbClr val="08126C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20"/>
            <p:cNvSpPr/>
            <p:nvPr/>
          </p:nvSpPr>
          <p:spPr>
            <a:xfrm>
              <a:off x="4245398" y="712550"/>
              <a:ext cx="2845879" cy="443398"/>
            </a:xfrm>
            <a:custGeom>
              <a:rect b="b" l="l" r="r" t="t"/>
              <a:pathLst>
                <a:path extrusionOk="0" h="443398" w="2845879">
                  <a:moveTo>
                    <a:pt x="345948" y="0"/>
                  </a:moveTo>
                  <a:lnTo>
                    <a:pt x="1401852" y="0"/>
                  </a:lnTo>
                  <a:lnTo>
                    <a:pt x="1406100" y="0"/>
                  </a:lnTo>
                  <a:lnTo>
                    <a:pt x="2499930" y="0"/>
                  </a:lnTo>
                  <a:lnTo>
                    <a:pt x="2526991" y="40592"/>
                  </a:lnTo>
                  <a:lnTo>
                    <a:pt x="2611044" y="40592"/>
                  </a:lnTo>
                  <a:lnTo>
                    <a:pt x="2657537" y="87085"/>
                  </a:lnTo>
                  <a:lnTo>
                    <a:pt x="2695508" y="128220"/>
                  </a:lnTo>
                  <a:lnTo>
                    <a:pt x="2698533" y="128081"/>
                  </a:lnTo>
                  <a:lnTo>
                    <a:pt x="2721649" y="151197"/>
                  </a:lnTo>
                  <a:lnTo>
                    <a:pt x="2845879" y="151197"/>
                  </a:lnTo>
                  <a:lnTo>
                    <a:pt x="2655064" y="337181"/>
                  </a:lnTo>
                  <a:lnTo>
                    <a:pt x="2560694" y="337181"/>
                  </a:lnTo>
                  <a:lnTo>
                    <a:pt x="2500029" y="424810"/>
                  </a:lnTo>
                  <a:lnTo>
                    <a:pt x="2338253" y="424810"/>
                  </a:lnTo>
                  <a:lnTo>
                    <a:pt x="2325860" y="443398"/>
                  </a:lnTo>
                  <a:lnTo>
                    <a:pt x="1406100" y="443398"/>
                  </a:lnTo>
                  <a:lnTo>
                    <a:pt x="1401852" y="443398"/>
                  </a:lnTo>
                  <a:lnTo>
                    <a:pt x="520018" y="443398"/>
                  </a:lnTo>
                  <a:lnTo>
                    <a:pt x="507626" y="424810"/>
                  </a:lnTo>
                  <a:lnTo>
                    <a:pt x="345850" y="424810"/>
                  </a:lnTo>
                  <a:lnTo>
                    <a:pt x="285184" y="337181"/>
                  </a:lnTo>
                  <a:lnTo>
                    <a:pt x="190814" y="337181"/>
                  </a:lnTo>
                  <a:lnTo>
                    <a:pt x="0" y="151197"/>
                  </a:lnTo>
                  <a:lnTo>
                    <a:pt x="125503" y="151197"/>
                  </a:lnTo>
                  <a:lnTo>
                    <a:pt x="148563" y="128137"/>
                  </a:lnTo>
                  <a:lnTo>
                    <a:pt x="150370" y="128220"/>
                  </a:lnTo>
                  <a:lnTo>
                    <a:pt x="173056" y="103644"/>
                  </a:lnTo>
                  <a:lnTo>
                    <a:pt x="236108" y="40592"/>
                  </a:lnTo>
                  <a:lnTo>
                    <a:pt x="318887" y="40592"/>
                  </a:lnTo>
                  <a:close/>
                </a:path>
              </a:pathLst>
            </a:custGeom>
            <a:solidFill>
              <a:srgbClr val="25A6FC">
                <a:alpha val="40000"/>
              </a:srgbClr>
            </a:solidFill>
            <a:ln>
              <a:noFill/>
            </a:ln>
            <a:effectLst>
              <a:outerShdw rotWithShape="0" algn="tl" dir="2700000" dist="12700">
                <a:srgbClr val="08126C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2" name="Google Shape;662;p20"/>
          <p:cNvSpPr txBox="1"/>
          <p:nvPr/>
        </p:nvSpPr>
        <p:spPr>
          <a:xfrm>
            <a:off x="4715757" y="761719"/>
            <a:ext cx="276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2F8FF"/>
                </a:solidFill>
              </a:rPr>
              <a:t>BENEFITS</a:t>
            </a:r>
            <a:endParaRPr b="1" sz="2800">
              <a:solidFill>
                <a:srgbClr val="02F8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3" name="Google Shape;663;p20"/>
          <p:cNvGrpSpPr/>
          <p:nvPr/>
        </p:nvGrpSpPr>
        <p:grpSpPr>
          <a:xfrm>
            <a:off x="902308" y="4354855"/>
            <a:ext cx="4690907" cy="1677945"/>
            <a:chOff x="921262" y="2815031"/>
            <a:chExt cx="4651831" cy="1863141"/>
          </a:xfrm>
        </p:grpSpPr>
        <p:sp>
          <p:nvSpPr>
            <p:cNvPr id="664" name="Google Shape;664;p20"/>
            <p:cNvSpPr/>
            <p:nvPr/>
          </p:nvSpPr>
          <p:spPr>
            <a:xfrm rot="-8422674">
              <a:off x="1161245" y="3378575"/>
              <a:ext cx="993260" cy="1110438"/>
            </a:xfrm>
            <a:custGeom>
              <a:rect b="b" l="l" r="r" t="t"/>
              <a:pathLst>
                <a:path extrusionOk="0" h="1110823" w="993605">
                  <a:moveTo>
                    <a:pt x="968964" y="1110823"/>
                  </a:moveTo>
                  <a:cubicBezTo>
                    <a:pt x="689916" y="730490"/>
                    <a:pt x="597811" y="593413"/>
                    <a:pt x="237851" y="118229"/>
                  </a:cubicBezTo>
                  <a:lnTo>
                    <a:pt x="0" y="141817"/>
                  </a:lnTo>
                  <a:lnTo>
                    <a:pt x="127251" y="21403"/>
                  </a:lnTo>
                  <a:lnTo>
                    <a:pt x="191339" y="6083"/>
                  </a:lnTo>
                  <a:lnTo>
                    <a:pt x="212722" y="0"/>
                  </a:lnTo>
                  <a:lnTo>
                    <a:pt x="307463" y="1338"/>
                  </a:lnTo>
                  <a:lnTo>
                    <a:pt x="993605" y="934887"/>
                  </a:lnTo>
                  <a:lnTo>
                    <a:pt x="968964" y="1110823"/>
                  </a:lnTo>
                  <a:close/>
                </a:path>
              </a:pathLst>
            </a:custGeom>
            <a:solidFill>
              <a:srgbClr val="25A6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20"/>
            <p:cNvSpPr/>
            <p:nvPr/>
          </p:nvSpPr>
          <p:spPr>
            <a:xfrm>
              <a:off x="2140022" y="4492895"/>
              <a:ext cx="2956604" cy="136656"/>
            </a:xfrm>
            <a:custGeom>
              <a:rect b="b" l="l" r="r" t="t"/>
              <a:pathLst>
                <a:path extrusionOk="0" h="136656" w="2956604">
                  <a:moveTo>
                    <a:pt x="0" y="124750"/>
                  </a:moveTo>
                  <a:lnTo>
                    <a:pt x="121508" y="0"/>
                  </a:lnTo>
                  <a:lnTo>
                    <a:pt x="2830333" y="0"/>
                  </a:lnTo>
                  <a:lnTo>
                    <a:pt x="2956604" y="136656"/>
                  </a:lnTo>
                  <a:lnTo>
                    <a:pt x="0" y="124750"/>
                  </a:ln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F8FF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20"/>
            <p:cNvSpPr/>
            <p:nvPr/>
          </p:nvSpPr>
          <p:spPr>
            <a:xfrm>
              <a:off x="1486415" y="2815031"/>
              <a:ext cx="4086679" cy="1796143"/>
            </a:xfrm>
            <a:custGeom>
              <a:rect b="b" l="l" r="r" t="t"/>
              <a:pathLst>
                <a:path extrusionOk="0" h="5747657" w="13077372">
                  <a:moveTo>
                    <a:pt x="29029" y="1567543"/>
                  </a:moveTo>
                  <a:lnTo>
                    <a:pt x="0" y="5370285"/>
                  </a:lnTo>
                  <a:lnTo>
                    <a:pt x="406400" y="5718628"/>
                  </a:lnTo>
                  <a:lnTo>
                    <a:pt x="12337143" y="5747657"/>
                  </a:lnTo>
                  <a:lnTo>
                    <a:pt x="13077372" y="5065485"/>
                  </a:lnTo>
                  <a:cubicBezTo>
                    <a:pt x="13072534" y="3725333"/>
                    <a:pt x="13067695" y="2385180"/>
                    <a:pt x="13062857" y="1045028"/>
                  </a:cubicBezTo>
                  <a:lnTo>
                    <a:pt x="12467772" y="493485"/>
                  </a:lnTo>
                  <a:lnTo>
                    <a:pt x="6066972" y="478971"/>
                  </a:lnTo>
                  <a:lnTo>
                    <a:pt x="5617029" y="14514"/>
                  </a:lnTo>
                  <a:lnTo>
                    <a:pt x="1407886" y="0"/>
                  </a:lnTo>
                  <a:lnTo>
                    <a:pt x="29029" y="1567543"/>
                  </a:lnTo>
                  <a:close/>
                </a:path>
              </a:pathLst>
            </a:custGeom>
            <a:noFill/>
            <a:ln cap="flat" cmpd="sng" w="28575">
              <a:solidFill>
                <a:srgbClr val="25A6F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7" name="Google Shape;667;p20"/>
          <p:cNvGrpSpPr/>
          <p:nvPr/>
        </p:nvGrpSpPr>
        <p:grpSpPr>
          <a:xfrm>
            <a:off x="1043221" y="2285905"/>
            <a:ext cx="4690907" cy="1677945"/>
            <a:chOff x="921262" y="2815031"/>
            <a:chExt cx="4651831" cy="1863141"/>
          </a:xfrm>
        </p:grpSpPr>
        <p:sp>
          <p:nvSpPr>
            <p:cNvPr id="668" name="Google Shape;668;p20"/>
            <p:cNvSpPr/>
            <p:nvPr/>
          </p:nvSpPr>
          <p:spPr>
            <a:xfrm rot="-8422674">
              <a:off x="1161245" y="3378575"/>
              <a:ext cx="993260" cy="1110438"/>
            </a:xfrm>
            <a:custGeom>
              <a:rect b="b" l="l" r="r" t="t"/>
              <a:pathLst>
                <a:path extrusionOk="0" h="1110823" w="993605">
                  <a:moveTo>
                    <a:pt x="968964" y="1110823"/>
                  </a:moveTo>
                  <a:cubicBezTo>
                    <a:pt x="689916" y="730490"/>
                    <a:pt x="597811" y="593413"/>
                    <a:pt x="237851" y="118229"/>
                  </a:cubicBezTo>
                  <a:lnTo>
                    <a:pt x="0" y="141817"/>
                  </a:lnTo>
                  <a:lnTo>
                    <a:pt x="127251" y="21403"/>
                  </a:lnTo>
                  <a:lnTo>
                    <a:pt x="191339" y="6083"/>
                  </a:lnTo>
                  <a:lnTo>
                    <a:pt x="212722" y="0"/>
                  </a:lnTo>
                  <a:lnTo>
                    <a:pt x="307463" y="1338"/>
                  </a:lnTo>
                  <a:lnTo>
                    <a:pt x="993605" y="934887"/>
                  </a:lnTo>
                  <a:lnTo>
                    <a:pt x="968964" y="1110823"/>
                  </a:lnTo>
                  <a:close/>
                </a:path>
              </a:pathLst>
            </a:custGeom>
            <a:solidFill>
              <a:srgbClr val="25A6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20"/>
            <p:cNvSpPr/>
            <p:nvPr/>
          </p:nvSpPr>
          <p:spPr>
            <a:xfrm>
              <a:off x="2140022" y="4492895"/>
              <a:ext cx="2956604" cy="136656"/>
            </a:xfrm>
            <a:custGeom>
              <a:rect b="b" l="l" r="r" t="t"/>
              <a:pathLst>
                <a:path extrusionOk="0" h="136656" w="2956604">
                  <a:moveTo>
                    <a:pt x="0" y="124750"/>
                  </a:moveTo>
                  <a:lnTo>
                    <a:pt x="121508" y="0"/>
                  </a:lnTo>
                  <a:lnTo>
                    <a:pt x="2830333" y="0"/>
                  </a:lnTo>
                  <a:lnTo>
                    <a:pt x="2956604" y="136656"/>
                  </a:lnTo>
                  <a:lnTo>
                    <a:pt x="0" y="124750"/>
                  </a:ln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F8FF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20"/>
            <p:cNvSpPr/>
            <p:nvPr/>
          </p:nvSpPr>
          <p:spPr>
            <a:xfrm>
              <a:off x="1486415" y="2815031"/>
              <a:ext cx="4086679" cy="1796143"/>
            </a:xfrm>
            <a:custGeom>
              <a:rect b="b" l="l" r="r" t="t"/>
              <a:pathLst>
                <a:path extrusionOk="0" h="5747657" w="13077372">
                  <a:moveTo>
                    <a:pt x="29029" y="1567543"/>
                  </a:moveTo>
                  <a:lnTo>
                    <a:pt x="0" y="5370285"/>
                  </a:lnTo>
                  <a:lnTo>
                    <a:pt x="406400" y="5718628"/>
                  </a:lnTo>
                  <a:lnTo>
                    <a:pt x="12337143" y="5747657"/>
                  </a:lnTo>
                  <a:lnTo>
                    <a:pt x="13077372" y="5065485"/>
                  </a:lnTo>
                  <a:cubicBezTo>
                    <a:pt x="13072534" y="3725333"/>
                    <a:pt x="13067695" y="2385180"/>
                    <a:pt x="13062857" y="1045028"/>
                  </a:cubicBezTo>
                  <a:lnTo>
                    <a:pt x="12467772" y="493485"/>
                  </a:lnTo>
                  <a:lnTo>
                    <a:pt x="6066972" y="478971"/>
                  </a:lnTo>
                  <a:lnTo>
                    <a:pt x="5617029" y="14514"/>
                  </a:lnTo>
                  <a:lnTo>
                    <a:pt x="1407886" y="0"/>
                  </a:lnTo>
                  <a:lnTo>
                    <a:pt x="29029" y="1567543"/>
                  </a:lnTo>
                  <a:close/>
                </a:path>
              </a:pathLst>
            </a:custGeom>
            <a:noFill/>
            <a:ln cap="flat" cmpd="sng" w="28575">
              <a:solidFill>
                <a:srgbClr val="25A6F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1" name="Google Shape;671;p20"/>
          <p:cNvGrpSpPr/>
          <p:nvPr/>
        </p:nvGrpSpPr>
        <p:grpSpPr>
          <a:xfrm flipH="1">
            <a:off x="6122400" y="4354854"/>
            <a:ext cx="4820228" cy="1677945"/>
            <a:chOff x="921262" y="2815031"/>
            <a:chExt cx="4651831" cy="1863141"/>
          </a:xfrm>
        </p:grpSpPr>
        <p:sp>
          <p:nvSpPr>
            <p:cNvPr id="672" name="Google Shape;672;p20"/>
            <p:cNvSpPr/>
            <p:nvPr/>
          </p:nvSpPr>
          <p:spPr>
            <a:xfrm rot="-8422674">
              <a:off x="1161245" y="3378575"/>
              <a:ext cx="993260" cy="1110438"/>
            </a:xfrm>
            <a:custGeom>
              <a:rect b="b" l="l" r="r" t="t"/>
              <a:pathLst>
                <a:path extrusionOk="0" h="1110823" w="993605">
                  <a:moveTo>
                    <a:pt x="968964" y="1110823"/>
                  </a:moveTo>
                  <a:cubicBezTo>
                    <a:pt x="689916" y="730490"/>
                    <a:pt x="597811" y="593413"/>
                    <a:pt x="237851" y="118229"/>
                  </a:cubicBezTo>
                  <a:lnTo>
                    <a:pt x="0" y="141817"/>
                  </a:lnTo>
                  <a:lnTo>
                    <a:pt x="127251" y="21403"/>
                  </a:lnTo>
                  <a:lnTo>
                    <a:pt x="191339" y="6083"/>
                  </a:lnTo>
                  <a:lnTo>
                    <a:pt x="212722" y="0"/>
                  </a:lnTo>
                  <a:lnTo>
                    <a:pt x="307463" y="1338"/>
                  </a:lnTo>
                  <a:lnTo>
                    <a:pt x="993605" y="934887"/>
                  </a:lnTo>
                  <a:lnTo>
                    <a:pt x="968964" y="1110823"/>
                  </a:lnTo>
                  <a:close/>
                </a:path>
              </a:pathLst>
            </a:custGeom>
            <a:solidFill>
              <a:srgbClr val="25A6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20"/>
            <p:cNvSpPr/>
            <p:nvPr/>
          </p:nvSpPr>
          <p:spPr>
            <a:xfrm>
              <a:off x="2140022" y="4492895"/>
              <a:ext cx="2956604" cy="136656"/>
            </a:xfrm>
            <a:custGeom>
              <a:rect b="b" l="l" r="r" t="t"/>
              <a:pathLst>
                <a:path extrusionOk="0" h="136656" w="2956604">
                  <a:moveTo>
                    <a:pt x="0" y="124750"/>
                  </a:moveTo>
                  <a:lnTo>
                    <a:pt x="121508" y="0"/>
                  </a:lnTo>
                  <a:lnTo>
                    <a:pt x="2830333" y="0"/>
                  </a:lnTo>
                  <a:lnTo>
                    <a:pt x="2956604" y="136656"/>
                  </a:lnTo>
                  <a:lnTo>
                    <a:pt x="0" y="124750"/>
                  </a:ln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F8FF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20"/>
            <p:cNvSpPr/>
            <p:nvPr/>
          </p:nvSpPr>
          <p:spPr>
            <a:xfrm>
              <a:off x="1486415" y="2815031"/>
              <a:ext cx="4086679" cy="1796143"/>
            </a:xfrm>
            <a:custGeom>
              <a:rect b="b" l="l" r="r" t="t"/>
              <a:pathLst>
                <a:path extrusionOk="0" h="5747657" w="13077372">
                  <a:moveTo>
                    <a:pt x="29029" y="1567543"/>
                  </a:moveTo>
                  <a:lnTo>
                    <a:pt x="0" y="5370285"/>
                  </a:lnTo>
                  <a:lnTo>
                    <a:pt x="406400" y="5718628"/>
                  </a:lnTo>
                  <a:lnTo>
                    <a:pt x="12337143" y="5747657"/>
                  </a:lnTo>
                  <a:lnTo>
                    <a:pt x="13077372" y="5065485"/>
                  </a:lnTo>
                  <a:cubicBezTo>
                    <a:pt x="13072534" y="3725333"/>
                    <a:pt x="13067695" y="2385180"/>
                    <a:pt x="13062857" y="1045028"/>
                  </a:cubicBezTo>
                  <a:lnTo>
                    <a:pt x="12467772" y="493485"/>
                  </a:lnTo>
                  <a:lnTo>
                    <a:pt x="6066972" y="478971"/>
                  </a:lnTo>
                  <a:lnTo>
                    <a:pt x="5617029" y="14514"/>
                  </a:lnTo>
                  <a:lnTo>
                    <a:pt x="1407886" y="0"/>
                  </a:lnTo>
                  <a:lnTo>
                    <a:pt x="29029" y="1567543"/>
                  </a:lnTo>
                  <a:close/>
                </a:path>
              </a:pathLst>
            </a:custGeom>
            <a:noFill/>
            <a:ln cap="flat" cmpd="sng" w="28575">
              <a:solidFill>
                <a:srgbClr val="25A6F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5" name="Google Shape;675;p20"/>
          <p:cNvGrpSpPr/>
          <p:nvPr/>
        </p:nvGrpSpPr>
        <p:grpSpPr>
          <a:xfrm flipH="1">
            <a:off x="6147549" y="2285905"/>
            <a:ext cx="4690907" cy="1677945"/>
            <a:chOff x="921262" y="2815031"/>
            <a:chExt cx="4651831" cy="1863141"/>
          </a:xfrm>
        </p:grpSpPr>
        <p:sp>
          <p:nvSpPr>
            <p:cNvPr id="676" name="Google Shape;676;p20"/>
            <p:cNvSpPr/>
            <p:nvPr/>
          </p:nvSpPr>
          <p:spPr>
            <a:xfrm rot="-8422674">
              <a:off x="1161245" y="3378575"/>
              <a:ext cx="993260" cy="1110438"/>
            </a:xfrm>
            <a:custGeom>
              <a:rect b="b" l="l" r="r" t="t"/>
              <a:pathLst>
                <a:path extrusionOk="0" h="1110823" w="993605">
                  <a:moveTo>
                    <a:pt x="968964" y="1110823"/>
                  </a:moveTo>
                  <a:cubicBezTo>
                    <a:pt x="689916" y="730490"/>
                    <a:pt x="597811" y="593413"/>
                    <a:pt x="237851" y="118229"/>
                  </a:cubicBezTo>
                  <a:lnTo>
                    <a:pt x="0" y="141817"/>
                  </a:lnTo>
                  <a:lnTo>
                    <a:pt x="127251" y="21403"/>
                  </a:lnTo>
                  <a:lnTo>
                    <a:pt x="191339" y="6083"/>
                  </a:lnTo>
                  <a:lnTo>
                    <a:pt x="212722" y="0"/>
                  </a:lnTo>
                  <a:lnTo>
                    <a:pt x="307463" y="1338"/>
                  </a:lnTo>
                  <a:lnTo>
                    <a:pt x="993605" y="934887"/>
                  </a:lnTo>
                  <a:lnTo>
                    <a:pt x="968964" y="1110823"/>
                  </a:lnTo>
                  <a:close/>
                </a:path>
              </a:pathLst>
            </a:custGeom>
            <a:solidFill>
              <a:srgbClr val="25A6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20"/>
            <p:cNvSpPr/>
            <p:nvPr/>
          </p:nvSpPr>
          <p:spPr>
            <a:xfrm>
              <a:off x="2140022" y="4492895"/>
              <a:ext cx="2956604" cy="136656"/>
            </a:xfrm>
            <a:custGeom>
              <a:rect b="b" l="l" r="r" t="t"/>
              <a:pathLst>
                <a:path extrusionOk="0" h="136656" w="2956604">
                  <a:moveTo>
                    <a:pt x="0" y="124750"/>
                  </a:moveTo>
                  <a:lnTo>
                    <a:pt x="121508" y="0"/>
                  </a:lnTo>
                  <a:lnTo>
                    <a:pt x="2830333" y="0"/>
                  </a:lnTo>
                  <a:lnTo>
                    <a:pt x="2956604" y="136656"/>
                  </a:lnTo>
                  <a:lnTo>
                    <a:pt x="0" y="124750"/>
                  </a:ln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F8FF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20"/>
            <p:cNvSpPr/>
            <p:nvPr/>
          </p:nvSpPr>
          <p:spPr>
            <a:xfrm>
              <a:off x="1486415" y="2815031"/>
              <a:ext cx="4086679" cy="1796143"/>
            </a:xfrm>
            <a:custGeom>
              <a:rect b="b" l="l" r="r" t="t"/>
              <a:pathLst>
                <a:path extrusionOk="0" h="5747657" w="13077372">
                  <a:moveTo>
                    <a:pt x="29029" y="1567543"/>
                  </a:moveTo>
                  <a:lnTo>
                    <a:pt x="0" y="5370285"/>
                  </a:lnTo>
                  <a:lnTo>
                    <a:pt x="406400" y="5718628"/>
                  </a:lnTo>
                  <a:lnTo>
                    <a:pt x="12337143" y="5747657"/>
                  </a:lnTo>
                  <a:lnTo>
                    <a:pt x="13077372" y="5065485"/>
                  </a:lnTo>
                  <a:cubicBezTo>
                    <a:pt x="13072534" y="3725333"/>
                    <a:pt x="13067695" y="2385180"/>
                    <a:pt x="13062857" y="1045028"/>
                  </a:cubicBezTo>
                  <a:lnTo>
                    <a:pt x="12467772" y="493485"/>
                  </a:lnTo>
                  <a:lnTo>
                    <a:pt x="6066972" y="478971"/>
                  </a:lnTo>
                  <a:lnTo>
                    <a:pt x="5617029" y="14514"/>
                  </a:lnTo>
                  <a:lnTo>
                    <a:pt x="1407886" y="0"/>
                  </a:lnTo>
                  <a:lnTo>
                    <a:pt x="29029" y="1567543"/>
                  </a:lnTo>
                  <a:close/>
                </a:path>
              </a:pathLst>
            </a:custGeom>
            <a:noFill/>
            <a:ln cap="flat" cmpd="sng" w="28575">
              <a:solidFill>
                <a:srgbClr val="25A6F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9" name="Google Shape;679;p20"/>
          <p:cNvGrpSpPr/>
          <p:nvPr/>
        </p:nvGrpSpPr>
        <p:grpSpPr>
          <a:xfrm>
            <a:off x="1885591" y="2546175"/>
            <a:ext cx="3364200" cy="1078503"/>
            <a:chOff x="2678020" y="3276151"/>
            <a:chExt cx="3364200" cy="1078503"/>
          </a:xfrm>
        </p:grpSpPr>
        <p:sp>
          <p:nvSpPr>
            <p:cNvPr id="680" name="Google Shape;680;p20"/>
            <p:cNvSpPr/>
            <p:nvPr/>
          </p:nvSpPr>
          <p:spPr>
            <a:xfrm>
              <a:off x="2906616" y="3580954"/>
              <a:ext cx="2283600" cy="77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25A6FC"/>
                  </a:solidFill>
                </a:rPr>
                <a:t>Tracking Food in a supply chain</a:t>
              </a:r>
              <a:endParaRPr sz="2000">
                <a:solidFill>
                  <a:srgbClr val="25A6F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20"/>
            <p:cNvSpPr txBox="1"/>
            <p:nvPr/>
          </p:nvSpPr>
          <p:spPr>
            <a:xfrm>
              <a:off x="2678020" y="3276151"/>
              <a:ext cx="3364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rgbClr val="02F8FF"/>
                  </a:solidFill>
                </a:rPr>
                <a:t>Increased Transparency</a:t>
              </a:r>
              <a:endParaRPr sz="2000" u="sng">
                <a:solidFill>
                  <a:srgbClr val="02F8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2" name="Google Shape;682;p20"/>
          <p:cNvGrpSpPr/>
          <p:nvPr/>
        </p:nvGrpSpPr>
        <p:grpSpPr>
          <a:xfrm>
            <a:off x="1744675" y="4627300"/>
            <a:ext cx="3288000" cy="850000"/>
            <a:chOff x="2678016" y="3428556"/>
            <a:chExt cx="3288000" cy="850000"/>
          </a:xfrm>
        </p:grpSpPr>
        <p:sp>
          <p:nvSpPr>
            <p:cNvPr id="683" name="Google Shape;683;p20"/>
            <p:cNvSpPr/>
            <p:nvPr/>
          </p:nvSpPr>
          <p:spPr>
            <a:xfrm>
              <a:off x="2906616" y="3816856"/>
              <a:ext cx="3059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25A6FC"/>
                  </a:solidFill>
                </a:rPr>
                <a:t>Cross-Border Payments</a:t>
              </a:r>
              <a:endParaRPr sz="2100">
                <a:solidFill>
                  <a:srgbClr val="25A6F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20"/>
            <p:cNvSpPr txBox="1"/>
            <p:nvPr/>
          </p:nvSpPr>
          <p:spPr>
            <a:xfrm>
              <a:off x="2678016" y="3428556"/>
              <a:ext cx="2990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rgbClr val="02F8FF"/>
                  </a:solidFill>
                </a:rPr>
                <a:t>Reduced Costs</a:t>
              </a:r>
              <a:endParaRPr sz="2000" u="sng">
                <a:solidFill>
                  <a:srgbClr val="02F8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5" name="Google Shape;685;p20"/>
          <p:cNvGrpSpPr/>
          <p:nvPr/>
        </p:nvGrpSpPr>
        <p:grpSpPr>
          <a:xfrm>
            <a:off x="5965662" y="2622375"/>
            <a:ext cx="2893252" cy="849996"/>
            <a:chOff x="1077814" y="3352351"/>
            <a:chExt cx="2893252" cy="849996"/>
          </a:xfrm>
        </p:grpSpPr>
        <p:sp>
          <p:nvSpPr>
            <p:cNvPr id="686" name="Google Shape;686;p20"/>
            <p:cNvSpPr/>
            <p:nvPr/>
          </p:nvSpPr>
          <p:spPr>
            <a:xfrm>
              <a:off x="1077814" y="3740647"/>
              <a:ext cx="2283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25A6FC"/>
                  </a:solidFill>
                </a:rPr>
                <a:t>Cryptography</a:t>
              </a:r>
              <a:endParaRPr sz="2000">
                <a:solidFill>
                  <a:srgbClr val="25A6F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20"/>
            <p:cNvSpPr txBox="1"/>
            <p:nvPr/>
          </p:nvSpPr>
          <p:spPr>
            <a:xfrm>
              <a:off x="1256666" y="3352351"/>
              <a:ext cx="2714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rgbClr val="02F8FF"/>
                  </a:solidFill>
                </a:rPr>
                <a:t>Enhanced security</a:t>
              </a:r>
              <a:endParaRPr sz="2000" u="sng">
                <a:solidFill>
                  <a:srgbClr val="02F8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8" name="Google Shape;688;p20"/>
          <p:cNvGrpSpPr/>
          <p:nvPr/>
        </p:nvGrpSpPr>
        <p:grpSpPr>
          <a:xfrm>
            <a:off x="6043360" y="4599588"/>
            <a:ext cx="3773478" cy="926200"/>
            <a:chOff x="1213349" y="3276156"/>
            <a:chExt cx="3773478" cy="926200"/>
          </a:xfrm>
        </p:grpSpPr>
        <p:sp>
          <p:nvSpPr>
            <p:cNvPr id="689" name="Google Shape;689;p20"/>
            <p:cNvSpPr/>
            <p:nvPr/>
          </p:nvSpPr>
          <p:spPr>
            <a:xfrm>
              <a:off x="1783127" y="3740656"/>
              <a:ext cx="3203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25A6FC"/>
                  </a:solidFill>
                </a:rPr>
                <a:t>Royalties and Copyright Management</a:t>
              </a:r>
              <a:endParaRPr sz="2000">
                <a:solidFill>
                  <a:srgbClr val="25A6F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20"/>
            <p:cNvSpPr txBox="1"/>
            <p:nvPr/>
          </p:nvSpPr>
          <p:spPr>
            <a:xfrm>
              <a:off x="1213349" y="3276156"/>
              <a:ext cx="3291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rgbClr val="02F8FF"/>
                  </a:solidFill>
                </a:rPr>
                <a:t>Automation of processes</a:t>
              </a:r>
              <a:endParaRPr sz="2000" u="sng">
                <a:solidFill>
                  <a:srgbClr val="02F8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" name="Google Shape;696;p21"/>
          <p:cNvGrpSpPr/>
          <p:nvPr/>
        </p:nvGrpSpPr>
        <p:grpSpPr>
          <a:xfrm>
            <a:off x="921851" y="1850984"/>
            <a:ext cx="1045029" cy="1045029"/>
            <a:chOff x="1623213" y="2988809"/>
            <a:chExt cx="1045029" cy="1045029"/>
          </a:xfrm>
        </p:grpSpPr>
        <p:grpSp>
          <p:nvGrpSpPr>
            <p:cNvPr id="697" name="Google Shape;697;p21"/>
            <p:cNvGrpSpPr/>
            <p:nvPr/>
          </p:nvGrpSpPr>
          <p:grpSpPr>
            <a:xfrm>
              <a:off x="1623213" y="2988809"/>
              <a:ext cx="1045029" cy="1045029"/>
              <a:chOff x="3317876" y="2019301"/>
              <a:chExt cx="2171700" cy="2171700"/>
            </a:xfrm>
          </p:grpSpPr>
          <p:sp>
            <p:nvSpPr>
              <p:cNvPr id="698" name="Google Shape;698;p21"/>
              <p:cNvSpPr/>
              <p:nvPr/>
            </p:nvSpPr>
            <p:spPr>
              <a:xfrm>
                <a:off x="3511550" y="2212975"/>
                <a:ext cx="1784350" cy="1784350"/>
              </a:xfrm>
              <a:prstGeom prst="rect">
                <a:avLst/>
              </a:prstGeom>
              <a:gradFill>
                <a:gsLst>
                  <a:gs pos="0">
                    <a:srgbClr val="02F8FF"/>
                  </a:gs>
                  <a:gs pos="31000">
                    <a:srgbClr val="02F8FF"/>
                  </a:gs>
                  <a:gs pos="100000">
                    <a:srgbClr val="0251E0"/>
                  </a:gs>
                </a:gsLst>
                <a:lin ang="2700000" scaled="0"/>
              </a:gradFill>
              <a:ln>
                <a:noFill/>
              </a:ln>
              <a:effectLst>
                <a:outerShdw rotWithShape="0" algn="tl" dir="2700000" dist="12700">
                  <a:srgbClr val="08126C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9" name="Google Shape;699;p21"/>
              <p:cNvSpPr/>
              <p:nvPr/>
            </p:nvSpPr>
            <p:spPr>
              <a:xfrm>
                <a:off x="3317876" y="2019301"/>
                <a:ext cx="193675" cy="193675"/>
              </a:xfrm>
              <a:custGeom>
                <a:rect b="b" l="l" r="r" t="t"/>
                <a:pathLst>
                  <a:path extrusionOk="0" h="193675" w="193675">
                    <a:moveTo>
                      <a:pt x="0" y="0"/>
                    </a:moveTo>
                    <a:lnTo>
                      <a:pt x="193675" y="0"/>
                    </a:lnTo>
                    <a:lnTo>
                      <a:pt x="193675" y="52381"/>
                    </a:lnTo>
                    <a:lnTo>
                      <a:pt x="52381" y="52381"/>
                    </a:lnTo>
                    <a:lnTo>
                      <a:pt x="52381" y="193675"/>
                    </a:lnTo>
                    <a:lnTo>
                      <a:pt x="0" y="193675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2F8FF"/>
                  </a:gs>
                  <a:gs pos="31000">
                    <a:srgbClr val="02F8FF"/>
                  </a:gs>
                  <a:gs pos="100000">
                    <a:srgbClr val="0251E0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0" name="Google Shape;700;p21"/>
              <p:cNvSpPr/>
              <p:nvPr/>
            </p:nvSpPr>
            <p:spPr>
              <a:xfrm>
                <a:off x="5295901" y="2019301"/>
                <a:ext cx="193675" cy="193675"/>
              </a:xfrm>
              <a:custGeom>
                <a:rect b="b" l="l" r="r" t="t"/>
                <a:pathLst>
                  <a:path extrusionOk="0" h="193675" w="193675">
                    <a:moveTo>
                      <a:pt x="0" y="0"/>
                    </a:moveTo>
                    <a:lnTo>
                      <a:pt x="193675" y="0"/>
                    </a:lnTo>
                    <a:lnTo>
                      <a:pt x="193675" y="193675"/>
                    </a:lnTo>
                    <a:lnTo>
                      <a:pt x="141294" y="193675"/>
                    </a:lnTo>
                    <a:lnTo>
                      <a:pt x="141294" y="52381"/>
                    </a:lnTo>
                    <a:lnTo>
                      <a:pt x="0" y="52381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2F8FF"/>
                  </a:gs>
                  <a:gs pos="31000">
                    <a:srgbClr val="02F8FF"/>
                  </a:gs>
                  <a:gs pos="100000">
                    <a:srgbClr val="0251E0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1" name="Google Shape;701;p21"/>
              <p:cNvSpPr/>
              <p:nvPr/>
            </p:nvSpPr>
            <p:spPr>
              <a:xfrm>
                <a:off x="3317876" y="3997326"/>
                <a:ext cx="193675" cy="193675"/>
              </a:xfrm>
              <a:custGeom>
                <a:rect b="b" l="l" r="r" t="t"/>
                <a:pathLst>
                  <a:path extrusionOk="0" h="193675" w="193675">
                    <a:moveTo>
                      <a:pt x="0" y="0"/>
                    </a:moveTo>
                    <a:lnTo>
                      <a:pt x="52381" y="0"/>
                    </a:lnTo>
                    <a:lnTo>
                      <a:pt x="52381" y="141294"/>
                    </a:lnTo>
                    <a:lnTo>
                      <a:pt x="193675" y="141294"/>
                    </a:lnTo>
                    <a:lnTo>
                      <a:pt x="193675" y="193675"/>
                    </a:lnTo>
                    <a:lnTo>
                      <a:pt x="0" y="193675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2F8FF"/>
                  </a:gs>
                  <a:gs pos="31000">
                    <a:srgbClr val="02F8FF"/>
                  </a:gs>
                  <a:gs pos="100000">
                    <a:srgbClr val="0251E0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2" name="Google Shape;702;p21"/>
              <p:cNvSpPr/>
              <p:nvPr/>
            </p:nvSpPr>
            <p:spPr>
              <a:xfrm>
                <a:off x="5295901" y="3997326"/>
                <a:ext cx="193675" cy="193675"/>
              </a:xfrm>
              <a:custGeom>
                <a:rect b="b" l="l" r="r" t="t"/>
                <a:pathLst>
                  <a:path extrusionOk="0" h="193675" w="193675">
                    <a:moveTo>
                      <a:pt x="141294" y="0"/>
                    </a:moveTo>
                    <a:lnTo>
                      <a:pt x="193675" y="0"/>
                    </a:lnTo>
                    <a:lnTo>
                      <a:pt x="193675" y="193675"/>
                    </a:lnTo>
                    <a:lnTo>
                      <a:pt x="0" y="193675"/>
                    </a:lnTo>
                    <a:lnTo>
                      <a:pt x="0" y="141294"/>
                    </a:lnTo>
                    <a:lnTo>
                      <a:pt x="141294" y="141294"/>
                    </a:lnTo>
                    <a:lnTo>
                      <a:pt x="1412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2F8FF"/>
                  </a:gs>
                  <a:gs pos="31000">
                    <a:srgbClr val="02F8FF"/>
                  </a:gs>
                  <a:gs pos="100000">
                    <a:srgbClr val="0251E0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03" name="Google Shape;703;p21"/>
            <p:cNvSpPr/>
            <p:nvPr/>
          </p:nvSpPr>
          <p:spPr>
            <a:xfrm>
              <a:off x="1936178" y="3302062"/>
              <a:ext cx="419099" cy="418521"/>
            </a:xfrm>
            <a:custGeom>
              <a:rect b="b" l="l" r="r" t="t"/>
              <a:pathLst>
                <a:path extrusionOk="0" h="605310" w="606146">
                  <a:moveTo>
                    <a:pt x="540269" y="376749"/>
                  </a:moveTo>
                  <a:cubicBezTo>
                    <a:pt x="545647" y="376749"/>
                    <a:pt x="550046" y="381142"/>
                    <a:pt x="550046" y="386510"/>
                  </a:cubicBezTo>
                  <a:cubicBezTo>
                    <a:pt x="550046" y="478462"/>
                    <a:pt x="475155" y="553233"/>
                    <a:pt x="383057" y="553233"/>
                  </a:cubicBezTo>
                  <a:cubicBezTo>
                    <a:pt x="377582" y="553233"/>
                    <a:pt x="373280" y="548938"/>
                    <a:pt x="373280" y="543472"/>
                  </a:cubicBezTo>
                  <a:cubicBezTo>
                    <a:pt x="373280" y="538103"/>
                    <a:pt x="377582" y="533710"/>
                    <a:pt x="383057" y="533710"/>
                  </a:cubicBezTo>
                  <a:cubicBezTo>
                    <a:pt x="464303" y="533710"/>
                    <a:pt x="530492" y="467724"/>
                    <a:pt x="530492" y="386510"/>
                  </a:cubicBezTo>
                  <a:cubicBezTo>
                    <a:pt x="530492" y="381142"/>
                    <a:pt x="534892" y="376749"/>
                    <a:pt x="540269" y="376749"/>
                  </a:cubicBezTo>
                  <a:close/>
                  <a:moveTo>
                    <a:pt x="487841" y="376749"/>
                  </a:moveTo>
                  <a:cubicBezTo>
                    <a:pt x="493218" y="376749"/>
                    <a:pt x="497616" y="381143"/>
                    <a:pt x="497616" y="386513"/>
                  </a:cubicBezTo>
                  <a:cubicBezTo>
                    <a:pt x="497616" y="449587"/>
                    <a:pt x="446201" y="500944"/>
                    <a:pt x="383055" y="500944"/>
                  </a:cubicBezTo>
                  <a:cubicBezTo>
                    <a:pt x="377581" y="500944"/>
                    <a:pt x="373280" y="496550"/>
                    <a:pt x="373280" y="491180"/>
                  </a:cubicBezTo>
                  <a:cubicBezTo>
                    <a:pt x="373280" y="485810"/>
                    <a:pt x="377581" y="481417"/>
                    <a:pt x="383055" y="481417"/>
                  </a:cubicBezTo>
                  <a:cubicBezTo>
                    <a:pt x="435448" y="481417"/>
                    <a:pt x="478067" y="438847"/>
                    <a:pt x="478067" y="386513"/>
                  </a:cubicBezTo>
                  <a:cubicBezTo>
                    <a:pt x="478067" y="381143"/>
                    <a:pt x="482465" y="376749"/>
                    <a:pt x="487841" y="376749"/>
                  </a:cubicBezTo>
                  <a:close/>
                  <a:moveTo>
                    <a:pt x="435478" y="376749"/>
                  </a:moveTo>
                  <a:cubicBezTo>
                    <a:pt x="440856" y="376749"/>
                    <a:pt x="445257" y="381141"/>
                    <a:pt x="445257" y="386509"/>
                  </a:cubicBezTo>
                  <a:cubicBezTo>
                    <a:pt x="445257" y="420768"/>
                    <a:pt x="417288" y="448585"/>
                    <a:pt x="383060" y="448585"/>
                  </a:cubicBezTo>
                  <a:cubicBezTo>
                    <a:pt x="377583" y="448585"/>
                    <a:pt x="373280" y="444193"/>
                    <a:pt x="373280" y="438825"/>
                  </a:cubicBezTo>
                  <a:cubicBezTo>
                    <a:pt x="373280" y="433457"/>
                    <a:pt x="377583" y="429064"/>
                    <a:pt x="383060" y="429064"/>
                  </a:cubicBezTo>
                  <a:cubicBezTo>
                    <a:pt x="406530" y="429064"/>
                    <a:pt x="425698" y="409934"/>
                    <a:pt x="425698" y="386509"/>
                  </a:cubicBezTo>
                  <a:cubicBezTo>
                    <a:pt x="425698" y="381141"/>
                    <a:pt x="430099" y="376749"/>
                    <a:pt x="435478" y="376749"/>
                  </a:cubicBezTo>
                  <a:close/>
                  <a:moveTo>
                    <a:pt x="219125" y="160677"/>
                  </a:moveTo>
                  <a:cubicBezTo>
                    <a:pt x="224503" y="160677"/>
                    <a:pt x="228904" y="165069"/>
                    <a:pt x="228904" y="170437"/>
                  </a:cubicBezTo>
                  <a:cubicBezTo>
                    <a:pt x="228904" y="175806"/>
                    <a:pt x="224503" y="180198"/>
                    <a:pt x="219125" y="180198"/>
                  </a:cubicBezTo>
                  <a:cubicBezTo>
                    <a:pt x="195556" y="180198"/>
                    <a:pt x="176486" y="199328"/>
                    <a:pt x="176486" y="222753"/>
                  </a:cubicBezTo>
                  <a:cubicBezTo>
                    <a:pt x="176486" y="228121"/>
                    <a:pt x="172085" y="232513"/>
                    <a:pt x="166707" y="232513"/>
                  </a:cubicBezTo>
                  <a:cubicBezTo>
                    <a:pt x="161328" y="232513"/>
                    <a:pt x="156927" y="228121"/>
                    <a:pt x="156927" y="222753"/>
                  </a:cubicBezTo>
                  <a:cubicBezTo>
                    <a:pt x="156927" y="188494"/>
                    <a:pt x="184799" y="160677"/>
                    <a:pt x="219125" y="160677"/>
                  </a:cubicBezTo>
                  <a:close/>
                  <a:moveTo>
                    <a:pt x="484557" y="140851"/>
                  </a:moveTo>
                  <a:cubicBezTo>
                    <a:pt x="488363" y="137038"/>
                    <a:pt x="494511" y="137038"/>
                    <a:pt x="498317" y="140851"/>
                  </a:cubicBezTo>
                  <a:lnTo>
                    <a:pt x="509052" y="151509"/>
                  </a:lnTo>
                  <a:cubicBezTo>
                    <a:pt x="512858" y="155420"/>
                    <a:pt x="512858" y="161579"/>
                    <a:pt x="509052" y="165393"/>
                  </a:cubicBezTo>
                  <a:cubicBezTo>
                    <a:pt x="507100" y="167250"/>
                    <a:pt x="504661" y="168228"/>
                    <a:pt x="502123" y="168228"/>
                  </a:cubicBezTo>
                  <a:cubicBezTo>
                    <a:pt x="499684" y="168228"/>
                    <a:pt x="497146" y="167250"/>
                    <a:pt x="495195" y="165393"/>
                  </a:cubicBezTo>
                  <a:lnTo>
                    <a:pt x="484557" y="154637"/>
                  </a:lnTo>
                  <a:cubicBezTo>
                    <a:pt x="480751" y="150824"/>
                    <a:pt x="480751" y="144665"/>
                    <a:pt x="484557" y="140851"/>
                  </a:cubicBezTo>
                  <a:close/>
                  <a:moveTo>
                    <a:pt x="219124" y="108388"/>
                  </a:moveTo>
                  <a:cubicBezTo>
                    <a:pt x="224503" y="108388"/>
                    <a:pt x="228904" y="112779"/>
                    <a:pt x="228904" y="118146"/>
                  </a:cubicBezTo>
                  <a:cubicBezTo>
                    <a:pt x="228904" y="123513"/>
                    <a:pt x="224503" y="127905"/>
                    <a:pt x="219124" y="127905"/>
                  </a:cubicBezTo>
                  <a:cubicBezTo>
                    <a:pt x="166701" y="127905"/>
                    <a:pt x="124058" y="170451"/>
                    <a:pt x="124058" y="222755"/>
                  </a:cubicBezTo>
                  <a:cubicBezTo>
                    <a:pt x="124058" y="228122"/>
                    <a:pt x="119657" y="232513"/>
                    <a:pt x="114278" y="232513"/>
                  </a:cubicBezTo>
                  <a:cubicBezTo>
                    <a:pt x="108801" y="232513"/>
                    <a:pt x="104497" y="228122"/>
                    <a:pt x="104497" y="222755"/>
                  </a:cubicBezTo>
                  <a:cubicBezTo>
                    <a:pt x="104497" y="159716"/>
                    <a:pt x="155942" y="108388"/>
                    <a:pt x="219124" y="108388"/>
                  </a:cubicBezTo>
                  <a:close/>
                  <a:moveTo>
                    <a:pt x="440534" y="96951"/>
                  </a:moveTo>
                  <a:cubicBezTo>
                    <a:pt x="444348" y="93146"/>
                    <a:pt x="450510" y="93146"/>
                    <a:pt x="454324" y="96951"/>
                  </a:cubicBezTo>
                  <a:lnTo>
                    <a:pt x="465083" y="107681"/>
                  </a:lnTo>
                  <a:cubicBezTo>
                    <a:pt x="468897" y="111486"/>
                    <a:pt x="468897" y="117632"/>
                    <a:pt x="465083" y="121436"/>
                  </a:cubicBezTo>
                  <a:cubicBezTo>
                    <a:pt x="463225" y="123387"/>
                    <a:pt x="460682" y="124265"/>
                    <a:pt x="458139" y="124265"/>
                  </a:cubicBezTo>
                  <a:cubicBezTo>
                    <a:pt x="455694" y="124265"/>
                    <a:pt x="453151" y="123387"/>
                    <a:pt x="451292" y="121436"/>
                  </a:cubicBezTo>
                  <a:lnTo>
                    <a:pt x="440534" y="110705"/>
                  </a:lnTo>
                  <a:cubicBezTo>
                    <a:pt x="436719" y="106901"/>
                    <a:pt x="436719" y="100755"/>
                    <a:pt x="440534" y="96951"/>
                  </a:cubicBezTo>
                  <a:close/>
                  <a:moveTo>
                    <a:pt x="219124" y="56029"/>
                  </a:moveTo>
                  <a:cubicBezTo>
                    <a:pt x="224503" y="56029"/>
                    <a:pt x="228903" y="60324"/>
                    <a:pt x="228903" y="65790"/>
                  </a:cubicBezTo>
                  <a:cubicBezTo>
                    <a:pt x="228903" y="71159"/>
                    <a:pt x="224503" y="75552"/>
                    <a:pt x="219124" y="75552"/>
                  </a:cubicBezTo>
                  <a:cubicBezTo>
                    <a:pt x="137760" y="75552"/>
                    <a:pt x="71555" y="141538"/>
                    <a:pt x="71555" y="222752"/>
                  </a:cubicBezTo>
                  <a:cubicBezTo>
                    <a:pt x="71555" y="228120"/>
                    <a:pt x="67252" y="232513"/>
                    <a:pt x="61776" y="232513"/>
                  </a:cubicBezTo>
                  <a:cubicBezTo>
                    <a:pt x="56397" y="232513"/>
                    <a:pt x="51996" y="228120"/>
                    <a:pt x="51996" y="222752"/>
                  </a:cubicBezTo>
                  <a:cubicBezTo>
                    <a:pt x="51996" y="130800"/>
                    <a:pt x="127003" y="56029"/>
                    <a:pt x="219124" y="56029"/>
                  </a:cubicBezTo>
                  <a:close/>
                  <a:moveTo>
                    <a:pt x="474755" y="23529"/>
                  </a:moveTo>
                  <a:lnTo>
                    <a:pt x="367022" y="131118"/>
                  </a:lnTo>
                  <a:lnTo>
                    <a:pt x="380122" y="144201"/>
                  </a:lnTo>
                  <a:cubicBezTo>
                    <a:pt x="383934" y="148008"/>
                    <a:pt x="383934" y="154159"/>
                    <a:pt x="380122" y="158064"/>
                  </a:cubicBezTo>
                  <a:cubicBezTo>
                    <a:pt x="376309" y="161872"/>
                    <a:pt x="370150" y="161872"/>
                    <a:pt x="366337" y="158064"/>
                  </a:cubicBezTo>
                  <a:lnTo>
                    <a:pt x="346296" y="138050"/>
                  </a:lnTo>
                  <a:lnTo>
                    <a:pt x="341408" y="133168"/>
                  </a:lnTo>
                  <a:lnTo>
                    <a:pt x="27887" y="446270"/>
                  </a:lnTo>
                  <a:cubicBezTo>
                    <a:pt x="16840" y="457400"/>
                    <a:pt x="16840" y="475364"/>
                    <a:pt x="27887" y="486396"/>
                  </a:cubicBezTo>
                  <a:lnTo>
                    <a:pt x="119001" y="577485"/>
                  </a:lnTo>
                  <a:cubicBezTo>
                    <a:pt x="130145" y="588518"/>
                    <a:pt x="148134" y="588518"/>
                    <a:pt x="159278" y="577485"/>
                  </a:cubicBezTo>
                  <a:lnTo>
                    <a:pt x="472800" y="264384"/>
                  </a:lnTo>
                  <a:lnTo>
                    <a:pt x="394004" y="185596"/>
                  </a:lnTo>
                  <a:cubicBezTo>
                    <a:pt x="390191" y="181788"/>
                    <a:pt x="390191" y="175638"/>
                    <a:pt x="394004" y="171830"/>
                  </a:cubicBezTo>
                  <a:cubicBezTo>
                    <a:pt x="397816" y="168022"/>
                    <a:pt x="403975" y="168022"/>
                    <a:pt x="407788" y="171830"/>
                  </a:cubicBezTo>
                  <a:lnTo>
                    <a:pt x="474755" y="238707"/>
                  </a:lnTo>
                  <a:lnTo>
                    <a:pt x="582488" y="131118"/>
                  </a:lnTo>
                  <a:close/>
                  <a:moveTo>
                    <a:pt x="474755" y="0"/>
                  </a:moveTo>
                  <a:cubicBezTo>
                    <a:pt x="477394" y="0"/>
                    <a:pt x="479838" y="1074"/>
                    <a:pt x="481696" y="2831"/>
                  </a:cubicBezTo>
                  <a:lnTo>
                    <a:pt x="603213" y="124284"/>
                  </a:lnTo>
                  <a:cubicBezTo>
                    <a:pt x="605071" y="126041"/>
                    <a:pt x="606146" y="128580"/>
                    <a:pt x="606146" y="131118"/>
                  </a:cubicBezTo>
                  <a:cubicBezTo>
                    <a:pt x="606146" y="133754"/>
                    <a:pt x="605071" y="136195"/>
                    <a:pt x="603213" y="138050"/>
                  </a:cubicBezTo>
                  <a:lnTo>
                    <a:pt x="488637" y="252571"/>
                  </a:lnTo>
                  <a:lnTo>
                    <a:pt x="493525" y="257452"/>
                  </a:lnTo>
                  <a:cubicBezTo>
                    <a:pt x="495382" y="259307"/>
                    <a:pt x="496360" y="261748"/>
                    <a:pt x="496360" y="264384"/>
                  </a:cubicBezTo>
                  <a:cubicBezTo>
                    <a:pt x="496360" y="266922"/>
                    <a:pt x="495382" y="269461"/>
                    <a:pt x="493525" y="271218"/>
                  </a:cubicBezTo>
                  <a:lnTo>
                    <a:pt x="173063" y="591251"/>
                  </a:lnTo>
                  <a:cubicBezTo>
                    <a:pt x="163678" y="600624"/>
                    <a:pt x="151457" y="605310"/>
                    <a:pt x="139139" y="605310"/>
                  </a:cubicBezTo>
                  <a:cubicBezTo>
                    <a:pt x="126821" y="605310"/>
                    <a:pt x="114601" y="600624"/>
                    <a:pt x="105216" y="591251"/>
                  </a:cubicBezTo>
                  <a:lnTo>
                    <a:pt x="14005" y="500259"/>
                  </a:lnTo>
                  <a:cubicBezTo>
                    <a:pt x="-4668" y="481514"/>
                    <a:pt x="-4668" y="451151"/>
                    <a:pt x="14005" y="432504"/>
                  </a:cubicBezTo>
                  <a:lnTo>
                    <a:pt x="334467" y="112471"/>
                  </a:lnTo>
                  <a:cubicBezTo>
                    <a:pt x="338377" y="108663"/>
                    <a:pt x="344536" y="108663"/>
                    <a:pt x="348349" y="112471"/>
                  </a:cubicBezTo>
                  <a:lnTo>
                    <a:pt x="353237" y="117352"/>
                  </a:lnTo>
                  <a:lnTo>
                    <a:pt x="467911" y="2831"/>
                  </a:lnTo>
                  <a:cubicBezTo>
                    <a:pt x="469671" y="1074"/>
                    <a:pt x="472213" y="0"/>
                    <a:pt x="474755" y="0"/>
                  </a:cubicBezTo>
                  <a:close/>
                </a:path>
              </a:pathLst>
            </a:custGeom>
            <a:solidFill>
              <a:srgbClr val="04093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4" name="Google Shape;704;p21"/>
          <p:cNvGrpSpPr/>
          <p:nvPr/>
        </p:nvGrpSpPr>
        <p:grpSpPr>
          <a:xfrm>
            <a:off x="3247621" y="1850984"/>
            <a:ext cx="1045029" cy="1045029"/>
            <a:chOff x="3598433" y="2988809"/>
            <a:chExt cx="1045029" cy="1045029"/>
          </a:xfrm>
        </p:grpSpPr>
        <p:grpSp>
          <p:nvGrpSpPr>
            <p:cNvPr id="705" name="Google Shape;705;p21"/>
            <p:cNvGrpSpPr/>
            <p:nvPr/>
          </p:nvGrpSpPr>
          <p:grpSpPr>
            <a:xfrm>
              <a:off x="3598433" y="2988809"/>
              <a:ext cx="1045029" cy="1045029"/>
              <a:chOff x="3317876" y="2019301"/>
              <a:chExt cx="2171700" cy="2171700"/>
            </a:xfrm>
          </p:grpSpPr>
          <p:sp>
            <p:nvSpPr>
              <p:cNvPr id="706" name="Google Shape;706;p21"/>
              <p:cNvSpPr/>
              <p:nvPr/>
            </p:nvSpPr>
            <p:spPr>
              <a:xfrm>
                <a:off x="3511550" y="2212975"/>
                <a:ext cx="1784350" cy="1784350"/>
              </a:xfrm>
              <a:prstGeom prst="rect">
                <a:avLst/>
              </a:prstGeom>
              <a:gradFill>
                <a:gsLst>
                  <a:gs pos="0">
                    <a:srgbClr val="02F8FF"/>
                  </a:gs>
                  <a:gs pos="31000">
                    <a:srgbClr val="02F8FF"/>
                  </a:gs>
                  <a:gs pos="100000">
                    <a:srgbClr val="0251E0"/>
                  </a:gs>
                </a:gsLst>
                <a:lin ang="2700000" scaled="0"/>
              </a:gradFill>
              <a:ln>
                <a:noFill/>
              </a:ln>
              <a:effectLst>
                <a:outerShdw rotWithShape="0" algn="tl" dir="2700000" dist="12700">
                  <a:srgbClr val="08126C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p21"/>
              <p:cNvSpPr/>
              <p:nvPr/>
            </p:nvSpPr>
            <p:spPr>
              <a:xfrm>
                <a:off x="3317876" y="2019301"/>
                <a:ext cx="193675" cy="193675"/>
              </a:xfrm>
              <a:custGeom>
                <a:rect b="b" l="l" r="r" t="t"/>
                <a:pathLst>
                  <a:path extrusionOk="0" h="193675" w="193675">
                    <a:moveTo>
                      <a:pt x="0" y="0"/>
                    </a:moveTo>
                    <a:lnTo>
                      <a:pt x="193675" y="0"/>
                    </a:lnTo>
                    <a:lnTo>
                      <a:pt x="193675" y="52381"/>
                    </a:lnTo>
                    <a:lnTo>
                      <a:pt x="52381" y="52381"/>
                    </a:lnTo>
                    <a:lnTo>
                      <a:pt x="52381" y="193675"/>
                    </a:lnTo>
                    <a:lnTo>
                      <a:pt x="0" y="193675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2F8FF"/>
                  </a:gs>
                  <a:gs pos="31000">
                    <a:srgbClr val="02F8FF"/>
                  </a:gs>
                  <a:gs pos="100000">
                    <a:srgbClr val="0251E0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p21"/>
              <p:cNvSpPr/>
              <p:nvPr/>
            </p:nvSpPr>
            <p:spPr>
              <a:xfrm>
                <a:off x="5295901" y="2019301"/>
                <a:ext cx="193675" cy="193675"/>
              </a:xfrm>
              <a:custGeom>
                <a:rect b="b" l="l" r="r" t="t"/>
                <a:pathLst>
                  <a:path extrusionOk="0" h="193675" w="193675">
                    <a:moveTo>
                      <a:pt x="0" y="0"/>
                    </a:moveTo>
                    <a:lnTo>
                      <a:pt x="193675" y="0"/>
                    </a:lnTo>
                    <a:lnTo>
                      <a:pt x="193675" y="193675"/>
                    </a:lnTo>
                    <a:lnTo>
                      <a:pt x="141294" y="193675"/>
                    </a:lnTo>
                    <a:lnTo>
                      <a:pt x="141294" y="52381"/>
                    </a:lnTo>
                    <a:lnTo>
                      <a:pt x="0" y="52381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2F8FF"/>
                  </a:gs>
                  <a:gs pos="31000">
                    <a:srgbClr val="02F8FF"/>
                  </a:gs>
                  <a:gs pos="100000">
                    <a:srgbClr val="0251E0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p21"/>
              <p:cNvSpPr/>
              <p:nvPr/>
            </p:nvSpPr>
            <p:spPr>
              <a:xfrm>
                <a:off x="3317876" y="3997326"/>
                <a:ext cx="193675" cy="193675"/>
              </a:xfrm>
              <a:custGeom>
                <a:rect b="b" l="l" r="r" t="t"/>
                <a:pathLst>
                  <a:path extrusionOk="0" h="193675" w="193675">
                    <a:moveTo>
                      <a:pt x="0" y="0"/>
                    </a:moveTo>
                    <a:lnTo>
                      <a:pt x="52381" y="0"/>
                    </a:lnTo>
                    <a:lnTo>
                      <a:pt x="52381" y="141294"/>
                    </a:lnTo>
                    <a:lnTo>
                      <a:pt x="193675" y="141294"/>
                    </a:lnTo>
                    <a:lnTo>
                      <a:pt x="193675" y="193675"/>
                    </a:lnTo>
                    <a:lnTo>
                      <a:pt x="0" y="193675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2F8FF"/>
                  </a:gs>
                  <a:gs pos="31000">
                    <a:srgbClr val="02F8FF"/>
                  </a:gs>
                  <a:gs pos="100000">
                    <a:srgbClr val="0251E0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0" name="Google Shape;710;p21"/>
              <p:cNvSpPr/>
              <p:nvPr/>
            </p:nvSpPr>
            <p:spPr>
              <a:xfrm>
                <a:off x="5295901" y="3997326"/>
                <a:ext cx="193675" cy="193675"/>
              </a:xfrm>
              <a:custGeom>
                <a:rect b="b" l="l" r="r" t="t"/>
                <a:pathLst>
                  <a:path extrusionOk="0" h="193675" w="193675">
                    <a:moveTo>
                      <a:pt x="141294" y="0"/>
                    </a:moveTo>
                    <a:lnTo>
                      <a:pt x="193675" y="0"/>
                    </a:lnTo>
                    <a:lnTo>
                      <a:pt x="193675" y="193675"/>
                    </a:lnTo>
                    <a:lnTo>
                      <a:pt x="0" y="193675"/>
                    </a:lnTo>
                    <a:lnTo>
                      <a:pt x="0" y="141294"/>
                    </a:lnTo>
                    <a:lnTo>
                      <a:pt x="141294" y="141294"/>
                    </a:lnTo>
                    <a:lnTo>
                      <a:pt x="1412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2F8FF"/>
                  </a:gs>
                  <a:gs pos="31000">
                    <a:srgbClr val="02F8FF"/>
                  </a:gs>
                  <a:gs pos="100000">
                    <a:srgbClr val="0251E0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11" name="Google Shape;711;p21"/>
            <p:cNvSpPr/>
            <p:nvPr/>
          </p:nvSpPr>
          <p:spPr>
            <a:xfrm>
              <a:off x="3915520" y="3301773"/>
              <a:ext cx="410854" cy="419100"/>
            </a:xfrm>
            <a:custGeom>
              <a:rect b="b" l="l" r="r" t="t"/>
              <a:pathLst>
                <a:path extrusionOk="0" h="5456" w="5341">
                  <a:moveTo>
                    <a:pt x="2804" y="3864"/>
                  </a:moveTo>
                  <a:cubicBezTo>
                    <a:pt x="2804" y="3937"/>
                    <a:pt x="2744" y="3997"/>
                    <a:pt x="2670" y="3997"/>
                  </a:cubicBezTo>
                  <a:cubicBezTo>
                    <a:pt x="2203" y="3997"/>
                    <a:pt x="1796" y="4376"/>
                    <a:pt x="1724" y="4877"/>
                  </a:cubicBezTo>
                  <a:cubicBezTo>
                    <a:pt x="1714" y="4944"/>
                    <a:pt x="1657" y="4992"/>
                    <a:pt x="1592" y="4992"/>
                  </a:cubicBezTo>
                  <a:cubicBezTo>
                    <a:pt x="1586" y="4992"/>
                    <a:pt x="1579" y="4991"/>
                    <a:pt x="1573" y="4990"/>
                  </a:cubicBezTo>
                  <a:cubicBezTo>
                    <a:pt x="1500" y="4980"/>
                    <a:pt x="1449" y="4912"/>
                    <a:pt x="1460" y="4839"/>
                  </a:cubicBezTo>
                  <a:cubicBezTo>
                    <a:pt x="1504" y="4536"/>
                    <a:pt x="1648" y="4257"/>
                    <a:pt x="1867" y="4053"/>
                  </a:cubicBezTo>
                  <a:cubicBezTo>
                    <a:pt x="2090" y="3845"/>
                    <a:pt x="2375" y="3730"/>
                    <a:pt x="2670" y="3730"/>
                  </a:cubicBezTo>
                  <a:cubicBezTo>
                    <a:pt x="2744" y="3731"/>
                    <a:pt x="2804" y="3790"/>
                    <a:pt x="2804" y="3864"/>
                  </a:cubicBezTo>
                  <a:close/>
                  <a:moveTo>
                    <a:pt x="4292" y="1989"/>
                  </a:moveTo>
                  <a:cubicBezTo>
                    <a:pt x="4339" y="2046"/>
                    <a:pt x="4423" y="2054"/>
                    <a:pt x="4480" y="2007"/>
                  </a:cubicBezTo>
                  <a:cubicBezTo>
                    <a:pt x="4537" y="1960"/>
                    <a:pt x="4544" y="1876"/>
                    <a:pt x="4497" y="1819"/>
                  </a:cubicBezTo>
                  <a:cubicBezTo>
                    <a:pt x="4290" y="1568"/>
                    <a:pt x="4017" y="1361"/>
                    <a:pt x="3707" y="1219"/>
                  </a:cubicBezTo>
                  <a:cubicBezTo>
                    <a:pt x="3385" y="1070"/>
                    <a:pt x="3036" y="995"/>
                    <a:pt x="2670" y="995"/>
                  </a:cubicBezTo>
                  <a:cubicBezTo>
                    <a:pt x="2305" y="995"/>
                    <a:pt x="1956" y="1070"/>
                    <a:pt x="1633" y="1219"/>
                  </a:cubicBezTo>
                  <a:cubicBezTo>
                    <a:pt x="1324" y="1361"/>
                    <a:pt x="1050" y="1568"/>
                    <a:pt x="843" y="1819"/>
                  </a:cubicBezTo>
                  <a:cubicBezTo>
                    <a:pt x="796" y="1876"/>
                    <a:pt x="804" y="1960"/>
                    <a:pt x="860" y="2007"/>
                  </a:cubicBezTo>
                  <a:cubicBezTo>
                    <a:pt x="885" y="2027"/>
                    <a:pt x="915" y="2037"/>
                    <a:pt x="945" y="2037"/>
                  </a:cubicBezTo>
                  <a:cubicBezTo>
                    <a:pt x="984" y="2037"/>
                    <a:pt x="1022" y="2021"/>
                    <a:pt x="1048" y="1989"/>
                  </a:cubicBezTo>
                  <a:cubicBezTo>
                    <a:pt x="1425" y="1534"/>
                    <a:pt x="2032" y="1262"/>
                    <a:pt x="2670" y="1262"/>
                  </a:cubicBezTo>
                  <a:cubicBezTo>
                    <a:pt x="3308" y="1262"/>
                    <a:pt x="3915" y="1534"/>
                    <a:pt x="4292" y="1989"/>
                  </a:cubicBezTo>
                  <a:close/>
                  <a:moveTo>
                    <a:pt x="5291" y="1105"/>
                  </a:moveTo>
                  <a:cubicBezTo>
                    <a:pt x="4643" y="403"/>
                    <a:pt x="3688" y="0"/>
                    <a:pt x="2670" y="0"/>
                  </a:cubicBezTo>
                  <a:cubicBezTo>
                    <a:pt x="1652" y="0"/>
                    <a:pt x="697" y="403"/>
                    <a:pt x="50" y="1105"/>
                  </a:cubicBezTo>
                  <a:cubicBezTo>
                    <a:pt x="0" y="1159"/>
                    <a:pt x="3" y="1243"/>
                    <a:pt x="57" y="1293"/>
                  </a:cubicBezTo>
                  <a:cubicBezTo>
                    <a:pt x="83" y="1317"/>
                    <a:pt x="115" y="1328"/>
                    <a:pt x="148" y="1328"/>
                  </a:cubicBezTo>
                  <a:cubicBezTo>
                    <a:pt x="183" y="1328"/>
                    <a:pt x="219" y="1314"/>
                    <a:pt x="246" y="1285"/>
                  </a:cubicBezTo>
                  <a:cubicBezTo>
                    <a:pt x="843" y="638"/>
                    <a:pt x="1727" y="267"/>
                    <a:pt x="2670" y="267"/>
                  </a:cubicBezTo>
                  <a:cubicBezTo>
                    <a:pt x="3614" y="267"/>
                    <a:pt x="4497" y="638"/>
                    <a:pt x="5095" y="1285"/>
                  </a:cubicBezTo>
                  <a:cubicBezTo>
                    <a:pt x="5145" y="1340"/>
                    <a:pt x="5229" y="1343"/>
                    <a:pt x="5283" y="1293"/>
                  </a:cubicBezTo>
                  <a:cubicBezTo>
                    <a:pt x="5337" y="1243"/>
                    <a:pt x="5341" y="1159"/>
                    <a:pt x="5291" y="1105"/>
                  </a:cubicBezTo>
                  <a:close/>
                  <a:moveTo>
                    <a:pt x="4703" y="5323"/>
                  </a:moveTo>
                  <a:cubicBezTo>
                    <a:pt x="4703" y="5397"/>
                    <a:pt x="4643" y="5456"/>
                    <a:pt x="4570" y="5456"/>
                  </a:cubicBezTo>
                  <a:lnTo>
                    <a:pt x="4240" y="5456"/>
                  </a:lnTo>
                  <a:cubicBezTo>
                    <a:pt x="4239" y="5456"/>
                    <a:pt x="4238" y="5456"/>
                    <a:pt x="4237" y="5456"/>
                  </a:cubicBezTo>
                  <a:cubicBezTo>
                    <a:pt x="4236" y="5456"/>
                    <a:pt x="4235" y="5456"/>
                    <a:pt x="4234" y="5456"/>
                  </a:cubicBezTo>
                  <a:lnTo>
                    <a:pt x="1106" y="5456"/>
                  </a:lnTo>
                  <a:cubicBezTo>
                    <a:pt x="1104" y="5456"/>
                    <a:pt x="1102" y="5456"/>
                    <a:pt x="1100" y="5456"/>
                  </a:cubicBezTo>
                  <a:lnTo>
                    <a:pt x="771" y="5456"/>
                  </a:lnTo>
                  <a:cubicBezTo>
                    <a:pt x="697" y="5456"/>
                    <a:pt x="637" y="5397"/>
                    <a:pt x="637" y="5323"/>
                  </a:cubicBezTo>
                  <a:cubicBezTo>
                    <a:pt x="637" y="5249"/>
                    <a:pt x="697" y="5190"/>
                    <a:pt x="771" y="5190"/>
                  </a:cubicBezTo>
                  <a:lnTo>
                    <a:pt x="970" y="5190"/>
                  </a:lnTo>
                  <a:lnTo>
                    <a:pt x="970" y="4970"/>
                  </a:lnTo>
                  <a:cubicBezTo>
                    <a:pt x="970" y="4170"/>
                    <a:pt x="1526" y="3497"/>
                    <a:pt x="2272" y="3317"/>
                  </a:cubicBezTo>
                  <a:lnTo>
                    <a:pt x="2272" y="3190"/>
                  </a:lnTo>
                  <a:cubicBezTo>
                    <a:pt x="2272" y="2971"/>
                    <a:pt x="2451" y="2792"/>
                    <a:pt x="2670" y="2792"/>
                  </a:cubicBezTo>
                  <a:cubicBezTo>
                    <a:pt x="2889" y="2792"/>
                    <a:pt x="3068" y="2971"/>
                    <a:pt x="3068" y="3190"/>
                  </a:cubicBezTo>
                  <a:lnTo>
                    <a:pt x="3068" y="3317"/>
                  </a:lnTo>
                  <a:cubicBezTo>
                    <a:pt x="3814" y="3497"/>
                    <a:pt x="4371" y="4170"/>
                    <a:pt x="4371" y="4970"/>
                  </a:cubicBezTo>
                  <a:lnTo>
                    <a:pt x="4371" y="5190"/>
                  </a:lnTo>
                  <a:lnTo>
                    <a:pt x="4570" y="5190"/>
                  </a:lnTo>
                  <a:cubicBezTo>
                    <a:pt x="4643" y="5190"/>
                    <a:pt x="4703" y="5249"/>
                    <a:pt x="4703" y="5323"/>
                  </a:cubicBezTo>
                  <a:close/>
                  <a:moveTo>
                    <a:pt x="2539" y="3275"/>
                  </a:moveTo>
                  <a:cubicBezTo>
                    <a:pt x="2582" y="3272"/>
                    <a:pt x="2626" y="3270"/>
                    <a:pt x="2670" y="3270"/>
                  </a:cubicBezTo>
                  <a:cubicBezTo>
                    <a:pt x="2714" y="3270"/>
                    <a:pt x="2758" y="3272"/>
                    <a:pt x="2801" y="3275"/>
                  </a:cubicBezTo>
                  <a:lnTo>
                    <a:pt x="2801" y="3190"/>
                  </a:lnTo>
                  <a:cubicBezTo>
                    <a:pt x="2801" y="3118"/>
                    <a:pt x="2742" y="3059"/>
                    <a:pt x="2670" y="3059"/>
                  </a:cubicBezTo>
                  <a:cubicBezTo>
                    <a:pt x="2598" y="3059"/>
                    <a:pt x="2539" y="3118"/>
                    <a:pt x="2539" y="3190"/>
                  </a:cubicBezTo>
                  <a:lnTo>
                    <a:pt x="2539" y="3275"/>
                  </a:lnTo>
                  <a:close/>
                  <a:moveTo>
                    <a:pt x="4104" y="4970"/>
                  </a:moveTo>
                  <a:cubicBezTo>
                    <a:pt x="4104" y="4265"/>
                    <a:pt x="3592" y="3677"/>
                    <a:pt x="2920" y="3558"/>
                  </a:cubicBezTo>
                  <a:cubicBezTo>
                    <a:pt x="2915" y="3558"/>
                    <a:pt x="2909" y="3557"/>
                    <a:pt x="2904" y="3556"/>
                  </a:cubicBezTo>
                  <a:cubicBezTo>
                    <a:pt x="2828" y="3543"/>
                    <a:pt x="2750" y="3537"/>
                    <a:pt x="2670" y="3537"/>
                  </a:cubicBezTo>
                  <a:cubicBezTo>
                    <a:pt x="2591" y="3537"/>
                    <a:pt x="2512" y="3543"/>
                    <a:pt x="2436" y="3556"/>
                  </a:cubicBezTo>
                  <a:cubicBezTo>
                    <a:pt x="2431" y="3557"/>
                    <a:pt x="2426" y="3558"/>
                    <a:pt x="2420" y="3558"/>
                  </a:cubicBezTo>
                  <a:cubicBezTo>
                    <a:pt x="1749" y="3677"/>
                    <a:pt x="1237" y="4265"/>
                    <a:pt x="1237" y="4970"/>
                  </a:cubicBezTo>
                  <a:lnTo>
                    <a:pt x="1237" y="5190"/>
                  </a:lnTo>
                  <a:lnTo>
                    <a:pt x="4104" y="5190"/>
                  </a:lnTo>
                  <a:lnTo>
                    <a:pt x="4104" y="4970"/>
                  </a:lnTo>
                  <a:close/>
                  <a:moveTo>
                    <a:pt x="2670" y="2012"/>
                  </a:moveTo>
                  <a:cubicBezTo>
                    <a:pt x="2238" y="2012"/>
                    <a:pt x="1851" y="2228"/>
                    <a:pt x="1658" y="2577"/>
                  </a:cubicBezTo>
                  <a:cubicBezTo>
                    <a:pt x="1623" y="2641"/>
                    <a:pt x="1646" y="2722"/>
                    <a:pt x="1711" y="2758"/>
                  </a:cubicBezTo>
                  <a:cubicBezTo>
                    <a:pt x="1775" y="2794"/>
                    <a:pt x="1856" y="2770"/>
                    <a:pt x="1892" y="2706"/>
                  </a:cubicBezTo>
                  <a:cubicBezTo>
                    <a:pt x="2035" y="2446"/>
                    <a:pt x="2341" y="2279"/>
                    <a:pt x="2670" y="2279"/>
                  </a:cubicBezTo>
                  <a:cubicBezTo>
                    <a:pt x="3000" y="2279"/>
                    <a:pt x="3305" y="2446"/>
                    <a:pt x="3448" y="2706"/>
                  </a:cubicBezTo>
                  <a:cubicBezTo>
                    <a:pt x="3473" y="2750"/>
                    <a:pt x="3518" y="2775"/>
                    <a:pt x="3565" y="2775"/>
                  </a:cubicBezTo>
                  <a:cubicBezTo>
                    <a:pt x="3587" y="2775"/>
                    <a:pt x="3609" y="2769"/>
                    <a:pt x="3630" y="2758"/>
                  </a:cubicBezTo>
                  <a:cubicBezTo>
                    <a:pt x="3694" y="2722"/>
                    <a:pt x="3717" y="2641"/>
                    <a:pt x="3682" y="2577"/>
                  </a:cubicBezTo>
                  <a:cubicBezTo>
                    <a:pt x="3490" y="2228"/>
                    <a:pt x="3102" y="2012"/>
                    <a:pt x="2670" y="2012"/>
                  </a:cubicBezTo>
                  <a:close/>
                </a:path>
              </a:pathLst>
            </a:custGeom>
            <a:solidFill>
              <a:srgbClr val="04093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2" name="Google Shape;712;p21"/>
          <p:cNvGrpSpPr/>
          <p:nvPr/>
        </p:nvGrpSpPr>
        <p:grpSpPr>
          <a:xfrm>
            <a:off x="5573416" y="1850984"/>
            <a:ext cx="1045029" cy="1045029"/>
            <a:chOff x="5573653" y="2988809"/>
            <a:chExt cx="1045029" cy="1045029"/>
          </a:xfrm>
        </p:grpSpPr>
        <p:grpSp>
          <p:nvGrpSpPr>
            <p:cNvPr id="713" name="Google Shape;713;p21"/>
            <p:cNvGrpSpPr/>
            <p:nvPr/>
          </p:nvGrpSpPr>
          <p:grpSpPr>
            <a:xfrm>
              <a:off x="5573653" y="2988809"/>
              <a:ext cx="1045029" cy="1045029"/>
              <a:chOff x="3317876" y="2019301"/>
              <a:chExt cx="2171700" cy="2171700"/>
            </a:xfrm>
          </p:grpSpPr>
          <p:sp>
            <p:nvSpPr>
              <p:cNvPr id="714" name="Google Shape;714;p21"/>
              <p:cNvSpPr/>
              <p:nvPr/>
            </p:nvSpPr>
            <p:spPr>
              <a:xfrm>
                <a:off x="3511550" y="2212975"/>
                <a:ext cx="1784350" cy="1784350"/>
              </a:xfrm>
              <a:prstGeom prst="rect">
                <a:avLst/>
              </a:prstGeom>
              <a:gradFill>
                <a:gsLst>
                  <a:gs pos="0">
                    <a:srgbClr val="02F8FF"/>
                  </a:gs>
                  <a:gs pos="31000">
                    <a:srgbClr val="02F8FF"/>
                  </a:gs>
                  <a:gs pos="100000">
                    <a:srgbClr val="0251E0"/>
                  </a:gs>
                </a:gsLst>
                <a:lin ang="2700000" scaled="0"/>
              </a:gradFill>
              <a:ln>
                <a:noFill/>
              </a:ln>
              <a:effectLst>
                <a:outerShdw rotWithShape="0" algn="tl" dir="2700000" dist="12700">
                  <a:srgbClr val="08126C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21"/>
              <p:cNvSpPr/>
              <p:nvPr/>
            </p:nvSpPr>
            <p:spPr>
              <a:xfrm>
                <a:off x="3317876" y="2019301"/>
                <a:ext cx="193675" cy="193675"/>
              </a:xfrm>
              <a:custGeom>
                <a:rect b="b" l="l" r="r" t="t"/>
                <a:pathLst>
                  <a:path extrusionOk="0" h="193675" w="193675">
                    <a:moveTo>
                      <a:pt x="0" y="0"/>
                    </a:moveTo>
                    <a:lnTo>
                      <a:pt x="193675" y="0"/>
                    </a:lnTo>
                    <a:lnTo>
                      <a:pt x="193675" y="52381"/>
                    </a:lnTo>
                    <a:lnTo>
                      <a:pt x="52381" y="52381"/>
                    </a:lnTo>
                    <a:lnTo>
                      <a:pt x="52381" y="193675"/>
                    </a:lnTo>
                    <a:lnTo>
                      <a:pt x="0" y="193675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2F8FF"/>
                  </a:gs>
                  <a:gs pos="31000">
                    <a:srgbClr val="02F8FF"/>
                  </a:gs>
                  <a:gs pos="100000">
                    <a:srgbClr val="0251E0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21"/>
              <p:cNvSpPr/>
              <p:nvPr/>
            </p:nvSpPr>
            <p:spPr>
              <a:xfrm>
                <a:off x="5295901" y="2019301"/>
                <a:ext cx="193675" cy="193675"/>
              </a:xfrm>
              <a:custGeom>
                <a:rect b="b" l="l" r="r" t="t"/>
                <a:pathLst>
                  <a:path extrusionOk="0" h="193675" w="193675">
                    <a:moveTo>
                      <a:pt x="0" y="0"/>
                    </a:moveTo>
                    <a:lnTo>
                      <a:pt x="193675" y="0"/>
                    </a:lnTo>
                    <a:lnTo>
                      <a:pt x="193675" y="193675"/>
                    </a:lnTo>
                    <a:lnTo>
                      <a:pt x="141294" y="193675"/>
                    </a:lnTo>
                    <a:lnTo>
                      <a:pt x="141294" y="52381"/>
                    </a:lnTo>
                    <a:lnTo>
                      <a:pt x="0" y="52381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2F8FF"/>
                  </a:gs>
                  <a:gs pos="31000">
                    <a:srgbClr val="02F8FF"/>
                  </a:gs>
                  <a:gs pos="100000">
                    <a:srgbClr val="0251E0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p21"/>
              <p:cNvSpPr/>
              <p:nvPr/>
            </p:nvSpPr>
            <p:spPr>
              <a:xfrm>
                <a:off x="3317876" y="3997326"/>
                <a:ext cx="193675" cy="193675"/>
              </a:xfrm>
              <a:custGeom>
                <a:rect b="b" l="l" r="r" t="t"/>
                <a:pathLst>
                  <a:path extrusionOk="0" h="193675" w="193675">
                    <a:moveTo>
                      <a:pt x="0" y="0"/>
                    </a:moveTo>
                    <a:lnTo>
                      <a:pt x="52381" y="0"/>
                    </a:lnTo>
                    <a:lnTo>
                      <a:pt x="52381" y="141294"/>
                    </a:lnTo>
                    <a:lnTo>
                      <a:pt x="193675" y="141294"/>
                    </a:lnTo>
                    <a:lnTo>
                      <a:pt x="193675" y="193675"/>
                    </a:lnTo>
                    <a:lnTo>
                      <a:pt x="0" y="193675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2F8FF"/>
                  </a:gs>
                  <a:gs pos="31000">
                    <a:srgbClr val="02F8FF"/>
                  </a:gs>
                  <a:gs pos="100000">
                    <a:srgbClr val="0251E0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p21"/>
              <p:cNvSpPr/>
              <p:nvPr/>
            </p:nvSpPr>
            <p:spPr>
              <a:xfrm>
                <a:off x="5295901" y="3997326"/>
                <a:ext cx="193675" cy="193675"/>
              </a:xfrm>
              <a:custGeom>
                <a:rect b="b" l="l" r="r" t="t"/>
                <a:pathLst>
                  <a:path extrusionOk="0" h="193675" w="193675">
                    <a:moveTo>
                      <a:pt x="141294" y="0"/>
                    </a:moveTo>
                    <a:lnTo>
                      <a:pt x="193675" y="0"/>
                    </a:lnTo>
                    <a:lnTo>
                      <a:pt x="193675" y="193675"/>
                    </a:lnTo>
                    <a:lnTo>
                      <a:pt x="0" y="193675"/>
                    </a:lnTo>
                    <a:lnTo>
                      <a:pt x="0" y="141294"/>
                    </a:lnTo>
                    <a:lnTo>
                      <a:pt x="141294" y="141294"/>
                    </a:lnTo>
                    <a:lnTo>
                      <a:pt x="1412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2F8FF"/>
                  </a:gs>
                  <a:gs pos="31000">
                    <a:srgbClr val="02F8FF"/>
                  </a:gs>
                  <a:gs pos="100000">
                    <a:srgbClr val="0251E0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19" name="Google Shape;719;p21"/>
            <p:cNvSpPr/>
            <p:nvPr/>
          </p:nvSpPr>
          <p:spPr>
            <a:xfrm>
              <a:off x="5928278" y="3301773"/>
              <a:ext cx="335445" cy="419100"/>
            </a:xfrm>
            <a:custGeom>
              <a:rect b="b" l="l" r="r" t="t"/>
              <a:pathLst>
                <a:path extrusionOk="0" h="607974" w="486619">
                  <a:moveTo>
                    <a:pt x="148413" y="573115"/>
                  </a:moveTo>
                  <a:lnTo>
                    <a:pt x="338205" y="573115"/>
                  </a:lnTo>
                  <a:cubicBezTo>
                    <a:pt x="347974" y="573115"/>
                    <a:pt x="355649" y="580784"/>
                    <a:pt x="355649" y="590545"/>
                  </a:cubicBezTo>
                  <a:cubicBezTo>
                    <a:pt x="355649" y="600131"/>
                    <a:pt x="347974" y="607974"/>
                    <a:pt x="338205" y="607974"/>
                  </a:cubicBezTo>
                  <a:lnTo>
                    <a:pt x="148413" y="607974"/>
                  </a:lnTo>
                  <a:cubicBezTo>
                    <a:pt x="138819" y="607974"/>
                    <a:pt x="130969" y="600131"/>
                    <a:pt x="130969" y="590545"/>
                  </a:cubicBezTo>
                  <a:cubicBezTo>
                    <a:pt x="130969" y="580784"/>
                    <a:pt x="138819" y="573115"/>
                    <a:pt x="148413" y="573115"/>
                  </a:cubicBezTo>
                  <a:close/>
                  <a:moveTo>
                    <a:pt x="52325" y="171506"/>
                  </a:moveTo>
                  <a:cubicBezTo>
                    <a:pt x="42732" y="171506"/>
                    <a:pt x="34883" y="179343"/>
                    <a:pt x="34883" y="188922"/>
                  </a:cubicBezTo>
                  <a:lnTo>
                    <a:pt x="34883" y="501885"/>
                  </a:lnTo>
                  <a:cubicBezTo>
                    <a:pt x="34883" y="511464"/>
                    <a:pt x="42732" y="519301"/>
                    <a:pt x="52325" y="519301"/>
                  </a:cubicBezTo>
                  <a:lnTo>
                    <a:pt x="434294" y="519301"/>
                  </a:lnTo>
                  <a:cubicBezTo>
                    <a:pt x="443887" y="519301"/>
                    <a:pt x="451736" y="511464"/>
                    <a:pt x="451736" y="501885"/>
                  </a:cubicBezTo>
                  <a:lnTo>
                    <a:pt x="451736" y="188922"/>
                  </a:lnTo>
                  <a:cubicBezTo>
                    <a:pt x="451736" y="179343"/>
                    <a:pt x="443887" y="171506"/>
                    <a:pt x="434294" y="171506"/>
                  </a:cubicBezTo>
                  <a:close/>
                  <a:moveTo>
                    <a:pt x="396599" y="3"/>
                  </a:moveTo>
                  <a:cubicBezTo>
                    <a:pt x="401068" y="90"/>
                    <a:pt x="405516" y="1876"/>
                    <a:pt x="408830" y="5359"/>
                  </a:cubicBezTo>
                  <a:cubicBezTo>
                    <a:pt x="415458" y="12325"/>
                    <a:pt x="415283" y="23297"/>
                    <a:pt x="408307" y="29915"/>
                  </a:cubicBezTo>
                  <a:lnTo>
                    <a:pt x="296681" y="136674"/>
                  </a:lnTo>
                  <a:lnTo>
                    <a:pt x="434294" y="136674"/>
                  </a:lnTo>
                  <a:cubicBezTo>
                    <a:pt x="463247" y="136674"/>
                    <a:pt x="486619" y="160186"/>
                    <a:pt x="486619" y="188922"/>
                  </a:cubicBezTo>
                  <a:lnTo>
                    <a:pt x="486619" y="501885"/>
                  </a:lnTo>
                  <a:cubicBezTo>
                    <a:pt x="486619" y="530796"/>
                    <a:pt x="463247" y="554133"/>
                    <a:pt x="434294" y="554133"/>
                  </a:cubicBezTo>
                  <a:lnTo>
                    <a:pt x="52325" y="554133"/>
                  </a:lnTo>
                  <a:cubicBezTo>
                    <a:pt x="23546" y="554133"/>
                    <a:pt x="0" y="530796"/>
                    <a:pt x="0" y="501885"/>
                  </a:cubicBezTo>
                  <a:lnTo>
                    <a:pt x="0" y="188922"/>
                  </a:lnTo>
                  <a:cubicBezTo>
                    <a:pt x="0" y="160186"/>
                    <a:pt x="23546" y="136674"/>
                    <a:pt x="52325" y="136674"/>
                  </a:cubicBezTo>
                  <a:lnTo>
                    <a:pt x="194822" y="136674"/>
                  </a:lnTo>
                  <a:lnTo>
                    <a:pt x="121219" y="65792"/>
                  </a:lnTo>
                  <a:cubicBezTo>
                    <a:pt x="114416" y="59174"/>
                    <a:pt x="114242" y="48027"/>
                    <a:pt x="120870" y="41061"/>
                  </a:cubicBezTo>
                  <a:cubicBezTo>
                    <a:pt x="127498" y="34269"/>
                    <a:pt x="138660" y="34095"/>
                    <a:pt x="145463" y="40713"/>
                  </a:cubicBezTo>
                  <a:lnTo>
                    <a:pt x="245054" y="136674"/>
                  </a:lnTo>
                  <a:lnTo>
                    <a:pt x="246275" y="136674"/>
                  </a:lnTo>
                  <a:lnTo>
                    <a:pt x="384237" y="4836"/>
                  </a:lnTo>
                  <a:cubicBezTo>
                    <a:pt x="387638" y="1527"/>
                    <a:pt x="392130" y="-84"/>
                    <a:pt x="396599" y="3"/>
                  </a:cubicBezTo>
                  <a:close/>
                </a:path>
              </a:pathLst>
            </a:custGeom>
            <a:solidFill>
              <a:srgbClr val="04093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0" name="Google Shape;720;p21"/>
          <p:cNvGrpSpPr/>
          <p:nvPr/>
        </p:nvGrpSpPr>
        <p:grpSpPr>
          <a:xfrm>
            <a:off x="7899223" y="1850984"/>
            <a:ext cx="1045029" cy="1045029"/>
            <a:chOff x="7548873" y="2988809"/>
            <a:chExt cx="1045029" cy="1045029"/>
          </a:xfrm>
        </p:grpSpPr>
        <p:grpSp>
          <p:nvGrpSpPr>
            <p:cNvPr id="721" name="Google Shape;721;p21"/>
            <p:cNvGrpSpPr/>
            <p:nvPr/>
          </p:nvGrpSpPr>
          <p:grpSpPr>
            <a:xfrm>
              <a:off x="7548873" y="2988809"/>
              <a:ext cx="1045029" cy="1045029"/>
              <a:chOff x="3317876" y="2019301"/>
              <a:chExt cx="2171700" cy="2171700"/>
            </a:xfrm>
          </p:grpSpPr>
          <p:sp>
            <p:nvSpPr>
              <p:cNvPr id="722" name="Google Shape;722;p21"/>
              <p:cNvSpPr/>
              <p:nvPr/>
            </p:nvSpPr>
            <p:spPr>
              <a:xfrm>
                <a:off x="3511550" y="2212975"/>
                <a:ext cx="1784350" cy="1784350"/>
              </a:xfrm>
              <a:prstGeom prst="rect">
                <a:avLst/>
              </a:prstGeom>
              <a:gradFill>
                <a:gsLst>
                  <a:gs pos="0">
                    <a:srgbClr val="02F8FF"/>
                  </a:gs>
                  <a:gs pos="31000">
                    <a:srgbClr val="02F8FF"/>
                  </a:gs>
                  <a:gs pos="100000">
                    <a:srgbClr val="0251E0"/>
                  </a:gs>
                </a:gsLst>
                <a:lin ang="2700000" scaled="0"/>
              </a:gradFill>
              <a:ln>
                <a:noFill/>
              </a:ln>
              <a:effectLst>
                <a:outerShdw rotWithShape="0" algn="tl" dir="2700000" dist="12700">
                  <a:srgbClr val="08126C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p21"/>
              <p:cNvSpPr/>
              <p:nvPr/>
            </p:nvSpPr>
            <p:spPr>
              <a:xfrm>
                <a:off x="3317876" y="2019301"/>
                <a:ext cx="193675" cy="193675"/>
              </a:xfrm>
              <a:custGeom>
                <a:rect b="b" l="l" r="r" t="t"/>
                <a:pathLst>
                  <a:path extrusionOk="0" h="193675" w="193675">
                    <a:moveTo>
                      <a:pt x="0" y="0"/>
                    </a:moveTo>
                    <a:lnTo>
                      <a:pt x="193675" y="0"/>
                    </a:lnTo>
                    <a:lnTo>
                      <a:pt x="193675" y="52381"/>
                    </a:lnTo>
                    <a:lnTo>
                      <a:pt x="52381" y="52381"/>
                    </a:lnTo>
                    <a:lnTo>
                      <a:pt x="52381" y="193675"/>
                    </a:lnTo>
                    <a:lnTo>
                      <a:pt x="0" y="193675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2F8FF"/>
                  </a:gs>
                  <a:gs pos="31000">
                    <a:srgbClr val="02F8FF"/>
                  </a:gs>
                  <a:gs pos="100000">
                    <a:srgbClr val="0251E0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4" name="Google Shape;724;p21"/>
              <p:cNvSpPr/>
              <p:nvPr/>
            </p:nvSpPr>
            <p:spPr>
              <a:xfrm>
                <a:off x="5295901" y="2019301"/>
                <a:ext cx="193675" cy="193675"/>
              </a:xfrm>
              <a:custGeom>
                <a:rect b="b" l="l" r="r" t="t"/>
                <a:pathLst>
                  <a:path extrusionOk="0" h="193675" w="193675">
                    <a:moveTo>
                      <a:pt x="0" y="0"/>
                    </a:moveTo>
                    <a:lnTo>
                      <a:pt x="193675" y="0"/>
                    </a:lnTo>
                    <a:lnTo>
                      <a:pt x="193675" y="193675"/>
                    </a:lnTo>
                    <a:lnTo>
                      <a:pt x="141294" y="193675"/>
                    </a:lnTo>
                    <a:lnTo>
                      <a:pt x="141294" y="52381"/>
                    </a:lnTo>
                    <a:lnTo>
                      <a:pt x="0" y="52381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2F8FF"/>
                  </a:gs>
                  <a:gs pos="31000">
                    <a:srgbClr val="02F8FF"/>
                  </a:gs>
                  <a:gs pos="100000">
                    <a:srgbClr val="0251E0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5" name="Google Shape;725;p21"/>
              <p:cNvSpPr/>
              <p:nvPr/>
            </p:nvSpPr>
            <p:spPr>
              <a:xfrm>
                <a:off x="3317876" y="3997326"/>
                <a:ext cx="193675" cy="193675"/>
              </a:xfrm>
              <a:custGeom>
                <a:rect b="b" l="l" r="r" t="t"/>
                <a:pathLst>
                  <a:path extrusionOk="0" h="193675" w="193675">
                    <a:moveTo>
                      <a:pt x="0" y="0"/>
                    </a:moveTo>
                    <a:lnTo>
                      <a:pt x="52381" y="0"/>
                    </a:lnTo>
                    <a:lnTo>
                      <a:pt x="52381" y="141294"/>
                    </a:lnTo>
                    <a:lnTo>
                      <a:pt x="193675" y="141294"/>
                    </a:lnTo>
                    <a:lnTo>
                      <a:pt x="193675" y="193675"/>
                    </a:lnTo>
                    <a:lnTo>
                      <a:pt x="0" y="193675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2F8FF"/>
                  </a:gs>
                  <a:gs pos="31000">
                    <a:srgbClr val="02F8FF"/>
                  </a:gs>
                  <a:gs pos="100000">
                    <a:srgbClr val="0251E0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6" name="Google Shape;726;p21"/>
              <p:cNvSpPr/>
              <p:nvPr/>
            </p:nvSpPr>
            <p:spPr>
              <a:xfrm>
                <a:off x="5295901" y="3997326"/>
                <a:ext cx="193675" cy="193675"/>
              </a:xfrm>
              <a:custGeom>
                <a:rect b="b" l="l" r="r" t="t"/>
                <a:pathLst>
                  <a:path extrusionOk="0" h="193675" w="193675">
                    <a:moveTo>
                      <a:pt x="141294" y="0"/>
                    </a:moveTo>
                    <a:lnTo>
                      <a:pt x="193675" y="0"/>
                    </a:lnTo>
                    <a:lnTo>
                      <a:pt x="193675" y="193675"/>
                    </a:lnTo>
                    <a:lnTo>
                      <a:pt x="0" y="193675"/>
                    </a:lnTo>
                    <a:lnTo>
                      <a:pt x="0" y="141294"/>
                    </a:lnTo>
                    <a:lnTo>
                      <a:pt x="141294" y="141294"/>
                    </a:lnTo>
                    <a:lnTo>
                      <a:pt x="1412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2F8FF"/>
                  </a:gs>
                  <a:gs pos="31000">
                    <a:srgbClr val="02F8FF"/>
                  </a:gs>
                  <a:gs pos="100000">
                    <a:srgbClr val="0251E0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27" name="Google Shape;727;p21"/>
            <p:cNvSpPr/>
            <p:nvPr/>
          </p:nvSpPr>
          <p:spPr>
            <a:xfrm>
              <a:off x="7861837" y="3340941"/>
              <a:ext cx="419100" cy="340763"/>
            </a:xfrm>
            <a:custGeom>
              <a:rect b="b" l="l" r="r" t="t"/>
              <a:pathLst>
                <a:path extrusionOk="0" h="492053" w="605169">
                  <a:moveTo>
                    <a:pt x="302655" y="385781"/>
                  </a:moveTo>
                  <a:cubicBezTo>
                    <a:pt x="308670" y="385781"/>
                    <a:pt x="313592" y="390696"/>
                    <a:pt x="313592" y="396703"/>
                  </a:cubicBezTo>
                  <a:lnTo>
                    <a:pt x="313592" y="481131"/>
                  </a:lnTo>
                  <a:cubicBezTo>
                    <a:pt x="313592" y="487138"/>
                    <a:pt x="308670" y="492053"/>
                    <a:pt x="302655" y="492053"/>
                  </a:cubicBezTo>
                  <a:cubicBezTo>
                    <a:pt x="296529" y="492053"/>
                    <a:pt x="291717" y="487138"/>
                    <a:pt x="291717" y="481131"/>
                  </a:cubicBezTo>
                  <a:lnTo>
                    <a:pt x="291717" y="396703"/>
                  </a:lnTo>
                  <a:cubicBezTo>
                    <a:pt x="291717" y="390696"/>
                    <a:pt x="296529" y="385781"/>
                    <a:pt x="302655" y="385781"/>
                  </a:cubicBezTo>
                  <a:close/>
                  <a:moveTo>
                    <a:pt x="435056" y="342704"/>
                  </a:moveTo>
                  <a:cubicBezTo>
                    <a:pt x="439871" y="339208"/>
                    <a:pt x="446765" y="340301"/>
                    <a:pt x="450266" y="345217"/>
                  </a:cubicBezTo>
                  <a:lnTo>
                    <a:pt x="500053" y="413502"/>
                  </a:lnTo>
                  <a:cubicBezTo>
                    <a:pt x="503555" y="418418"/>
                    <a:pt x="502461" y="425192"/>
                    <a:pt x="497646" y="428797"/>
                  </a:cubicBezTo>
                  <a:cubicBezTo>
                    <a:pt x="495677" y="430218"/>
                    <a:pt x="493379" y="430873"/>
                    <a:pt x="491190" y="430873"/>
                  </a:cubicBezTo>
                  <a:cubicBezTo>
                    <a:pt x="487798" y="430873"/>
                    <a:pt x="484406" y="429344"/>
                    <a:pt x="482327" y="426394"/>
                  </a:cubicBezTo>
                  <a:lnTo>
                    <a:pt x="432540" y="358000"/>
                  </a:lnTo>
                  <a:cubicBezTo>
                    <a:pt x="429038" y="353084"/>
                    <a:pt x="430132" y="346310"/>
                    <a:pt x="435056" y="342704"/>
                  </a:cubicBezTo>
                  <a:close/>
                  <a:moveTo>
                    <a:pt x="170158" y="342704"/>
                  </a:moveTo>
                  <a:cubicBezTo>
                    <a:pt x="175077" y="346310"/>
                    <a:pt x="176061" y="353084"/>
                    <a:pt x="172563" y="358000"/>
                  </a:cubicBezTo>
                  <a:lnTo>
                    <a:pt x="122822" y="426394"/>
                  </a:lnTo>
                  <a:cubicBezTo>
                    <a:pt x="120745" y="429344"/>
                    <a:pt x="117356" y="430873"/>
                    <a:pt x="113967" y="430873"/>
                  </a:cubicBezTo>
                  <a:cubicBezTo>
                    <a:pt x="111781" y="430873"/>
                    <a:pt x="109485" y="430218"/>
                    <a:pt x="107627" y="428797"/>
                  </a:cubicBezTo>
                  <a:cubicBezTo>
                    <a:pt x="102707" y="425192"/>
                    <a:pt x="101614" y="418418"/>
                    <a:pt x="105222" y="413502"/>
                  </a:cubicBezTo>
                  <a:lnTo>
                    <a:pt x="154853" y="345217"/>
                  </a:lnTo>
                  <a:cubicBezTo>
                    <a:pt x="158460" y="340301"/>
                    <a:pt x="165238" y="339208"/>
                    <a:pt x="170158" y="342704"/>
                  </a:cubicBezTo>
                  <a:close/>
                  <a:moveTo>
                    <a:pt x="546872" y="195080"/>
                  </a:moveTo>
                  <a:lnTo>
                    <a:pt x="546872" y="296973"/>
                  </a:lnTo>
                  <a:lnTo>
                    <a:pt x="583294" y="296973"/>
                  </a:lnTo>
                  <a:lnTo>
                    <a:pt x="583294" y="195080"/>
                  </a:lnTo>
                  <a:close/>
                  <a:moveTo>
                    <a:pt x="80171" y="195080"/>
                  </a:moveTo>
                  <a:lnTo>
                    <a:pt x="80171" y="296973"/>
                  </a:lnTo>
                  <a:lnTo>
                    <a:pt x="524997" y="296973"/>
                  </a:lnTo>
                  <a:lnTo>
                    <a:pt x="524997" y="195080"/>
                  </a:lnTo>
                  <a:close/>
                  <a:moveTo>
                    <a:pt x="21875" y="195080"/>
                  </a:moveTo>
                  <a:lnTo>
                    <a:pt x="21875" y="296973"/>
                  </a:lnTo>
                  <a:lnTo>
                    <a:pt x="58297" y="296973"/>
                  </a:lnTo>
                  <a:lnTo>
                    <a:pt x="58297" y="195080"/>
                  </a:lnTo>
                  <a:close/>
                  <a:moveTo>
                    <a:pt x="10937" y="173238"/>
                  </a:moveTo>
                  <a:lnTo>
                    <a:pt x="594232" y="173238"/>
                  </a:lnTo>
                  <a:cubicBezTo>
                    <a:pt x="600357" y="173238"/>
                    <a:pt x="605169" y="178153"/>
                    <a:pt x="605169" y="184159"/>
                  </a:cubicBezTo>
                  <a:lnTo>
                    <a:pt x="605169" y="307894"/>
                  </a:lnTo>
                  <a:cubicBezTo>
                    <a:pt x="605169" y="314010"/>
                    <a:pt x="600357" y="318815"/>
                    <a:pt x="594232" y="318815"/>
                  </a:cubicBezTo>
                  <a:lnTo>
                    <a:pt x="10937" y="318815"/>
                  </a:lnTo>
                  <a:cubicBezTo>
                    <a:pt x="4922" y="318815"/>
                    <a:pt x="0" y="314010"/>
                    <a:pt x="0" y="307894"/>
                  </a:cubicBezTo>
                  <a:lnTo>
                    <a:pt x="0" y="184159"/>
                  </a:lnTo>
                  <a:cubicBezTo>
                    <a:pt x="0" y="178153"/>
                    <a:pt x="4922" y="173238"/>
                    <a:pt x="10937" y="173238"/>
                  </a:cubicBezTo>
                  <a:close/>
                  <a:moveTo>
                    <a:pt x="497646" y="63265"/>
                  </a:moveTo>
                  <a:cubicBezTo>
                    <a:pt x="502461" y="66870"/>
                    <a:pt x="503555" y="73644"/>
                    <a:pt x="500053" y="78561"/>
                  </a:cubicBezTo>
                  <a:lnTo>
                    <a:pt x="450266" y="146954"/>
                  </a:lnTo>
                  <a:cubicBezTo>
                    <a:pt x="448187" y="149904"/>
                    <a:pt x="444795" y="151434"/>
                    <a:pt x="441403" y="151434"/>
                  </a:cubicBezTo>
                  <a:cubicBezTo>
                    <a:pt x="439214" y="151434"/>
                    <a:pt x="436916" y="150778"/>
                    <a:pt x="435056" y="149358"/>
                  </a:cubicBezTo>
                  <a:cubicBezTo>
                    <a:pt x="430132" y="145752"/>
                    <a:pt x="429038" y="138979"/>
                    <a:pt x="432540" y="134062"/>
                  </a:cubicBezTo>
                  <a:lnTo>
                    <a:pt x="482327" y="65778"/>
                  </a:lnTo>
                  <a:cubicBezTo>
                    <a:pt x="485828" y="60861"/>
                    <a:pt x="492722" y="59769"/>
                    <a:pt x="497646" y="63265"/>
                  </a:cubicBezTo>
                  <a:close/>
                  <a:moveTo>
                    <a:pt x="107627" y="63265"/>
                  </a:moveTo>
                  <a:cubicBezTo>
                    <a:pt x="112437" y="59769"/>
                    <a:pt x="119324" y="60861"/>
                    <a:pt x="122822" y="65778"/>
                  </a:cubicBezTo>
                  <a:lnTo>
                    <a:pt x="172563" y="134062"/>
                  </a:lnTo>
                  <a:cubicBezTo>
                    <a:pt x="176061" y="138979"/>
                    <a:pt x="175077" y="145752"/>
                    <a:pt x="170158" y="149358"/>
                  </a:cubicBezTo>
                  <a:cubicBezTo>
                    <a:pt x="168190" y="150778"/>
                    <a:pt x="166004" y="151434"/>
                    <a:pt x="163708" y="151434"/>
                  </a:cubicBezTo>
                  <a:cubicBezTo>
                    <a:pt x="160319" y="151434"/>
                    <a:pt x="157039" y="149904"/>
                    <a:pt x="154853" y="146954"/>
                  </a:cubicBezTo>
                  <a:lnTo>
                    <a:pt x="105222" y="78561"/>
                  </a:lnTo>
                  <a:cubicBezTo>
                    <a:pt x="101614" y="73644"/>
                    <a:pt x="102707" y="66870"/>
                    <a:pt x="107627" y="63265"/>
                  </a:cubicBezTo>
                  <a:close/>
                  <a:moveTo>
                    <a:pt x="302655" y="0"/>
                  </a:moveTo>
                  <a:cubicBezTo>
                    <a:pt x="308670" y="0"/>
                    <a:pt x="313592" y="4915"/>
                    <a:pt x="313592" y="10922"/>
                  </a:cubicBezTo>
                  <a:lnTo>
                    <a:pt x="313592" y="95350"/>
                  </a:lnTo>
                  <a:cubicBezTo>
                    <a:pt x="313592" y="101466"/>
                    <a:pt x="308670" y="106272"/>
                    <a:pt x="302655" y="106272"/>
                  </a:cubicBezTo>
                  <a:cubicBezTo>
                    <a:pt x="296529" y="106272"/>
                    <a:pt x="291717" y="101466"/>
                    <a:pt x="291717" y="95350"/>
                  </a:cubicBezTo>
                  <a:lnTo>
                    <a:pt x="291717" y="10922"/>
                  </a:lnTo>
                  <a:cubicBezTo>
                    <a:pt x="291717" y="4915"/>
                    <a:pt x="296529" y="0"/>
                    <a:pt x="302655" y="0"/>
                  </a:cubicBezTo>
                  <a:close/>
                </a:path>
              </a:pathLst>
            </a:custGeom>
            <a:solidFill>
              <a:srgbClr val="04093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8" name="Google Shape;728;p21"/>
          <p:cNvGrpSpPr/>
          <p:nvPr/>
        </p:nvGrpSpPr>
        <p:grpSpPr>
          <a:xfrm>
            <a:off x="10225018" y="1850984"/>
            <a:ext cx="1045029" cy="1045029"/>
            <a:chOff x="9524093" y="2988809"/>
            <a:chExt cx="1045029" cy="1045029"/>
          </a:xfrm>
        </p:grpSpPr>
        <p:grpSp>
          <p:nvGrpSpPr>
            <p:cNvPr id="729" name="Google Shape;729;p21"/>
            <p:cNvGrpSpPr/>
            <p:nvPr/>
          </p:nvGrpSpPr>
          <p:grpSpPr>
            <a:xfrm>
              <a:off x="9524093" y="2988809"/>
              <a:ext cx="1045029" cy="1045029"/>
              <a:chOff x="3317876" y="2019301"/>
              <a:chExt cx="2171700" cy="2171700"/>
            </a:xfrm>
          </p:grpSpPr>
          <p:sp>
            <p:nvSpPr>
              <p:cNvPr id="730" name="Google Shape;730;p21"/>
              <p:cNvSpPr/>
              <p:nvPr/>
            </p:nvSpPr>
            <p:spPr>
              <a:xfrm>
                <a:off x="3511550" y="2212975"/>
                <a:ext cx="1784350" cy="1784350"/>
              </a:xfrm>
              <a:prstGeom prst="rect">
                <a:avLst/>
              </a:prstGeom>
              <a:gradFill>
                <a:gsLst>
                  <a:gs pos="0">
                    <a:srgbClr val="02F8FF"/>
                  </a:gs>
                  <a:gs pos="31000">
                    <a:srgbClr val="02F8FF"/>
                  </a:gs>
                  <a:gs pos="100000">
                    <a:srgbClr val="0251E0"/>
                  </a:gs>
                </a:gsLst>
                <a:lin ang="2700000" scaled="0"/>
              </a:gradFill>
              <a:ln>
                <a:noFill/>
              </a:ln>
              <a:effectLst>
                <a:outerShdw rotWithShape="0" algn="tl" dir="2700000" dist="12700">
                  <a:srgbClr val="08126C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Google Shape;731;p21"/>
              <p:cNvSpPr/>
              <p:nvPr/>
            </p:nvSpPr>
            <p:spPr>
              <a:xfrm>
                <a:off x="3317876" y="2019301"/>
                <a:ext cx="193675" cy="193675"/>
              </a:xfrm>
              <a:custGeom>
                <a:rect b="b" l="l" r="r" t="t"/>
                <a:pathLst>
                  <a:path extrusionOk="0" h="193675" w="193675">
                    <a:moveTo>
                      <a:pt x="0" y="0"/>
                    </a:moveTo>
                    <a:lnTo>
                      <a:pt x="193675" y="0"/>
                    </a:lnTo>
                    <a:lnTo>
                      <a:pt x="193675" y="52381"/>
                    </a:lnTo>
                    <a:lnTo>
                      <a:pt x="52381" y="52381"/>
                    </a:lnTo>
                    <a:lnTo>
                      <a:pt x="52381" y="193675"/>
                    </a:lnTo>
                    <a:lnTo>
                      <a:pt x="0" y="193675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2F8FF"/>
                  </a:gs>
                  <a:gs pos="31000">
                    <a:srgbClr val="02F8FF"/>
                  </a:gs>
                  <a:gs pos="100000">
                    <a:srgbClr val="0251E0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p21"/>
              <p:cNvSpPr/>
              <p:nvPr/>
            </p:nvSpPr>
            <p:spPr>
              <a:xfrm>
                <a:off x="5295901" y="2019301"/>
                <a:ext cx="193675" cy="193675"/>
              </a:xfrm>
              <a:custGeom>
                <a:rect b="b" l="l" r="r" t="t"/>
                <a:pathLst>
                  <a:path extrusionOk="0" h="193675" w="193675">
                    <a:moveTo>
                      <a:pt x="0" y="0"/>
                    </a:moveTo>
                    <a:lnTo>
                      <a:pt x="193675" y="0"/>
                    </a:lnTo>
                    <a:lnTo>
                      <a:pt x="193675" y="193675"/>
                    </a:lnTo>
                    <a:lnTo>
                      <a:pt x="141294" y="193675"/>
                    </a:lnTo>
                    <a:lnTo>
                      <a:pt x="141294" y="52381"/>
                    </a:lnTo>
                    <a:lnTo>
                      <a:pt x="0" y="52381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2F8FF"/>
                  </a:gs>
                  <a:gs pos="31000">
                    <a:srgbClr val="02F8FF"/>
                  </a:gs>
                  <a:gs pos="100000">
                    <a:srgbClr val="0251E0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p21"/>
              <p:cNvSpPr/>
              <p:nvPr/>
            </p:nvSpPr>
            <p:spPr>
              <a:xfrm>
                <a:off x="3317876" y="3997326"/>
                <a:ext cx="193675" cy="193675"/>
              </a:xfrm>
              <a:custGeom>
                <a:rect b="b" l="l" r="r" t="t"/>
                <a:pathLst>
                  <a:path extrusionOk="0" h="193675" w="193675">
                    <a:moveTo>
                      <a:pt x="0" y="0"/>
                    </a:moveTo>
                    <a:lnTo>
                      <a:pt x="52381" y="0"/>
                    </a:lnTo>
                    <a:lnTo>
                      <a:pt x="52381" y="141294"/>
                    </a:lnTo>
                    <a:lnTo>
                      <a:pt x="193675" y="141294"/>
                    </a:lnTo>
                    <a:lnTo>
                      <a:pt x="193675" y="193675"/>
                    </a:lnTo>
                    <a:lnTo>
                      <a:pt x="0" y="193675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2F8FF"/>
                  </a:gs>
                  <a:gs pos="31000">
                    <a:srgbClr val="02F8FF"/>
                  </a:gs>
                  <a:gs pos="100000">
                    <a:srgbClr val="0251E0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p21"/>
              <p:cNvSpPr/>
              <p:nvPr/>
            </p:nvSpPr>
            <p:spPr>
              <a:xfrm>
                <a:off x="5295901" y="3997326"/>
                <a:ext cx="193675" cy="193675"/>
              </a:xfrm>
              <a:custGeom>
                <a:rect b="b" l="l" r="r" t="t"/>
                <a:pathLst>
                  <a:path extrusionOk="0" h="193675" w="193675">
                    <a:moveTo>
                      <a:pt x="141294" y="0"/>
                    </a:moveTo>
                    <a:lnTo>
                      <a:pt x="193675" y="0"/>
                    </a:lnTo>
                    <a:lnTo>
                      <a:pt x="193675" y="193675"/>
                    </a:lnTo>
                    <a:lnTo>
                      <a:pt x="0" y="193675"/>
                    </a:lnTo>
                    <a:lnTo>
                      <a:pt x="0" y="141294"/>
                    </a:lnTo>
                    <a:lnTo>
                      <a:pt x="141294" y="141294"/>
                    </a:lnTo>
                    <a:lnTo>
                      <a:pt x="1412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2F8FF"/>
                  </a:gs>
                  <a:gs pos="31000">
                    <a:srgbClr val="02F8FF"/>
                  </a:gs>
                  <a:gs pos="100000">
                    <a:srgbClr val="0251E0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35" name="Google Shape;735;p21"/>
            <p:cNvSpPr/>
            <p:nvPr/>
          </p:nvSpPr>
          <p:spPr>
            <a:xfrm>
              <a:off x="9840533" y="3301773"/>
              <a:ext cx="418905" cy="419100"/>
            </a:xfrm>
            <a:custGeom>
              <a:rect b="b" l="l" r="r" t="t"/>
              <a:pathLst>
                <a:path extrusionOk="0" h="8175" w="8160">
                  <a:moveTo>
                    <a:pt x="8160" y="3220"/>
                  </a:moveTo>
                  <a:cubicBezTo>
                    <a:pt x="8160" y="3180"/>
                    <a:pt x="8144" y="3140"/>
                    <a:pt x="8113" y="3112"/>
                  </a:cubicBezTo>
                  <a:lnTo>
                    <a:pt x="5063" y="61"/>
                  </a:lnTo>
                  <a:cubicBezTo>
                    <a:pt x="5001" y="0"/>
                    <a:pt x="4906" y="0"/>
                    <a:pt x="4844" y="61"/>
                  </a:cubicBezTo>
                  <a:lnTo>
                    <a:pt x="3645" y="1260"/>
                  </a:lnTo>
                  <a:lnTo>
                    <a:pt x="3537" y="1152"/>
                  </a:lnTo>
                  <a:cubicBezTo>
                    <a:pt x="3392" y="1007"/>
                    <a:pt x="3198" y="927"/>
                    <a:pt x="2992" y="927"/>
                  </a:cubicBezTo>
                  <a:cubicBezTo>
                    <a:pt x="2785" y="927"/>
                    <a:pt x="2594" y="1007"/>
                    <a:pt x="2446" y="1152"/>
                  </a:cubicBezTo>
                  <a:lnTo>
                    <a:pt x="268" y="3331"/>
                  </a:lnTo>
                  <a:cubicBezTo>
                    <a:pt x="240" y="3359"/>
                    <a:pt x="225" y="3392"/>
                    <a:pt x="222" y="3429"/>
                  </a:cubicBezTo>
                  <a:lnTo>
                    <a:pt x="3" y="6699"/>
                  </a:lnTo>
                  <a:cubicBezTo>
                    <a:pt x="0" y="6742"/>
                    <a:pt x="15" y="6785"/>
                    <a:pt x="49" y="6819"/>
                  </a:cubicBezTo>
                  <a:lnTo>
                    <a:pt x="594" y="7365"/>
                  </a:lnTo>
                  <a:lnTo>
                    <a:pt x="268" y="7691"/>
                  </a:lnTo>
                  <a:cubicBezTo>
                    <a:pt x="206" y="7753"/>
                    <a:pt x="206" y="7848"/>
                    <a:pt x="268" y="7910"/>
                  </a:cubicBezTo>
                  <a:cubicBezTo>
                    <a:pt x="299" y="7941"/>
                    <a:pt x="339" y="7956"/>
                    <a:pt x="376" y="7956"/>
                  </a:cubicBezTo>
                  <a:cubicBezTo>
                    <a:pt x="413" y="7956"/>
                    <a:pt x="456" y="7941"/>
                    <a:pt x="483" y="7910"/>
                  </a:cubicBezTo>
                  <a:lnTo>
                    <a:pt x="810" y="7583"/>
                  </a:lnTo>
                  <a:lnTo>
                    <a:pt x="1356" y="8129"/>
                  </a:lnTo>
                  <a:cubicBezTo>
                    <a:pt x="1383" y="8157"/>
                    <a:pt x="1423" y="8175"/>
                    <a:pt x="1463" y="8175"/>
                  </a:cubicBezTo>
                  <a:lnTo>
                    <a:pt x="1473" y="8175"/>
                  </a:lnTo>
                  <a:lnTo>
                    <a:pt x="4742" y="7956"/>
                  </a:lnTo>
                  <a:cubicBezTo>
                    <a:pt x="4779" y="7953"/>
                    <a:pt x="4813" y="7938"/>
                    <a:pt x="4841" y="7910"/>
                  </a:cubicBezTo>
                  <a:lnTo>
                    <a:pt x="7019" y="5731"/>
                  </a:lnTo>
                  <a:cubicBezTo>
                    <a:pt x="7029" y="5722"/>
                    <a:pt x="7035" y="5713"/>
                    <a:pt x="7044" y="5701"/>
                  </a:cubicBezTo>
                  <a:cubicBezTo>
                    <a:pt x="7291" y="5288"/>
                    <a:pt x="7281" y="4902"/>
                    <a:pt x="7019" y="4640"/>
                  </a:cubicBezTo>
                  <a:lnTo>
                    <a:pt x="6912" y="4533"/>
                  </a:lnTo>
                  <a:lnTo>
                    <a:pt x="8110" y="3334"/>
                  </a:lnTo>
                  <a:cubicBezTo>
                    <a:pt x="8144" y="3300"/>
                    <a:pt x="8160" y="3260"/>
                    <a:pt x="8160" y="3220"/>
                  </a:cubicBezTo>
                  <a:close/>
                  <a:moveTo>
                    <a:pt x="6791" y="5522"/>
                  </a:moveTo>
                  <a:lnTo>
                    <a:pt x="4668" y="7645"/>
                  </a:lnTo>
                  <a:lnTo>
                    <a:pt x="1528" y="7855"/>
                  </a:lnTo>
                  <a:lnTo>
                    <a:pt x="1032" y="7361"/>
                  </a:lnTo>
                  <a:lnTo>
                    <a:pt x="1359" y="7035"/>
                  </a:lnTo>
                  <a:cubicBezTo>
                    <a:pt x="1420" y="6973"/>
                    <a:pt x="1420" y="6878"/>
                    <a:pt x="1359" y="6816"/>
                  </a:cubicBezTo>
                  <a:cubicBezTo>
                    <a:pt x="1297" y="6754"/>
                    <a:pt x="1201" y="6754"/>
                    <a:pt x="1140" y="6816"/>
                  </a:cubicBezTo>
                  <a:lnTo>
                    <a:pt x="813" y="7143"/>
                  </a:lnTo>
                  <a:lnTo>
                    <a:pt x="317" y="6647"/>
                  </a:lnTo>
                  <a:lnTo>
                    <a:pt x="530" y="3506"/>
                  </a:lnTo>
                  <a:lnTo>
                    <a:pt x="2665" y="1368"/>
                  </a:lnTo>
                  <a:cubicBezTo>
                    <a:pt x="2751" y="1282"/>
                    <a:pt x="2869" y="1232"/>
                    <a:pt x="2992" y="1232"/>
                  </a:cubicBezTo>
                  <a:cubicBezTo>
                    <a:pt x="3115" y="1232"/>
                    <a:pt x="3232" y="1282"/>
                    <a:pt x="3318" y="1368"/>
                  </a:cubicBezTo>
                  <a:lnTo>
                    <a:pt x="3537" y="1587"/>
                  </a:lnTo>
                  <a:lnTo>
                    <a:pt x="6807" y="4856"/>
                  </a:lnTo>
                  <a:cubicBezTo>
                    <a:pt x="7010" y="5060"/>
                    <a:pt x="6890" y="5355"/>
                    <a:pt x="6791" y="5522"/>
                  </a:cubicBezTo>
                  <a:close/>
                  <a:moveTo>
                    <a:pt x="6699" y="4311"/>
                  </a:moveTo>
                  <a:lnTo>
                    <a:pt x="3867" y="1479"/>
                  </a:lnTo>
                  <a:lnTo>
                    <a:pt x="4958" y="388"/>
                  </a:lnTo>
                  <a:lnTo>
                    <a:pt x="7790" y="3220"/>
                  </a:lnTo>
                  <a:lnTo>
                    <a:pt x="6699" y="4311"/>
                  </a:lnTo>
                  <a:close/>
                  <a:moveTo>
                    <a:pt x="4735" y="1694"/>
                  </a:moveTo>
                  <a:lnTo>
                    <a:pt x="5171" y="1258"/>
                  </a:lnTo>
                  <a:lnTo>
                    <a:pt x="5825" y="1912"/>
                  </a:lnTo>
                  <a:lnTo>
                    <a:pt x="5389" y="2348"/>
                  </a:lnTo>
                  <a:lnTo>
                    <a:pt x="4735" y="1694"/>
                  </a:lnTo>
                  <a:close/>
                  <a:moveTo>
                    <a:pt x="6481" y="3437"/>
                  </a:moveTo>
                  <a:lnTo>
                    <a:pt x="5827" y="2784"/>
                  </a:lnTo>
                  <a:lnTo>
                    <a:pt x="6263" y="2348"/>
                  </a:lnTo>
                  <a:lnTo>
                    <a:pt x="6917" y="3002"/>
                  </a:lnTo>
                  <a:lnTo>
                    <a:pt x="6481" y="3437"/>
                  </a:lnTo>
                  <a:close/>
                </a:path>
              </a:pathLst>
            </a:custGeom>
            <a:solidFill>
              <a:srgbClr val="04093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6" name="Google Shape;736;p21"/>
          <p:cNvGrpSpPr/>
          <p:nvPr/>
        </p:nvGrpSpPr>
        <p:grpSpPr>
          <a:xfrm>
            <a:off x="4280280" y="664805"/>
            <a:ext cx="3631479" cy="843758"/>
            <a:chOff x="4213225" y="655308"/>
            <a:chExt cx="2913574" cy="574689"/>
          </a:xfrm>
        </p:grpSpPr>
        <p:sp>
          <p:nvSpPr>
            <p:cNvPr id="737" name="Google Shape;737;p21"/>
            <p:cNvSpPr/>
            <p:nvPr/>
          </p:nvSpPr>
          <p:spPr>
            <a:xfrm>
              <a:off x="4213225" y="655308"/>
              <a:ext cx="383098" cy="176225"/>
            </a:xfrm>
            <a:custGeom>
              <a:rect b="b" l="l" r="r" t="t"/>
              <a:pathLst>
                <a:path extrusionOk="0" h="292100" w="635000">
                  <a:moveTo>
                    <a:pt x="0" y="292100"/>
                  </a:moveTo>
                  <a:lnTo>
                    <a:pt x="292100" y="0"/>
                  </a:lnTo>
                  <a:lnTo>
                    <a:pt x="635000" y="12700"/>
                  </a:lnTo>
                  <a:lnTo>
                    <a:pt x="558800" y="127000"/>
                  </a:lnTo>
                  <a:lnTo>
                    <a:pt x="393700" y="127000"/>
                  </a:lnTo>
                  <a:lnTo>
                    <a:pt x="241300" y="292100"/>
                  </a:lnTo>
                  <a:lnTo>
                    <a:pt x="0" y="292100"/>
                  </a:ln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51E0"/>
                </a:gs>
              </a:gsLst>
              <a:lin ang="2700000" scaled="0"/>
            </a:gradFill>
            <a:ln>
              <a:noFill/>
            </a:ln>
            <a:effectLst>
              <a:outerShdw rotWithShape="0" algn="tl" dir="2700000" dist="12700">
                <a:srgbClr val="08126C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21"/>
            <p:cNvSpPr/>
            <p:nvPr/>
          </p:nvSpPr>
          <p:spPr>
            <a:xfrm>
              <a:off x="4216580" y="912396"/>
              <a:ext cx="589198" cy="317601"/>
            </a:xfrm>
            <a:custGeom>
              <a:rect b="b" l="l" r="r" t="t"/>
              <a:pathLst>
                <a:path extrusionOk="0" h="317601" w="589198">
                  <a:moveTo>
                    <a:pt x="0" y="0"/>
                  </a:moveTo>
                  <a:lnTo>
                    <a:pt x="38657" y="0"/>
                  </a:lnTo>
                  <a:lnTo>
                    <a:pt x="188194" y="156658"/>
                  </a:lnTo>
                  <a:lnTo>
                    <a:pt x="295462" y="156658"/>
                  </a:lnTo>
                  <a:lnTo>
                    <a:pt x="364419" y="256263"/>
                  </a:lnTo>
                  <a:lnTo>
                    <a:pt x="548306" y="256263"/>
                  </a:lnTo>
                  <a:lnTo>
                    <a:pt x="589198" y="317601"/>
                  </a:lnTo>
                  <a:lnTo>
                    <a:pt x="251127" y="317601"/>
                  </a:ln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51E0"/>
                </a:gs>
              </a:gsLst>
              <a:lin ang="2700000" scaled="0"/>
            </a:gradFill>
            <a:ln>
              <a:noFill/>
            </a:ln>
            <a:effectLst>
              <a:outerShdw rotWithShape="0" algn="tl" dir="2700000" dist="12700">
                <a:srgbClr val="08126C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21"/>
            <p:cNvSpPr/>
            <p:nvPr/>
          </p:nvSpPr>
          <p:spPr>
            <a:xfrm flipH="1">
              <a:off x="6743701" y="655308"/>
              <a:ext cx="383098" cy="176225"/>
            </a:xfrm>
            <a:custGeom>
              <a:rect b="b" l="l" r="r" t="t"/>
              <a:pathLst>
                <a:path extrusionOk="0" h="292100" w="635000">
                  <a:moveTo>
                    <a:pt x="0" y="292100"/>
                  </a:moveTo>
                  <a:lnTo>
                    <a:pt x="292100" y="0"/>
                  </a:lnTo>
                  <a:lnTo>
                    <a:pt x="635000" y="12700"/>
                  </a:lnTo>
                  <a:lnTo>
                    <a:pt x="558800" y="127000"/>
                  </a:lnTo>
                  <a:lnTo>
                    <a:pt x="393700" y="127000"/>
                  </a:lnTo>
                  <a:lnTo>
                    <a:pt x="241300" y="292100"/>
                  </a:lnTo>
                  <a:lnTo>
                    <a:pt x="0" y="292100"/>
                  </a:ln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51E0"/>
                </a:gs>
              </a:gsLst>
              <a:lin ang="2700000" scaled="0"/>
            </a:gradFill>
            <a:ln>
              <a:noFill/>
            </a:ln>
            <a:effectLst>
              <a:outerShdw rotWithShape="0" algn="tl" dir="2700000" dist="12700">
                <a:srgbClr val="08126C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21"/>
            <p:cNvSpPr/>
            <p:nvPr/>
          </p:nvSpPr>
          <p:spPr>
            <a:xfrm flipH="1">
              <a:off x="6534247" y="912396"/>
              <a:ext cx="589198" cy="317601"/>
            </a:xfrm>
            <a:custGeom>
              <a:rect b="b" l="l" r="r" t="t"/>
              <a:pathLst>
                <a:path extrusionOk="0" h="317601" w="589198">
                  <a:moveTo>
                    <a:pt x="38657" y="0"/>
                  </a:moveTo>
                  <a:lnTo>
                    <a:pt x="0" y="0"/>
                  </a:lnTo>
                  <a:lnTo>
                    <a:pt x="251127" y="317601"/>
                  </a:lnTo>
                  <a:lnTo>
                    <a:pt x="589198" y="317601"/>
                  </a:lnTo>
                  <a:lnTo>
                    <a:pt x="548306" y="256263"/>
                  </a:lnTo>
                  <a:lnTo>
                    <a:pt x="364419" y="256263"/>
                  </a:lnTo>
                  <a:lnTo>
                    <a:pt x="295462" y="156658"/>
                  </a:lnTo>
                  <a:lnTo>
                    <a:pt x="188194" y="156658"/>
                  </a:ln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51E0"/>
                </a:gs>
              </a:gsLst>
              <a:lin ang="2700000" scaled="0"/>
            </a:gradFill>
            <a:ln>
              <a:noFill/>
            </a:ln>
            <a:effectLst>
              <a:outerShdw rotWithShape="0" algn="tl" dir="2700000" dist="12700">
                <a:srgbClr val="08126C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21"/>
            <p:cNvSpPr/>
            <p:nvPr/>
          </p:nvSpPr>
          <p:spPr>
            <a:xfrm>
              <a:off x="4245398" y="712550"/>
              <a:ext cx="2845879" cy="443398"/>
            </a:xfrm>
            <a:custGeom>
              <a:rect b="b" l="l" r="r" t="t"/>
              <a:pathLst>
                <a:path extrusionOk="0" h="443398" w="2845879">
                  <a:moveTo>
                    <a:pt x="345948" y="0"/>
                  </a:moveTo>
                  <a:lnTo>
                    <a:pt x="1401852" y="0"/>
                  </a:lnTo>
                  <a:lnTo>
                    <a:pt x="1406100" y="0"/>
                  </a:lnTo>
                  <a:lnTo>
                    <a:pt x="2499930" y="0"/>
                  </a:lnTo>
                  <a:lnTo>
                    <a:pt x="2526991" y="40592"/>
                  </a:lnTo>
                  <a:lnTo>
                    <a:pt x="2611044" y="40592"/>
                  </a:lnTo>
                  <a:lnTo>
                    <a:pt x="2657537" y="87085"/>
                  </a:lnTo>
                  <a:lnTo>
                    <a:pt x="2695508" y="128220"/>
                  </a:lnTo>
                  <a:lnTo>
                    <a:pt x="2698533" y="128081"/>
                  </a:lnTo>
                  <a:lnTo>
                    <a:pt x="2721649" y="151197"/>
                  </a:lnTo>
                  <a:lnTo>
                    <a:pt x="2845879" y="151197"/>
                  </a:lnTo>
                  <a:lnTo>
                    <a:pt x="2655064" y="337181"/>
                  </a:lnTo>
                  <a:lnTo>
                    <a:pt x="2560694" y="337181"/>
                  </a:lnTo>
                  <a:lnTo>
                    <a:pt x="2500029" y="424810"/>
                  </a:lnTo>
                  <a:lnTo>
                    <a:pt x="2338253" y="424810"/>
                  </a:lnTo>
                  <a:lnTo>
                    <a:pt x="2325860" y="443398"/>
                  </a:lnTo>
                  <a:lnTo>
                    <a:pt x="1406100" y="443398"/>
                  </a:lnTo>
                  <a:lnTo>
                    <a:pt x="1401852" y="443398"/>
                  </a:lnTo>
                  <a:lnTo>
                    <a:pt x="520018" y="443398"/>
                  </a:lnTo>
                  <a:lnTo>
                    <a:pt x="507626" y="424810"/>
                  </a:lnTo>
                  <a:lnTo>
                    <a:pt x="345850" y="424810"/>
                  </a:lnTo>
                  <a:lnTo>
                    <a:pt x="285184" y="337181"/>
                  </a:lnTo>
                  <a:lnTo>
                    <a:pt x="190814" y="337181"/>
                  </a:lnTo>
                  <a:lnTo>
                    <a:pt x="0" y="151197"/>
                  </a:lnTo>
                  <a:lnTo>
                    <a:pt x="125503" y="151197"/>
                  </a:lnTo>
                  <a:lnTo>
                    <a:pt x="148563" y="128137"/>
                  </a:lnTo>
                  <a:lnTo>
                    <a:pt x="150370" y="128220"/>
                  </a:lnTo>
                  <a:lnTo>
                    <a:pt x="173056" y="103644"/>
                  </a:lnTo>
                  <a:lnTo>
                    <a:pt x="236108" y="40592"/>
                  </a:lnTo>
                  <a:lnTo>
                    <a:pt x="318887" y="40592"/>
                  </a:lnTo>
                  <a:close/>
                </a:path>
              </a:pathLst>
            </a:custGeom>
            <a:solidFill>
              <a:srgbClr val="25A6FC">
                <a:alpha val="40000"/>
              </a:srgbClr>
            </a:solidFill>
            <a:ln>
              <a:noFill/>
            </a:ln>
            <a:effectLst>
              <a:outerShdw rotWithShape="0" algn="tl" dir="2700000" dist="12700">
                <a:srgbClr val="08126C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2" name="Google Shape;742;p21"/>
          <p:cNvSpPr txBox="1"/>
          <p:nvPr/>
        </p:nvSpPr>
        <p:spPr>
          <a:xfrm>
            <a:off x="4802041" y="778946"/>
            <a:ext cx="2587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2F8FF"/>
                </a:solidFill>
                <a:latin typeface="Arial"/>
                <a:ea typeface="Arial"/>
                <a:cs typeface="Arial"/>
                <a:sym typeface="Arial"/>
              </a:rPr>
              <a:t>Drawbacks</a:t>
            </a:r>
            <a:endParaRPr b="1" sz="2800">
              <a:solidFill>
                <a:srgbClr val="02F8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3" name="Google Shape;743;p21"/>
          <p:cNvGrpSpPr/>
          <p:nvPr/>
        </p:nvGrpSpPr>
        <p:grpSpPr>
          <a:xfrm>
            <a:off x="548390" y="3124500"/>
            <a:ext cx="2127010" cy="1624111"/>
            <a:chOff x="2298672" y="2166057"/>
            <a:chExt cx="2127010" cy="1624111"/>
          </a:xfrm>
        </p:grpSpPr>
        <p:sp>
          <p:nvSpPr>
            <p:cNvPr id="744" name="Google Shape;744;p21"/>
            <p:cNvSpPr/>
            <p:nvPr/>
          </p:nvSpPr>
          <p:spPr>
            <a:xfrm>
              <a:off x="2298681" y="2825368"/>
              <a:ext cx="2127000" cy="96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25A6FC"/>
                  </a:solidFill>
                </a:rPr>
                <a:t>They are inherently slow and can only process limited transactions.</a:t>
              </a:r>
              <a:endParaRPr>
                <a:solidFill>
                  <a:srgbClr val="25A6F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21"/>
            <p:cNvSpPr txBox="1"/>
            <p:nvPr/>
          </p:nvSpPr>
          <p:spPr>
            <a:xfrm>
              <a:off x="2298672" y="2166057"/>
              <a:ext cx="17919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rgbClr val="02F8FF"/>
                  </a:solidFill>
                </a:rPr>
                <a:t>Scalability</a:t>
              </a:r>
              <a:endParaRPr sz="2200">
                <a:solidFill>
                  <a:srgbClr val="02F8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6" name="Google Shape;746;p21"/>
          <p:cNvGrpSpPr/>
          <p:nvPr/>
        </p:nvGrpSpPr>
        <p:grpSpPr>
          <a:xfrm>
            <a:off x="2944451" y="3014463"/>
            <a:ext cx="2023200" cy="1231213"/>
            <a:chOff x="2719597" y="2056020"/>
            <a:chExt cx="2023200" cy="1231213"/>
          </a:xfrm>
        </p:grpSpPr>
        <p:sp>
          <p:nvSpPr>
            <p:cNvPr id="747" name="Google Shape;747;p21"/>
            <p:cNvSpPr/>
            <p:nvPr/>
          </p:nvSpPr>
          <p:spPr>
            <a:xfrm>
              <a:off x="2719597" y="2825532"/>
              <a:ext cx="2023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25A6FC"/>
                  </a:solidFill>
                </a:rPr>
                <a:t>Require Significant computational power and consumption of energy.</a:t>
              </a:r>
              <a:endParaRPr>
                <a:solidFill>
                  <a:srgbClr val="25A6F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21"/>
            <p:cNvSpPr txBox="1"/>
            <p:nvPr/>
          </p:nvSpPr>
          <p:spPr>
            <a:xfrm>
              <a:off x="2785284" y="2056020"/>
              <a:ext cx="17919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rgbClr val="02F8FF"/>
                  </a:solidFill>
                </a:rPr>
                <a:t>Energy</a:t>
              </a:r>
              <a:endParaRPr sz="2200">
                <a:solidFill>
                  <a:srgbClr val="02F8FF"/>
                </a:solidFill>
              </a:endParaRPr>
            </a:p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rgbClr val="02F8FF"/>
                  </a:solidFill>
                </a:rPr>
                <a:t>consumption</a:t>
              </a:r>
              <a:endParaRPr sz="2200">
                <a:solidFill>
                  <a:srgbClr val="02F8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9" name="Google Shape;749;p21"/>
          <p:cNvGrpSpPr/>
          <p:nvPr/>
        </p:nvGrpSpPr>
        <p:grpSpPr>
          <a:xfrm>
            <a:off x="5224550" y="3187525"/>
            <a:ext cx="2023200" cy="1121000"/>
            <a:chOff x="2943523" y="2166057"/>
            <a:chExt cx="2023200" cy="1121000"/>
          </a:xfrm>
        </p:grpSpPr>
        <p:sp>
          <p:nvSpPr>
            <p:cNvPr id="750" name="Google Shape;750;p21"/>
            <p:cNvSpPr/>
            <p:nvPr/>
          </p:nvSpPr>
          <p:spPr>
            <a:xfrm>
              <a:off x="2943523" y="2825357"/>
              <a:ext cx="2023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25A6FC"/>
                  </a:solidFill>
                </a:rPr>
                <a:t>Complex to understand and implement.</a:t>
              </a:r>
              <a:endParaRPr>
                <a:solidFill>
                  <a:srgbClr val="25A6F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21"/>
            <p:cNvSpPr txBox="1"/>
            <p:nvPr/>
          </p:nvSpPr>
          <p:spPr>
            <a:xfrm>
              <a:off x="3053047" y="2166057"/>
              <a:ext cx="15858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rgbClr val="02F8FF"/>
                  </a:solidFill>
                </a:rPr>
                <a:t>Complexity</a:t>
              </a:r>
              <a:endParaRPr sz="2200">
                <a:solidFill>
                  <a:srgbClr val="02F8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2" name="Google Shape;752;p21"/>
          <p:cNvGrpSpPr/>
          <p:nvPr/>
        </p:nvGrpSpPr>
        <p:grpSpPr>
          <a:xfrm>
            <a:off x="7443225" y="3124500"/>
            <a:ext cx="2316900" cy="1780425"/>
            <a:chOff x="2658499" y="2166057"/>
            <a:chExt cx="2316900" cy="1780425"/>
          </a:xfrm>
        </p:grpSpPr>
        <p:sp>
          <p:nvSpPr>
            <p:cNvPr id="753" name="Google Shape;753;p21"/>
            <p:cNvSpPr/>
            <p:nvPr/>
          </p:nvSpPr>
          <p:spPr>
            <a:xfrm>
              <a:off x="2658499" y="2825382"/>
              <a:ext cx="2316900" cy="112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25A6FC"/>
                  </a:solidFill>
                </a:rPr>
                <a:t>Relatively new evolving field, regulatory landscape still </a:t>
              </a:r>
              <a:r>
                <a:rPr lang="en-US">
                  <a:solidFill>
                    <a:srgbClr val="25A6FC"/>
                  </a:solidFill>
                </a:rPr>
                <a:t>developing.</a:t>
              </a:r>
              <a:endParaRPr>
                <a:solidFill>
                  <a:srgbClr val="25A6F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21"/>
            <p:cNvSpPr txBox="1"/>
            <p:nvPr/>
          </p:nvSpPr>
          <p:spPr>
            <a:xfrm>
              <a:off x="2863936" y="2166057"/>
              <a:ext cx="17529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rgbClr val="02F8FF"/>
                  </a:solidFill>
                </a:rPr>
                <a:t>Regulation</a:t>
              </a:r>
              <a:endParaRPr sz="2200">
                <a:solidFill>
                  <a:srgbClr val="02F8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5" name="Google Shape;755;p21"/>
          <p:cNvGrpSpPr/>
          <p:nvPr/>
        </p:nvGrpSpPr>
        <p:grpSpPr>
          <a:xfrm>
            <a:off x="9759950" y="3124500"/>
            <a:ext cx="2023200" cy="1121000"/>
            <a:chOff x="3000086" y="2166057"/>
            <a:chExt cx="2023200" cy="1121000"/>
          </a:xfrm>
        </p:grpSpPr>
        <p:sp>
          <p:nvSpPr>
            <p:cNvPr id="756" name="Google Shape;756;p21"/>
            <p:cNvSpPr/>
            <p:nvPr/>
          </p:nvSpPr>
          <p:spPr>
            <a:xfrm>
              <a:off x="3000086" y="2825357"/>
              <a:ext cx="2023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25A6FC"/>
                  </a:solidFill>
                </a:rPr>
                <a:t>Prone to hacking and other attacks.</a:t>
              </a:r>
              <a:endParaRPr>
                <a:solidFill>
                  <a:srgbClr val="25A6F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21"/>
            <p:cNvSpPr txBox="1"/>
            <p:nvPr/>
          </p:nvSpPr>
          <p:spPr>
            <a:xfrm>
              <a:off x="3221288" y="2166057"/>
              <a:ext cx="14505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rgbClr val="02F8FF"/>
                  </a:solidFill>
                </a:rPr>
                <a:t>Security</a:t>
              </a:r>
              <a:endParaRPr sz="2200">
                <a:solidFill>
                  <a:srgbClr val="02F8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3" name="Google Shape;763;p22"/>
          <p:cNvGrpSpPr/>
          <p:nvPr/>
        </p:nvGrpSpPr>
        <p:grpSpPr>
          <a:xfrm>
            <a:off x="4280262" y="664833"/>
            <a:ext cx="3631477" cy="716292"/>
            <a:chOff x="4213225" y="655308"/>
            <a:chExt cx="2913574" cy="574689"/>
          </a:xfrm>
        </p:grpSpPr>
        <p:sp>
          <p:nvSpPr>
            <p:cNvPr id="764" name="Google Shape;764;p22"/>
            <p:cNvSpPr/>
            <p:nvPr/>
          </p:nvSpPr>
          <p:spPr>
            <a:xfrm>
              <a:off x="4213225" y="655308"/>
              <a:ext cx="383098" cy="176225"/>
            </a:xfrm>
            <a:custGeom>
              <a:rect b="b" l="l" r="r" t="t"/>
              <a:pathLst>
                <a:path extrusionOk="0" h="292100" w="635000">
                  <a:moveTo>
                    <a:pt x="0" y="292100"/>
                  </a:moveTo>
                  <a:lnTo>
                    <a:pt x="292100" y="0"/>
                  </a:lnTo>
                  <a:lnTo>
                    <a:pt x="635000" y="12700"/>
                  </a:lnTo>
                  <a:lnTo>
                    <a:pt x="558800" y="127000"/>
                  </a:lnTo>
                  <a:lnTo>
                    <a:pt x="393700" y="127000"/>
                  </a:lnTo>
                  <a:lnTo>
                    <a:pt x="241300" y="292100"/>
                  </a:lnTo>
                  <a:lnTo>
                    <a:pt x="0" y="292100"/>
                  </a:ln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51E0"/>
                </a:gs>
              </a:gsLst>
              <a:lin ang="2700000" scaled="0"/>
            </a:gradFill>
            <a:ln>
              <a:noFill/>
            </a:ln>
            <a:effectLst>
              <a:outerShdw rotWithShape="0" algn="tl" dir="2700000" dist="12700">
                <a:srgbClr val="08126C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22"/>
            <p:cNvSpPr/>
            <p:nvPr/>
          </p:nvSpPr>
          <p:spPr>
            <a:xfrm>
              <a:off x="4216580" y="912396"/>
              <a:ext cx="589198" cy="317601"/>
            </a:xfrm>
            <a:custGeom>
              <a:rect b="b" l="l" r="r" t="t"/>
              <a:pathLst>
                <a:path extrusionOk="0" h="317601" w="589198">
                  <a:moveTo>
                    <a:pt x="0" y="0"/>
                  </a:moveTo>
                  <a:lnTo>
                    <a:pt x="38657" y="0"/>
                  </a:lnTo>
                  <a:lnTo>
                    <a:pt x="188194" y="156658"/>
                  </a:lnTo>
                  <a:lnTo>
                    <a:pt x="295462" y="156658"/>
                  </a:lnTo>
                  <a:lnTo>
                    <a:pt x="364419" y="256263"/>
                  </a:lnTo>
                  <a:lnTo>
                    <a:pt x="548306" y="256263"/>
                  </a:lnTo>
                  <a:lnTo>
                    <a:pt x="589198" y="317601"/>
                  </a:lnTo>
                  <a:lnTo>
                    <a:pt x="251127" y="317601"/>
                  </a:ln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51E0"/>
                </a:gs>
              </a:gsLst>
              <a:lin ang="2700000" scaled="0"/>
            </a:gradFill>
            <a:ln>
              <a:noFill/>
            </a:ln>
            <a:effectLst>
              <a:outerShdw rotWithShape="0" algn="tl" dir="2700000" dist="12700">
                <a:srgbClr val="08126C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22"/>
            <p:cNvSpPr/>
            <p:nvPr/>
          </p:nvSpPr>
          <p:spPr>
            <a:xfrm flipH="1">
              <a:off x="6743701" y="655308"/>
              <a:ext cx="383098" cy="176225"/>
            </a:xfrm>
            <a:custGeom>
              <a:rect b="b" l="l" r="r" t="t"/>
              <a:pathLst>
                <a:path extrusionOk="0" h="292100" w="635000">
                  <a:moveTo>
                    <a:pt x="0" y="292100"/>
                  </a:moveTo>
                  <a:lnTo>
                    <a:pt x="292100" y="0"/>
                  </a:lnTo>
                  <a:lnTo>
                    <a:pt x="635000" y="12700"/>
                  </a:lnTo>
                  <a:lnTo>
                    <a:pt x="558800" y="127000"/>
                  </a:lnTo>
                  <a:lnTo>
                    <a:pt x="393700" y="127000"/>
                  </a:lnTo>
                  <a:lnTo>
                    <a:pt x="241300" y="292100"/>
                  </a:lnTo>
                  <a:lnTo>
                    <a:pt x="0" y="292100"/>
                  </a:ln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51E0"/>
                </a:gs>
              </a:gsLst>
              <a:lin ang="2700000" scaled="0"/>
            </a:gradFill>
            <a:ln>
              <a:noFill/>
            </a:ln>
            <a:effectLst>
              <a:outerShdw rotWithShape="0" algn="tl" dir="2700000" dist="12700">
                <a:srgbClr val="08126C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22"/>
            <p:cNvSpPr/>
            <p:nvPr/>
          </p:nvSpPr>
          <p:spPr>
            <a:xfrm flipH="1">
              <a:off x="6534247" y="912396"/>
              <a:ext cx="589198" cy="317601"/>
            </a:xfrm>
            <a:custGeom>
              <a:rect b="b" l="l" r="r" t="t"/>
              <a:pathLst>
                <a:path extrusionOk="0" h="317601" w="589198">
                  <a:moveTo>
                    <a:pt x="38657" y="0"/>
                  </a:moveTo>
                  <a:lnTo>
                    <a:pt x="0" y="0"/>
                  </a:lnTo>
                  <a:lnTo>
                    <a:pt x="251127" y="317601"/>
                  </a:lnTo>
                  <a:lnTo>
                    <a:pt x="589198" y="317601"/>
                  </a:lnTo>
                  <a:lnTo>
                    <a:pt x="548306" y="256263"/>
                  </a:lnTo>
                  <a:lnTo>
                    <a:pt x="364419" y="256263"/>
                  </a:lnTo>
                  <a:lnTo>
                    <a:pt x="295462" y="156658"/>
                  </a:lnTo>
                  <a:lnTo>
                    <a:pt x="188194" y="156658"/>
                  </a:ln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51E0"/>
                </a:gs>
              </a:gsLst>
              <a:lin ang="2700000" scaled="0"/>
            </a:gradFill>
            <a:ln>
              <a:noFill/>
            </a:ln>
            <a:effectLst>
              <a:outerShdw rotWithShape="0" algn="tl" dir="2700000" dist="12700">
                <a:srgbClr val="08126C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22"/>
            <p:cNvSpPr/>
            <p:nvPr/>
          </p:nvSpPr>
          <p:spPr>
            <a:xfrm>
              <a:off x="4245398" y="712550"/>
              <a:ext cx="2845879" cy="443398"/>
            </a:xfrm>
            <a:custGeom>
              <a:rect b="b" l="l" r="r" t="t"/>
              <a:pathLst>
                <a:path extrusionOk="0" h="443398" w="2845879">
                  <a:moveTo>
                    <a:pt x="345948" y="0"/>
                  </a:moveTo>
                  <a:lnTo>
                    <a:pt x="1401852" y="0"/>
                  </a:lnTo>
                  <a:lnTo>
                    <a:pt x="1406100" y="0"/>
                  </a:lnTo>
                  <a:lnTo>
                    <a:pt x="2499930" y="0"/>
                  </a:lnTo>
                  <a:lnTo>
                    <a:pt x="2526991" y="40592"/>
                  </a:lnTo>
                  <a:lnTo>
                    <a:pt x="2611044" y="40592"/>
                  </a:lnTo>
                  <a:lnTo>
                    <a:pt x="2657537" y="87085"/>
                  </a:lnTo>
                  <a:lnTo>
                    <a:pt x="2695508" y="128220"/>
                  </a:lnTo>
                  <a:lnTo>
                    <a:pt x="2698533" y="128081"/>
                  </a:lnTo>
                  <a:lnTo>
                    <a:pt x="2721649" y="151197"/>
                  </a:lnTo>
                  <a:lnTo>
                    <a:pt x="2845879" y="151197"/>
                  </a:lnTo>
                  <a:lnTo>
                    <a:pt x="2655064" y="337181"/>
                  </a:lnTo>
                  <a:lnTo>
                    <a:pt x="2560694" y="337181"/>
                  </a:lnTo>
                  <a:lnTo>
                    <a:pt x="2500029" y="424810"/>
                  </a:lnTo>
                  <a:lnTo>
                    <a:pt x="2338253" y="424810"/>
                  </a:lnTo>
                  <a:lnTo>
                    <a:pt x="2325860" y="443398"/>
                  </a:lnTo>
                  <a:lnTo>
                    <a:pt x="1406100" y="443398"/>
                  </a:lnTo>
                  <a:lnTo>
                    <a:pt x="1401852" y="443398"/>
                  </a:lnTo>
                  <a:lnTo>
                    <a:pt x="520018" y="443398"/>
                  </a:lnTo>
                  <a:lnTo>
                    <a:pt x="507626" y="424810"/>
                  </a:lnTo>
                  <a:lnTo>
                    <a:pt x="345850" y="424810"/>
                  </a:lnTo>
                  <a:lnTo>
                    <a:pt x="285184" y="337181"/>
                  </a:lnTo>
                  <a:lnTo>
                    <a:pt x="190814" y="337181"/>
                  </a:lnTo>
                  <a:lnTo>
                    <a:pt x="0" y="151197"/>
                  </a:lnTo>
                  <a:lnTo>
                    <a:pt x="125503" y="151197"/>
                  </a:lnTo>
                  <a:lnTo>
                    <a:pt x="148563" y="128137"/>
                  </a:lnTo>
                  <a:lnTo>
                    <a:pt x="150370" y="128220"/>
                  </a:lnTo>
                  <a:lnTo>
                    <a:pt x="173056" y="103644"/>
                  </a:lnTo>
                  <a:lnTo>
                    <a:pt x="236108" y="40592"/>
                  </a:lnTo>
                  <a:lnTo>
                    <a:pt x="318887" y="40592"/>
                  </a:lnTo>
                  <a:close/>
                </a:path>
              </a:pathLst>
            </a:custGeom>
            <a:solidFill>
              <a:srgbClr val="25A6FC">
                <a:alpha val="40000"/>
              </a:srgbClr>
            </a:solidFill>
            <a:ln>
              <a:noFill/>
            </a:ln>
            <a:effectLst>
              <a:outerShdw rotWithShape="0" algn="tl" dir="2700000" dist="12700">
                <a:srgbClr val="08126C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9" name="Google Shape;769;p22"/>
          <p:cNvSpPr txBox="1"/>
          <p:nvPr/>
        </p:nvSpPr>
        <p:spPr>
          <a:xfrm>
            <a:off x="4802031" y="761714"/>
            <a:ext cx="258794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2F8FF"/>
                </a:solidFill>
              </a:rPr>
              <a:t>Future Trends</a:t>
            </a:r>
            <a:endParaRPr b="1" sz="2800">
              <a:solidFill>
                <a:srgbClr val="02F8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0" name="Google Shape;770;p22"/>
          <p:cNvPicPr preferRelativeResize="0"/>
          <p:nvPr/>
        </p:nvPicPr>
        <p:blipFill rotWithShape="1">
          <a:blip r:embed="rId3">
            <a:alphaModFix/>
          </a:blip>
          <a:srcRect b="18203" l="0" r="0" t="0"/>
          <a:stretch/>
        </p:blipFill>
        <p:spPr>
          <a:xfrm>
            <a:off x="2480758" y="4135439"/>
            <a:ext cx="7230483" cy="31416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1" name="Google Shape;771;p22"/>
          <p:cNvGrpSpPr/>
          <p:nvPr/>
        </p:nvGrpSpPr>
        <p:grpSpPr>
          <a:xfrm>
            <a:off x="2741875" y="5801137"/>
            <a:ext cx="662554" cy="657926"/>
            <a:chOff x="5353747" y="2778516"/>
            <a:chExt cx="1456483" cy="1446310"/>
          </a:xfrm>
        </p:grpSpPr>
        <p:sp>
          <p:nvSpPr>
            <p:cNvPr id="772" name="Google Shape;772;p22"/>
            <p:cNvSpPr/>
            <p:nvPr/>
          </p:nvSpPr>
          <p:spPr>
            <a:xfrm>
              <a:off x="5401391" y="2826159"/>
              <a:ext cx="1263312" cy="1398667"/>
            </a:xfrm>
            <a:custGeom>
              <a:rect b="b" l="l" r="r" t="t"/>
              <a:pathLst>
                <a:path extrusionOk="0" h="3067050" w="2770239">
                  <a:moveTo>
                    <a:pt x="1533525" y="0"/>
                  </a:moveTo>
                  <a:cubicBezTo>
                    <a:pt x="1904062" y="0"/>
                    <a:pt x="2243906" y="131416"/>
                    <a:pt x="2508989" y="350183"/>
                  </a:cubicBezTo>
                  <a:lnTo>
                    <a:pt x="2583955" y="418316"/>
                  </a:lnTo>
                  <a:lnTo>
                    <a:pt x="2575301" y="418316"/>
                  </a:lnTo>
                  <a:lnTo>
                    <a:pt x="2505283" y="354679"/>
                  </a:lnTo>
                  <a:cubicBezTo>
                    <a:pt x="2241207" y="136744"/>
                    <a:pt x="1902655" y="5827"/>
                    <a:pt x="1533525" y="5827"/>
                  </a:cubicBezTo>
                  <a:cubicBezTo>
                    <a:pt x="689801" y="5827"/>
                    <a:pt x="5827" y="689801"/>
                    <a:pt x="5827" y="1533525"/>
                  </a:cubicBezTo>
                  <a:cubicBezTo>
                    <a:pt x="5827" y="2377249"/>
                    <a:pt x="689801" y="3061223"/>
                    <a:pt x="1533525" y="3061223"/>
                  </a:cubicBezTo>
                  <a:cubicBezTo>
                    <a:pt x="2008120" y="3061223"/>
                    <a:pt x="2432169" y="2844810"/>
                    <a:pt x="2712371" y="2505283"/>
                  </a:cubicBezTo>
                  <a:lnTo>
                    <a:pt x="2762971" y="2437616"/>
                  </a:lnTo>
                  <a:lnTo>
                    <a:pt x="2770239" y="2437616"/>
                  </a:lnTo>
                  <a:lnTo>
                    <a:pt x="2716868" y="2508989"/>
                  </a:lnTo>
                  <a:cubicBezTo>
                    <a:pt x="2435596" y="2849811"/>
                    <a:pt x="2009930" y="3067050"/>
                    <a:pt x="1533525" y="3067050"/>
                  </a:cubicBezTo>
                  <a:cubicBezTo>
                    <a:pt x="686583" y="3067050"/>
                    <a:pt x="0" y="2380467"/>
                    <a:pt x="0" y="1533525"/>
                  </a:cubicBezTo>
                  <a:cubicBezTo>
                    <a:pt x="0" y="686583"/>
                    <a:pt x="686583" y="0"/>
                    <a:pt x="1533525" y="0"/>
                  </a:cubicBez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F8FF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22"/>
            <p:cNvSpPr/>
            <p:nvPr/>
          </p:nvSpPr>
          <p:spPr>
            <a:xfrm>
              <a:off x="5353747" y="2778516"/>
              <a:ext cx="1456483" cy="1371175"/>
            </a:xfrm>
            <a:custGeom>
              <a:rect b="b" l="l" r="r" t="t"/>
              <a:pathLst>
                <a:path extrusionOk="0" h="3006763" w="3193831">
                  <a:moveTo>
                    <a:pt x="3014026" y="2148391"/>
                  </a:moveTo>
                  <a:lnTo>
                    <a:pt x="3193831" y="2148391"/>
                  </a:lnTo>
                  <a:lnTo>
                    <a:pt x="3147278" y="2275584"/>
                  </a:lnTo>
                  <a:cubicBezTo>
                    <a:pt x="3022947" y="2569535"/>
                    <a:pt x="2815248" y="2819639"/>
                    <a:pt x="2553822" y="2996255"/>
                  </a:cubicBezTo>
                  <a:lnTo>
                    <a:pt x="2542874" y="3002548"/>
                  </a:lnTo>
                  <a:lnTo>
                    <a:pt x="2542874" y="2790466"/>
                  </a:lnTo>
                  <a:lnTo>
                    <a:pt x="2625717" y="2725374"/>
                  </a:lnTo>
                  <a:cubicBezTo>
                    <a:pt x="2782241" y="2583111"/>
                    <a:pt x="2907924" y="2407514"/>
                    <a:pt x="2991551" y="2209798"/>
                  </a:cubicBezTo>
                  <a:close/>
                  <a:moveTo>
                    <a:pt x="69144" y="1168401"/>
                  </a:moveTo>
                  <a:lnTo>
                    <a:pt x="247045" y="1168401"/>
                  </a:lnTo>
                  <a:lnTo>
                    <a:pt x="235052" y="1201167"/>
                  </a:lnTo>
                  <a:cubicBezTo>
                    <a:pt x="192131" y="1339163"/>
                    <a:pt x="169009" y="1485881"/>
                    <a:pt x="169009" y="1638000"/>
                  </a:cubicBezTo>
                  <a:cubicBezTo>
                    <a:pt x="169009" y="2094357"/>
                    <a:pt x="377106" y="2502110"/>
                    <a:pt x="703586" y="2771545"/>
                  </a:cubicBezTo>
                  <a:lnTo>
                    <a:pt x="739474" y="2798382"/>
                  </a:lnTo>
                  <a:lnTo>
                    <a:pt x="739474" y="3006763"/>
                  </a:lnTo>
                  <a:lnTo>
                    <a:pt x="722179" y="2996255"/>
                  </a:lnTo>
                  <a:cubicBezTo>
                    <a:pt x="286468" y="2701895"/>
                    <a:pt x="0" y="2203402"/>
                    <a:pt x="0" y="1638000"/>
                  </a:cubicBezTo>
                  <a:cubicBezTo>
                    <a:pt x="0" y="1524920"/>
                    <a:pt x="11459" y="1414516"/>
                    <a:pt x="33279" y="1307886"/>
                  </a:cubicBezTo>
                  <a:close/>
                  <a:moveTo>
                    <a:pt x="1638000" y="0"/>
                  </a:moveTo>
                  <a:cubicBezTo>
                    <a:pt x="2259942" y="0"/>
                    <a:pt x="2800925" y="346626"/>
                    <a:pt x="3078302" y="857232"/>
                  </a:cubicBezTo>
                  <a:lnTo>
                    <a:pt x="3137438" y="979990"/>
                  </a:lnTo>
                  <a:lnTo>
                    <a:pt x="2950020" y="979990"/>
                  </a:lnTo>
                  <a:lnTo>
                    <a:pt x="2929692" y="937792"/>
                  </a:lnTo>
                  <a:cubicBezTo>
                    <a:pt x="2680934" y="479870"/>
                    <a:pt x="2195770" y="169009"/>
                    <a:pt x="1638000" y="169009"/>
                  </a:cubicBezTo>
                  <a:cubicBezTo>
                    <a:pt x="1333762" y="169009"/>
                    <a:pt x="1051126" y="261497"/>
                    <a:pt x="816674" y="419890"/>
                  </a:cubicBezTo>
                  <a:lnTo>
                    <a:pt x="714074" y="496612"/>
                  </a:lnTo>
                  <a:lnTo>
                    <a:pt x="714074" y="285806"/>
                  </a:lnTo>
                  <a:lnTo>
                    <a:pt x="722179" y="279745"/>
                  </a:lnTo>
                  <a:cubicBezTo>
                    <a:pt x="983605" y="103129"/>
                    <a:pt x="1298759" y="0"/>
                    <a:pt x="1638000" y="0"/>
                  </a:cubicBez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F8FF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22"/>
            <p:cNvSpPr/>
            <p:nvPr/>
          </p:nvSpPr>
          <p:spPr>
            <a:xfrm>
              <a:off x="5468361" y="2893129"/>
              <a:ext cx="1264727" cy="1264728"/>
            </a:xfrm>
            <a:prstGeom prst="donut">
              <a:avLst>
                <a:gd fmla="val 571" name="adj"/>
              </a:avLst>
            </a:prstGeom>
            <a:gradFill>
              <a:gsLst>
                <a:gs pos="0">
                  <a:srgbClr val="25A6FC">
                    <a:alpha val="40000"/>
                  </a:srgbClr>
                </a:gs>
                <a:gs pos="31000">
                  <a:srgbClr val="25A6FC">
                    <a:alpha val="40000"/>
                  </a:srgbClr>
                </a:gs>
                <a:gs pos="100000">
                  <a:srgbClr val="02F8FF">
                    <a:alpha val="2000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22"/>
            <p:cNvSpPr/>
            <p:nvPr/>
          </p:nvSpPr>
          <p:spPr>
            <a:xfrm>
              <a:off x="5554869" y="2979636"/>
              <a:ext cx="1091714" cy="1091713"/>
            </a:xfrm>
            <a:prstGeom prst="ellipse">
              <a:avLst/>
            </a:pr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F8FF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22"/>
            <p:cNvSpPr/>
            <p:nvPr/>
          </p:nvSpPr>
          <p:spPr>
            <a:xfrm>
              <a:off x="5750031" y="3175348"/>
              <a:ext cx="701392" cy="700289"/>
            </a:xfrm>
            <a:custGeom>
              <a:rect b="b" l="l" r="r" t="t"/>
              <a:pathLst>
                <a:path extrusionOk="0" h="580569" w="581483">
                  <a:moveTo>
                    <a:pt x="447961" y="200403"/>
                  </a:moveTo>
                  <a:cubicBezTo>
                    <a:pt x="454147" y="200970"/>
                    <a:pt x="460111" y="203903"/>
                    <a:pt x="464384" y="209058"/>
                  </a:cubicBezTo>
                  <a:cubicBezTo>
                    <a:pt x="502214" y="254651"/>
                    <a:pt x="502214" y="326019"/>
                    <a:pt x="464384" y="371612"/>
                  </a:cubicBezTo>
                  <a:cubicBezTo>
                    <a:pt x="459488" y="377389"/>
                    <a:pt x="442932" y="384677"/>
                    <a:pt x="430203" y="374812"/>
                  </a:cubicBezTo>
                  <a:cubicBezTo>
                    <a:pt x="419610" y="366546"/>
                    <a:pt x="418542" y="350993"/>
                    <a:pt x="427087" y="340683"/>
                  </a:cubicBezTo>
                  <a:cubicBezTo>
                    <a:pt x="449785" y="313398"/>
                    <a:pt x="449785" y="267360"/>
                    <a:pt x="427087" y="240075"/>
                  </a:cubicBezTo>
                  <a:cubicBezTo>
                    <a:pt x="418453" y="229766"/>
                    <a:pt x="419877" y="214479"/>
                    <a:pt x="430203" y="205947"/>
                  </a:cubicBezTo>
                  <a:cubicBezTo>
                    <a:pt x="435366" y="201637"/>
                    <a:pt x="441774" y="199837"/>
                    <a:pt x="447961" y="200403"/>
                  </a:cubicBezTo>
                  <a:close/>
                  <a:moveTo>
                    <a:pt x="48514" y="184637"/>
                  </a:moveTo>
                  <a:lnTo>
                    <a:pt x="48514" y="392932"/>
                  </a:lnTo>
                  <a:lnTo>
                    <a:pt x="109669" y="392932"/>
                  </a:lnTo>
                  <a:lnTo>
                    <a:pt x="109669" y="184637"/>
                  </a:lnTo>
                  <a:close/>
                  <a:moveTo>
                    <a:pt x="511047" y="124686"/>
                  </a:moveTo>
                  <a:cubicBezTo>
                    <a:pt x="517234" y="125253"/>
                    <a:pt x="523198" y="128186"/>
                    <a:pt x="527471" y="133340"/>
                  </a:cubicBezTo>
                  <a:cubicBezTo>
                    <a:pt x="599665" y="219902"/>
                    <a:pt x="599309" y="360498"/>
                    <a:pt x="527471" y="447415"/>
                  </a:cubicBezTo>
                  <a:cubicBezTo>
                    <a:pt x="516433" y="460746"/>
                    <a:pt x="497828" y="454436"/>
                    <a:pt x="493288" y="450615"/>
                  </a:cubicBezTo>
                  <a:cubicBezTo>
                    <a:pt x="483140" y="441994"/>
                    <a:pt x="481716" y="426797"/>
                    <a:pt x="490262" y="416488"/>
                  </a:cubicBezTo>
                  <a:cubicBezTo>
                    <a:pt x="548124" y="346989"/>
                    <a:pt x="548124" y="233944"/>
                    <a:pt x="490262" y="164357"/>
                  </a:cubicBezTo>
                  <a:cubicBezTo>
                    <a:pt x="481538" y="154047"/>
                    <a:pt x="482962" y="138761"/>
                    <a:pt x="493288" y="130230"/>
                  </a:cubicBezTo>
                  <a:cubicBezTo>
                    <a:pt x="498451" y="125920"/>
                    <a:pt x="504861" y="124120"/>
                    <a:pt x="511047" y="124686"/>
                  </a:cubicBezTo>
                  <a:close/>
                  <a:moveTo>
                    <a:pt x="339154" y="67338"/>
                  </a:moveTo>
                  <a:lnTo>
                    <a:pt x="158094" y="177173"/>
                  </a:lnTo>
                  <a:lnTo>
                    <a:pt x="158094" y="403596"/>
                  </a:lnTo>
                  <a:lnTo>
                    <a:pt x="339154" y="513430"/>
                  </a:lnTo>
                  <a:close/>
                  <a:moveTo>
                    <a:pt x="375384" y="3090"/>
                  </a:moveTo>
                  <a:cubicBezTo>
                    <a:pt x="382950" y="7356"/>
                    <a:pt x="387757" y="15442"/>
                    <a:pt x="387579" y="24240"/>
                  </a:cubicBezTo>
                  <a:lnTo>
                    <a:pt x="387579" y="556351"/>
                  </a:lnTo>
                  <a:cubicBezTo>
                    <a:pt x="387579" y="565060"/>
                    <a:pt x="382861" y="573146"/>
                    <a:pt x="375295" y="577412"/>
                  </a:cubicBezTo>
                  <a:cubicBezTo>
                    <a:pt x="367639" y="581766"/>
                    <a:pt x="358292" y="581588"/>
                    <a:pt x="350815" y="577056"/>
                  </a:cubicBezTo>
                  <a:lnTo>
                    <a:pt x="126938" y="441274"/>
                  </a:lnTo>
                  <a:lnTo>
                    <a:pt x="24213" y="441274"/>
                  </a:lnTo>
                  <a:cubicBezTo>
                    <a:pt x="10771" y="441274"/>
                    <a:pt x="0" y="430521"/>
                    <a:pt x="0" y="417103"/>
                  </a:cubicBezTo>
                  <a:lnTo>
                    <a:pt x="0" y="160378"/>
                  </a:lnTo>
                  <a:cubicBezTo>
                    <a:pt x="0" y="146960"/>
                    <a:pt x="10771" y="136207"/>
                    <a:pt x="24213" y="136207"/>
                  </a:cubicBezTo>
                  <a:lnTo>
                    <a:pt x="132190" y="136207"/>
                  </a:lnTo>
                  <a:lnTo>
                    <a:pt x="350904" y="3446"/>
                  </a:lnTo>
                  <a:cubicBezTo>
                    <a:pt x="358381" y="-997"/>
                    <a:pt x="367817" y="-1175"/>
                    <a:pt x="375384" y="3090"/>
                  </a:cubicBezTo>
                  <a:close/>
                </a:path>
              </a:pathLst>
            </a:custGeom>
            <a:solidFill>
              <a:srgbClr val="04093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7" name="Google Shape;777;p22"/>
          <p:cNvGrpSpPr/>
          <p:nvPr/>
        </p:nvGrpSpPr>
        <p:grpSpPr>
          <a:xfrm>
            <a:off x="4280282" y="4196030"/>
            <a:ext cx="662554" cy="657926"/>
            <a:chOff x="5353747" y="2778516"/>
            <a:chExt cx="1456483" cy="1446310"/>
          </a:xfrm>
        </p:grpSpPr>
        <p:sp>
          <p:nvSpPr>
            <p:cNvPr id="778" name="Google Shape;778;p22"/>
            <p:cNvSpPr/>
            <p:nvPr/>
          </p:nvSpPr>
          <p:spPr>
            <a:xfrm>
              <a:off x="5401391" y="2826159"/>
              <a:ext cx="1263312" cy="1398667"/>
            </a:xfrm>
            <a:custGeom>
              <a:rect b="b" l="l" r="r" t="t"/>
              <a:pathLst>
                <a:path extrusionOk="0" h="3067050" w="2770239">
                  <a:moveTo>
                    <a:pt x="1533525" y="0"/>
                  </a:moveTo>
                  <a:cubicBezTo>
                    <a:pt x="1904062" y="0"/>
                    <a:pt x="2243906" y="131416"/>
                    <a:pt x="2508989" y="350183"/>
                  </a:cubicBezTo>
                  <a:lnTo>
                    <a:pt x="2583955" y="418316"/>
                  </a:lnTo>
                  <a:lnTo>
                    <a:pt x="2575301" y="418316"/>
                  </a:lnTo>
                  <a:lnTo>
                    <a:pt x="2505283" y="354679"/>
                  </a:lnTo>
                  <a:cubicBezTo>
                    <a:pt x="2241207" y="136744"/>
                    <a:pt x="1902655" y="5827"/>
                    <a:pt x="1533525" y="5827"/>
                  </a:cubicBezTo>
                  <a:cubicBezTo>
                    <a:pt x="689801" y="5827"/>
                    <a:pt x="5827" y="689801"/>
                    <a:pt x="5827" y="1533525"/>
                  </a:cubicBezTo>
                  <a:cubicBezTo>
                    <a:pt x="5827" y="2377249"/>
                    <a:pt x="689801" y="3061223"/>
                    <a:pt x="1533525" y="3061223"/>
                  </a:cubicBezTo>
                  <a:cubicBezTo>
                    <a:pt x="2008120" y="3061223"/>
                    <a:pt x="2432169" y="2844810"/>
                    <a:pt x="2712371" y="2505283"/>
                  </a:cubicBezTo>
                  <a:lnTo>
                    <a:pt x="2762971" y="2437616"/>
                  </a:lnTo>
                  <a:lnTo>
                    <a:pt x="2770239" y="2437616"/>
                  </a:lnTo>
                  <a:lnTo>
                    <a:pt x="2716868" y="2508989"/>
                  </a:lnTo>
                  <a:cubicBezTo>
                    <a:pt x="2435596" y="2849811"/>
                    <a:pt x="2009930" y="3067050"/>
                    <a:pt x="1533525" y="3067050"/>
                  </a:cubicBezTo>
                  <a:cubicBezTo>
                    <a:pt x="686583" y="3067050"/>
                    <a:pt x="0" y="2380467"/>
                    <a:pt x="0" y="1533525"/>
                  </a:cubicBezTo>
                  <a:cubicBezTo>
                    <a:pt x="0" y="686583"/>
                    <a:pt x="686583" y="0"/>
                    <a:pt x="1533525" y="0"/>
                  </a:cubicBez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F8FF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22"/>
            <p:cNvSpPr/>
            <p:nvPr/>
          </p:nvSpPr>
          <p:spPr>
            <a:xfrm>
              <a:off x="5353747" y="2778516"/>
              <a:ext cx="1456483" cy="1371175"/>
            </a:xfrm>
            <a:custGeom>
              <a:rect b="b" l="l" r="r" t="t"/>
              <a:pathLst>
                <a:path extrusionOk="0" h="3006763" w="3193831">
                  <a:moveTo>
                    <a:pt x="3014026" y="2148391"/>
                  </a:moveTo>
                  <a:lnTo>
                    <a:pt x="3193831" y="2148391"/>
                  </a:lnTo>
                  <a:lnTo>
                    <a:pt x="3147278" y="2275584"/>
                  </a:lnTo>
                  <a:cubicBezTo>
                    <a:pt x="3022947" y="2569535"/>
                    <a:pt x="2815248" y="2819639"/>
                    <a:pt x="2553822" y="2996255"/>
                  </a:cubicBezTo>
                  <a:lnTo>
                    <a:pt x="2542874" y="3002548"/>
                  </a:lnTo>
                  <a:lnTo>
                    <a:pt x="2542874" y="2790466"/>
                  </a:lnTo>
                  <a:lnTo>
                    <a:pt x="2625717" y="2725374"/>
                  </a:lnTo>
                  <a:cubicBezTo>
                    <a:pt x="2782241" y="2583111"/>
                    <a:pt x="2907924" y="2407514"/>
                    <a:pt x="2991551" y="2209798"/>
                  </a:cubicBezTo>
                  <a:close/>
                  <a:moveTo>
                    <a:pt x="69144" y="1168401"/>
                  </a:moveTo>
                  <a:lnTo>
                    <a:pt x="247045" y="1168401"/>
                  </a:lnTo>
                  <a:lnTo>
                    <a:pt x="235052" y="1201167"/>
                  </a:lnTo>
                  <a:cubicBezTo>
                    <a:pt x="192131" y="1339163"/>
                    <a:pt x="169009" y="1485881"/>
                    <a:pt x="169009" y="1638000"/>
                  </a:cubicBezTo>
                  <a:cubicBezTo>
                    <a:pt x="169009" y="2094357"/>
                    <a:pt x="377106" y="2502110"/>
                    <a:pt x="703586" y="2771545"/>
                  </a:cubicBezTo>
                  <a:lnTo>
                    <a:pt x="739474" y="2798382"/>
                  </a:lnTo>
                  <a:lnTo>
                    <a:pt x="739474" y="3006763"/>
                  </a:lnTo>
                  <a:lnTo>
                    <a:pt x="722179" y="2996255"/>
                  </a:lnTo>
                  <a:cubicBezTo>
                    <a:pt x="286468" y="2701895"/>
                    <a:pt x="0" y="2203402"/>
                    <a:pt x="0" y="1638000"/>
                  </a:cubicBezTo>
                  <a:cubicBezTo>
                    <a:pt x="0" y="1524920"/>
                    <a:pt x="11459" y="1414516"/>
                    <a:pt x="33279" y="1307886"/>
                  </a:cubicBezTo>
                  <a:close/>
                  <a:moveTo>
                    <a:pt x="1638000" y="0"/>
                  </a:moveTo>
                  <a:cubicBezTo>
                    <a:pt x="2259942" y="0"/>
                    <a:pt x="2800925" y="346626"/>
                    <a:pt x="3078302" y="857232"/>
                  </a:cubicBezTo>
                  <a:lnTo>
                    <a:pt x="3137438" y="979990"/>
                  </a:lnTo>
                  <a:lnTo>
                    <a:pt x="2950020" y="979990"/>
                  </a:lnTo>
                  <a:lnTo>
                    <a:pt x="2929692" y="937792"/>
                  </a:lnTo>
                  <a:cubicBezTo>
                    <a:pt x="2680934" y="479870"/>
                    <a:pt x="2195770" y="169009"/>
                    <a:pt x="1638000" y="169009"/>
                  </a:cubicBezTo>
                  <a:cubicBezTo>
                    <a:pt x="1333762" y="169009"/>
                    <a:pt x="1051126" y="261497"/>
                    <a:pt x="816674" y="419890"/>
                  </a:cubicBezTo>
                  <a:lnTo>
                    <a:pt x="714074" y="496612"/>
                  </a:lnTo>
                  <a:lnTo>
                    <a:pt x="714074" y="285806"/>
                  </a:lnTo>
                  <a:lnTo>
                    <a:pt x="722179" y="279745"/>
                  </a:lnTo>
                  <a:cubicBezTo>
                    <a:pt x="983605" y="103129"/>
                    <a:pt x="1298759" y="0"/>
                    <a:pt x="1638000" y="0"/>
                  </a:cubicBez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F8FF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22"/>
            <p:cNvSpPr/>
            <p:nvPr/>
          </p:nvSpPr>
          <p:spPr>
            <a:xfrm>
              <a:off x="5468361" y="2893129"/>
              <a:ext cx="1264727" cy="1264728"/>
            </a:xfrm>
            <a:prstGeom prst="donut">
              <a:avLst>
                <a:gd fmla="val 571" name="adj"/>
              </a:avLst>
            </a:prstGeom>
            <a:gradFill>
              <a:gsLst>
                <a:gs pos="0">
                  <a:srgbClr val="25A6FC">
                    <a:alpha val="40000"/>
                  </a:srgbClr>
                </a:gs>
                <a:gs pos="31000">
                  <a:srgbClr val="25A6FC">
                    <a:alpha val="40000"/>
                  </a:srgbClr>
                </a:gs>
                <a:gs pos="100000">
                  <a:srgbClr val="02F8FF">
                    <a:alpha val="2000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22"/>
            <p:cNvSpPr/>
            <p:nvPr/>
          </p:nvSpPr>
          <p:spPr>
            <a:xfrm>
              <a:off x="5554869" y="2979636"/>
              <a:ext cx="1091714" cy="1091713"/>
            </a:xfrm>
            <a:prstGeom prst="ellipse">
              <a:avLst/>
            </a:pr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F8FF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22"/>
            <p:cNvSpPr/>
            <p:nvPr/>
          </p:nvSpPr>
          <p:spPr>
            <a:xfrm>
              <a:off x="5820349" y="3174797"/>
              <a:ext cx="560754" cy="701392"/>
            </a:xfrm>
            <a:custGeom>
              <a:rect b="b" l="l" r="r" t="t"/>
              <a:pathLst>
                <a:path extrusionOk="0" h="606722" w="485067">
                  <a:moveTo>
                    <a:pt x="174593" y="499446"/>
                  </a:moveTo>
                  <a:cubicBezTo>
                    <a:pt x="171390" y="499446"/>
                    <a:pt x="168453" y="500602"/>
                    <a:pt x="166228" y="502823"/>
                  </a:cubicBezTo>
                  <a:cubicBezTo>
                    <a:pt x="164003" y="505045"/>
                    <a:pt x="162846" y="508066"/>
                    <a:pt x="162846" y="511177"/>
                  </a:cubicBezTo>
                  <a:cubicBezTo>
                    <a:pt x="162846" y="517664"/>
                    <a:pt x="168097" y="522907"/>
                    <a:pt x="174593" y="522907"/>
                  </a:cubicBezTo>
                  <a:lnTo>
                    <a:pt x="310492" y="522907"/>
                  </a:lnTo>
                  <a:cubicBezTo>
                    <a:pt x="313607" y="522907"/>
                    <a:pt x="316543" y="521663"/>
                    <a:pt x="318768" y="519441"/>
                  </a:cubicBezTo>
                  <a:cubicBezTo>
                    <a:pt x="320993" y="517219"/>
                    <a:pt x="322239" y="514287"/>
                    <a:pt x="322239" y="511177"/>
                  </a:cubicBezTo>
                  <a:cubicBezTo>
                    <a:pt x="322239" y="504689"/>
                    <a:pt x="316988" y="499446"/>
                    <a:pt x="310492" y="499446"/>
                  </a:cubicBezTo>
                  <a:close/>
                  <a:moveTo>
                    <a:pt x="468317" y="494946"/>
                  </a:moveTo>
                  <a:cubicBezTo>
                    <a:pt x="477583" y="494946"/>
                    <a:pt x="485067" y="502502"/>
                    <a:pt x="485067" y="511746"/>
                  </a:cubicBezTo>
                  <a:lnTo>
                    <a:pt x="485067" y="519568"/>
                  </a:lnTo>
                  <a:cubicBezTo>
                    <a:pt x="485067" y="528812"/>
                    <a:pt x="477583" y="536368"/>
                    <a:pt x="468317" y="536368"/>
                  </a:cubicBezTo>
                  <a:cubicBezTo>
                    <a:pt x="459051" y="536368"/>
                    <a:pt x="451478" y="528812"/>
                    <a:pt x="451478" y="519568"/>
                  </a:cubicBezTo>
                  <a:lnTo>
                    <a:pt x="451478" y="511746"/>
                  </a:lnTo>
                  <a:cubicBezTo>
                    <a:pt x="451478" y="502502"/>
                    <a:pt x="459051" y="494946"/>
                    <a:pt x="468317" y="494946"/>
                  </a:cubicBezTo>
                  <a:close/>
                  <a:moveTo>
                    <a:pt x="174593" y="465944"/>
                  </a:moveTo>
                  <a:lnTo>
                    <a:pt x="310492" y="465944"/>
                  </a:lnTo>
                  <a:cubicBezTo>
                    <a:pt x="335500" y="465944"/>
                    <a:pt x="355791" y="486205"/>
                    <a:pt x="355791" y="511177"/>
                  </a:cubicBezTo>
                  <a:cubicBezTo>
                    <a:pt x="355791" y="523262"/>
                    <a:pt x="351074" y="534637"/>
                    <a:pt x="342530" y="543168"/>
                  </a:cubicBezTo>
                  <a:cubicBezTo>
                    <a:pt x="333987" y="551699"/>
                    <a:pt x="322595" y="556409"/>
                    <a:pt x="310492" y="556409"/>
                  </a:cubicBezTo>
                  <a:lnTo>
                    <a:pt x="174593" y="556409"/>
                  </a:lnTo>
                  <a:cubicBezTo>
                    <a:pt x="149585" y="556409"/>
                    <a:pt x="129205" y="536148"/>
                    <a:pt x="129205" y="511177"/>
                  </a:cubicBezTo>
                  <a:cubicBezTo>
                    <a:pt x="129205" y="499091"/>
                    <a:pt x="133922" y="487716"/>
                    <a:pt x="142555" y="479185"/>
                  </a:cubicBezTo>
                  <a:cubicBezTo>
                    <a:pt x="151098" y="470654"/>
                    <a:pt x="162490" y="465944"/>
                    <a:pt x="174593" y="465944"/>
                  </a:cubicBezTo>
                  <a:close/>
                  <a:moveTo>
                    <a:pt x="80630" y="90465"/>
                  </a:moveTo>
                  <a:cubicBezTo>
                    <a:pt x="89896" y="90465"/>
                    <a:pt x="97380" y="98019"/>
                    <a:pt x="97380" y="107261"/>
                  </a:cubicBezTo>
                  <a:lnTo>
                    <a:pt x="97380" y="154184"/>
                  </a:lnTo>
                  <a:cubicBezTo>
                    <a:pt x="97380" y="163426"/>
                    <a:pt x="89896" y="170980"/>
                    <a:pt x="80630" y="170980"/>
                  </a:cubicBezTo>
                  <a:cubicBezTo>
                    <a:pt x="71275" y="170980"/>
                    <a:pt x="63791" y="163426"/>
                    <a:pt x="63791" y="154184"/>
                  </a:cubicBezTo>
                  <a:lnTo>
                    <a:pt x="63791" y="107261"/>
                  </a:lnTo>
                  <a:cubicBezTo>
                    <a:pt x="63791" y="98019"/>
                    <a:pt x="71275" y="90465"/>
                    <a:pt x="80630" y="90465"/>
                  </a:cubicBezTo>
                  <a:close/>
                  <a:moveTo>
                    <a:pt x="412870" y="56946"/>
                  </a:moveTo>
                  <a:cubicBezTo>
                    <a:pt x="422206" y="56946"/>
                    <a:pt x="429674" y="64502"/>
                    <a:pt x="429674" y="73746"/>
                  </a:cubicBezTo>
                  <a:lnTo>
                    <a:pt x="429674" y="120680"/>
                  </a:lnTo>
                  <a:cubicBezTo>
                    <a:pt x="429674" y="129924"/>
                    <a:pt x="422206" y="137391"/>
                    <a:pt x="412870" y="137391"/>
                  </a:cubicBezTo>
                  <a:cubicBezTo>
                    <a:pt x="403623" y="137391"/>
                    <a:pt x="396155" y="129924"/>
                    <a:pt x="396155" y="120680"/>
                  </a:cubicBezTo>
                  <a:lnTo>
                    <a:pt x="396155" y="73746"/>
                  </a:lnTo>
                  <a:cubicBezTo>
                    <a:pt x="396155" y="64502"/>
                    <a:pt x="403623" y="56946"/>
                    <a:pt x="412870" y="56946"/>
                  </a:cubicBezTo>
                  <a:close/>
                  <a:moveTo>
                    <a:pt x="357511" y="56946"/>
                  </a:moveTo>
                  <a:cubicBezTo>
                    <a:pt x="366777" y="56946"/>
                    <a:pt x="374350" y="64502"/>
                    <a:pt x="374350" y="73746"/>
                  </a:cubicBezTo>
                  <a:lnTo>
                    <a:pt x="374350" y="120680"/>
                  </a:lnTo>
                  <a:cubicBezTo>
                    <a:pt x="374350" y="129924"/>
                    <a:pt x="366777" y="137391"/>
                    <a:pt x="357511" y="137391"/>
                  </a:cubicBezTo>
                  <a:cubicBezTo>
                    <a:pt x="348245" y="137391"/>
                    <a:pt x="340761" y="129924"/>
                    <a:pt x="340761" y="120680"/>
                  </a:cubicBezTo>
                  <a:lnTo>
                    <a:pt x="340761" y="73746"/>
                  </a:lnTo>
                  <a:cubicBezTo>
                    <a:pt x="340761" y="64502"/>
                    <a:pt x="348245" y="56946"/>
                    <a:pt x="357511" y="56946"/>
                  </a:cubicBezTo>
                  <a:close/>
                  <a:moveTo>
                    <a:pt x="302135" y="56946"/>
                  </a:moveTo>
                  <a:cubicBezTo>
                    <a:pt x="311401" y="56946"/>
                    <a:pt x="318885" y="64502"/>
                    <a:pt x="318885" y="73746"/>
                  </a:cubicBezTo>
                  <a:lnTo>
                    <a:pt x="318885" y="120680"/>
                  </a:lnTo>
                  <a:cubicBezTo>
                    <a:pt x="318885" y="129924"/>
                    <a:pt x="311401" y="137391"/>
                    <a:pt x="302135" y="137391"/>
                  </a:cubicBezTo>
                  <a:cubicBezTo>
                    <a:pt x="292869" y="137391"/>
                    <a:pt x="285296" y="129924"/>
                    <a:pt x="285296" y="120680"/>
                  </a:cubicBezTo>
                  <a:lnTo>
                    <a:pt x="285296" y="73746"/>
                  </a:lnTo>
                  <a:cubicBezTo>
                    <a:pt x="285296" y="64502"/>
                    <a:pt x="292869" y="56946"/>
                    <a:pt x="302135" y="56946"/>
                  </a:cubicBezTo>
                  <a:close/>
                  <a:moveTo>
                    <a:pt x="246688" y="56946"/>
                  </a:moveTo>
                  <a:cubicBezTo>
                    <a:pt x="256024" y="56946"/>
                    <a:pt x="263492" y="64502"/>
                    <a:pt x="263492" y="73746"/>
                  </a:cubicBezTo>
                  <a:lnTo>
                    <a:pt x="263492" y="120680"/>
                  </a:lnTo>
                  <a:cubicBezTo>
                    <a:pt x="263492" y="129924"/>
                    <a:pt x="256024" y="137391"/>
                    <a:pt x="246688" y="137391"/>
                  </a:cubicBezTo>
                  <a:cubicBezTo>
                    <a:pt x="237441" y="137391"/>
                    <a:pt x="229973" y="129924"/>
                    <a:pt x="229973" y="120680"/>
                  </a:cubicBezTo>
                  <a:lnTo>
                    <a:pt x="229973" y="73746"/>
                  </a:lnTo>
                  <a:cubicBezTo>
                    <a:pt x="229973" y="64502"/>
                    <a:pt x="237441" y="56946"/>
                    <a:pt x="246688" y="56946"/>
                  </a:cubicBezTo>
                  <a:close/>
                  <a:moveTo>
                    <a:pt x="191329" y="56946"/>
                  </a:moveTo>
                  <a:cubicBezTo>
                    <a:pt x="200595" y="56946"/>
                    <a:pt x="208168" y="64502"/>
                    <a:pt x="208168" y="73746"/>
                  </a:cubicBezTo>
                  <a:lnTo>
                    <a:pt x="208168" y="120680"/>
                  </a:lnTo>
                  <a:cubicBezTo>
                    <a:pt x="208168" y="129924"/>
                    <a:pt x="200595" y="137391"/>
                    <a:pt x="191329" y="137391"/>
                  </a:cubicBezTo>
                  <a:cubicBezTo>
                    <a:pt x="182063" y="137391"/>
                    <a:pt x="174579" y="129924"/>
                    <a:pt x="174579" y="120680"/>
                  </a:cubicBezTo>
                  <a:lnTo>
                    <a:pt x="174579" y="73746"/>
                  </a:lnTo>
                  <a:cubicBezTo>
                    <a:pt x="174579" y="64502"/>
                    <a:pt x="182063" y="56946"/>
                    <a:pt x="191329" y="56946"/>
                  </a:cubicBezTo>
                  <a:close/>
                  <a:moveTo>
                    <a:pt x="135989" y="56946"/>
                  </a:moveTo>
                  <a:cubicBezTo>
                    <a:pt x="145236" y="56946"/>
                    <a:pt x="152704" y="64502"/>
                    <a:pt x="152704" y="73746"/>
                  </a:cubicBezTo>
                  <a:lnTo>
                    <a:pt x="152704" y="120680"/>
                  </a:lnTo>
                  <a:cubicBezTo>
                    <a:pt x="152704" y="129924"/>
                    <a:pt x="145236" y="137391"/>
                    <a:pt x="135989" y="137391"/>
                  </a:cubicBezTo>
                  <a:cubicBezTo>
                    <a:pt x="126742" y="137391"/>
                    <a:pt x="119185" y="129924"/>
                    <a:pt x="119185" y="120680"/>
                  </a:cubicBezTo>
                  <a:lnTo>
                    <a:pt x="119185" y="73746"/>
                  </a:lnTo>
                  <a:cubicBezTo>
                    <a:pt x="119185" y="64502"/>
                    <a:pt x="126742" y="56946"/>
                    <a:pt x="135989" y="56946"/>
                  </a:cubicBezTo>
                  <a:close/>
                  <a:moveTo>
                    <a:pt x="86066" y="0"/>
                  </a:moveTo>
                  <a:lnTo>
                    <a:pt x="468334" y="0"/>
                  </a:lnTo>
                  <a:cubicBezTo>
                    <a:pt x="477591" y="0"/>
                    <a:pt x="485067" y="7465"/>
                    <a:pt x="485067" y="16797"/>
                  </a:cubicBezTo>
                  <a:lnTo>
                    <a:pt x="485067" y="196049"/>
                  </a:lnTo>
                  <a:cubicBezTo>
                    <a:pt x="485067" y="205381"/>
                    <a:pt x="477591" y="212846"/>
                    <a:pt x="468334" y="212846"/>
                  </a:cubicBezTo>
                  <a:lnTo>
                    <a:pt x="460591" y="212846"/>
                  </a:lnTo>
                  <a:lnTo>
                    <a:pt x="460591" y="223422"/>
                  </a:lnTo>
                  <a:lnTo>
                    <a:pt x="468334" y="223422"/>
                  </a:lnTo>
                  <a:cubicBezTo>
                    <a:pt x="477591" y="223422"/>
                    <a:pt x="485067" y="230976"/>
                    <a:pt x="485067" y="240218"/>
                  </a:cubicBezTo>
                  <a:cubicBezTo>
                    <a:pt x="485067" y="249461"/>
                    <a:pt x="477591" y="257015"/>
                    <a:pt x="468334" y="257015"/>
                  </a:cubicBezTo>
                  <a:lnTo>
                    <a:pt x="460591" y="257015"/>
                  </a:lnTo>
                  <a:lnTo>
                    <a:pt x="460591" y="289897"/>
                  </a:lnTo>
                  <a:lnTo>
                    <a:pt x="468334" y="289897"/>
                  </a:lnTo>
                  <a:cubicBezTo>
                    <a:pt x="477591" y="289897"/>
                    <a:pt x="485067" y="297451"/>
                    <a:pt x="485067" y="306694"/>
                  </a:cubicBezTo>
                  <a:lnTo>
                    <a:pt x="485067" y="466484"/>
                  </a:lnTo>
                  <a:cubicBezTo>
                    <a:pt x="485067" y="475726"/>
                    <a:pt x="477591" y="483191"/>
                    <a:pt x="468334" y="483191"/>
                  </a:cubicBezTo>
                  <a:cubicBezTo>
                    <a:pt x="459078" y="483191"/>
                    <a:pt x="451513" y="475726"/>
                    <a:pt x="451513" y="466484"/>
                  </a:cubicBezTo>
                  <a:lnTo>
                    <a:pt x="451513" y="323490"/>
                  </a:lnTo>
                  <a:lnTo>
                    <a:pt x="443770" y="323490"/>
                  </a:lnTo>
                  <a:cubicBezTo>
                    <a:pt x="434513" y="323490"/>
                    <a:pt x="426948" y="315936"/>
                    <a:pt x="426948" y="306694"/>
                  </a:cubicBezTo>
                  <a:lnTo>
                    <a:pt x="426948" y="196049"/>
                  </a:lnTo>
                  <a:cubicBezTo>
                    <a:pt x="426948" y="186807"/>
                    <a:pt x="434513" y="179342"/>
                    <a:pt x="443770" y="179342"/>
                  </a:cubicBezTo>
                  <a:lnTo>
                    <a:pt x="451513" y="179342"/>
                  </a:lnTo>
                  <a:lnTo>
                    <a:pt x="451513" y="33504"/>
                  </a:lnTo>
                  <a:lnTo>
                    <a:pt x="93008" y="33504"/>
                  </a:lnTo>
                  <a:lnTo>
                    <a:pt x="33554" y="92870"/>
                  </a:lnTo>
                  <a:lnTo>
                    <a:pt x="33554" y="211691"/>
                  </a:lnTo>
                  <a:lnTo>
                    <a:pt x="42989" y="211691"/>
                  </a:lnTo>
                  <a:cubicBezTo>
                    <a:pt x="52334" y="211691"/>
                    <a:pt x="59810" y="219245"/>
                    <a:pt x="59810" y="228487"/>
                  </a:cubicBezTo>
                  <a:lnTo>
                    <a:pt x="59810" y="291052"/>
                  </a:lnTo>
                  <a:cubicBezTo>
                    <a:pt x="59810" y="300295"/>
                    <a:pt x="52334" y="307849"/>
                    <a:pt x="42989" y="307849"/>
                  </a:cubicBezTo>
                  <a:lnTo>
                    <a:pt x="33554" y="307849"/>
                  </a:lnTo>
                  <a:lnTo>
                    <a:pt x="33554" y="573218"/>
                  </a:lnTo>
                  <a:lnTo>
                    <a:pt x="451513" y="573218"/>
                  </a:lnTo>
                  <a:lnTo>
                    <a:pt x="451513" y="563708"/>
                  </a:lnTo>
                  <a:cubicBezTo>
                    <a:pt x="451513" y="554377"/>
                    <a:pt x="459078" y="546912"/>
                    <a:pt x="468334" y="546912"/>
                  </a:cubicBezTo>
                  <a:cubicBezTo>
                    <a:pt x="477591" y="546912"/>
                    <a:pt x="485067" y="554466"/>
                    <a:pt x="485067" y="563708"/>
                  </a:cubicBezTo>
                  <a:lnTo>
                    <a:pt x="485067" y="589925"/>
                  </a:lnTo>
                  <a:cubicBezTo>
                    <a:pt x="485067" y="599168"/>
                    <a:pt x="477591" y="606722"/>
                    <a:pt x="468334" y="606722"/>
                  </a:cubicBezTo>
                  <a:lnTo>
                    <a:pt x="16822" y="606722"/>
                  </a:lnTo>
                  <a:cubicBezTo>
                    <a:pt x="7565" y="606722"/>
                    <a:pt x="0" y="599168"/>
                    <a:pt x="0" y="589925"/>
                  </a:cubicBezTo>
                  <a:lnTo>
                    <a:pt x="0" y="291052"/>
                  </a:lnTo>
                  <a:cubicBezTo>
                    <a:pt x="0" y="281810"/>
                    <a:pt x="7565" y="274345"/>
                    <a:pt x="16822" y="274345"/>
                  </a:cubicBezTo>
                  <a:lnTo>
                    <a:pt x="26256" y="274345"/>
                  </a:lnTo>
                  <a:lnTo>
                    <a:pt x="26256" y="245284"/>
                  </a:lnTo>
                  <a:lnTo>
                    <a:pt x="16822" y="245284"/>
                  </a:lnTo>
                  <a:cubicBezTo>
                    <a:pt x="7565" y="245284"/>
                    <a:pt x="0" y="237730"/>
                    <a:pt x="0" y="228487"/>
                  </a:cubicBezTo>
                  <a:lnTo>
                    <a:pt x="0" y="85849"/>
                  </a:lnTo>
                  <a:cubicBezTo>
                    <a:pt x="0" y="81406"/>
                    <a:pt x="1780" y="77229"/>
                    <a:pt x="4984" y="74030"/>
                  </a:cubicBezTo>
                  <a:lnTo>
                    <a:pt x="74140" y="4888"/>
                  </a:lnTo>
                  <a:cubicBezTo>
                    <a:pt x="77344" y="1777"/>
                    <a:pt x="81616" y="0"/>
                    <a:pt x="86066" y="0"/>
                  </a:cubicBezTo>
                  <a:close/>
                </a:path>
              </a:pathLst>
            </a:custGeom>
            <a:solidFill>
              <a:srgbClr val="04093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3" name="Google Shape;783;p22"/>
          <p:cNvGrpSpPr/>
          <p:nvPr/>
        </p:nvGrpSpPr>
        <p:grpSpPr>
          <a:xfrm>
            <a:off x="8870114" y="5722037"/>
            <a:ext cx="662554" cy="657926"/>
            <a:chOff x="5353747" y="2778516"/>
            <a:chExt cx="1456483" cy="1446310"/>
          </a:xfrm>
        </p:grpSpPr>
        <p:sp>
          <p:nvSpPr>
            <p:cNvPr id="784" name="Google Shape;784;p22"/>
            <p:cNvSpPr/>
            <p:nvPr/>
          </p:nvSpPr>
          <p:spPr>
            <a:xfrm>
              <a:off x="5401391" y="2826159"/>
              <a:ext cx="1263312" cy="1398667"/>
            </a:xfrm>
            <a:custGeom>
              <a:rect b="b" l="l" r="r" t="t"/>
              <a:pathLst>
                <a:path extrusionOk="0" h="3067050" w="2770239">
                  <a:moveTo>
                    <a:pt x="1533525" y="0"/>
                  </a:moveTo>
                  <a:cubicBezTo>
                    <a:pt x="1904062" y="0"/>
                    <a:pt x="2243906" y="131416"/>
                    <a:pt x="2508989" y="350183"/>
                  </a:cubicBezTo>
                  <a:lnTo>
                    <a:pt x="2583955" y="418316"/>
                  </a:lnTo>
                  <a:lnTo>
                    <a:pt x="2575301" y="418316"/>
                  </a:lnTo>
                  <a:lnTo>
                    <a:pt x="2505283" y="354679"/>
                  </a:lnTo>
                  <a:cubicBezTo>
                    <a:pt x="2241207" y="136744"/>
                    <a:pt x="1902655" y="5827"/>
                    <a:pt x="1533525" y="5827"/>
                  </a:cubicBezTo>
                  <a:cubicBezTo>
                    <a:pt x="689801" y="5827"/>
                    <a:pt x="5827" y="689801"/>
                    <a:pt x="5827" y="1533525"/>
                  </a:cubicBezTo>
                  <a:cubicBezTo>
                    <a:pt x="5827" y="2377249"/>
                    <a:pt x="689801" y="3061223"/>
                    <a:pt x="1533525" y="3061223"/>
                  </a:cubicBezTo>
                  <a:cubicBezTo>
                    <a:pt x="2008120" y="3061223"/>
                    <a:pt x="2432169" y="2844810"/>
                    <a:pt x="2712371" y="2505283"/>
                  </a:cubicBezTo>
                  <a:lnTo>
                    <a:pt x="2762971" y="2437616"/>
                  </a:lnTo>
                  <a:lnTo>
                    <a:pt x="2770239" y="2437616"/>
                  </a:lnTo>
                  <a:lnTo>
                    <a:pt x="2716868" y="2508989"/>
                  </a:lnTo>
                  <a:cubicBezTo>
                    <a:pt x="2435596" y="2849811"/>
                    <a:pt x="2009930" y="3067050"/>
                    <a:pt x="1533525" y="3067050"/>
                  </a:cubicBezTo>
                  <a:cubicBezTo>
                    <a:pt x="686583" y="3067050"/>
                    <a:pt x="0" y="2380467"/>
                    <a:pt x="0" y="1533525"/>
                  </a:cubicBezTo>
                  <a:cubicBezTo>
                    <a:pt x="0" y="686583"/>
                    <a:pt x="686583" y="0"/>
                    <a:pt x="1533525" y="0"/>
                  </a:cubicBez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F8FF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22"/>
            <p:cNvSpPr/>
            <p:nvPr/>
          </p:nvSpPr>
          <p:spPr>
            <a:xfrm>
              <a:off x="5353747" y="2778516"/>
              <a:ext cx="1456483" cy="1371175"/>
            </a:xfrm>
            <a:custGeom>
              <a:rect b="b" l="l" r="r" t="t"/>
              <a:pathLst>
                <a:path extrusionOk="0" h="3006763" w="3193831">
                  <a:moveTo>
                    <a:pt x="3014026" y="2148391"/>
                  </a:moveTo>
                  <a:lnTo>
                    <a:pt x="3193831" y="2148391"/>
                  </a:lnTo>
                  <a:lnTo>
                    <a:pt x="3147278" y="2275584"/>
                  </a:lnTo>
                  <a:cubicBezTo>
                    <a:pt x="3022947" y="2569535"/>
                    <a:pt x="2815248" y="2819639"/>
                    <a:pt x="2553822" y="2996255"/>
                  </a:cubicBezTo>
                  <a:lnTo>
                    <a:pt x="2542874" y="3002548"/>
                  </a:lnTo>
                  <a:lnTo>
                    <a:pt x="2542874" y="2790466"/>
                  </a:lnTo>
                  <a:lnTo>
                    <a:pt x="2625717" y="2725374"/>
                  </a:lnTo>
                  <a:cubicBezTo>
                    <a:pt x="2782241" y="2583111"/>
                    <a:pt x="2907924" y="2407514"/>
                    <a:pt x="2991551" y="2209798"/>
                  </a:cubicBezTo>
                  <a:close/>
                  <a:moveTo>
                    <a:pt x="69144" y="1168401"/>
                  </a:moveTo>
                  <a:lnTo>
                    <a:pt x="247045" y="1168401"/>
                  </a:lnTo>
                  <a:lnTo>
                    <a:pt x="235052" y="1201167"/>
                  </a:lnTo>
                  <a:cubicBezTo>
                    <a:pt x="192131" y="1339163"/>
                    <a:pt x="169009" y="1485881"/>
                    <a:pt x="169009" y="1638000"/>
                  </a:cubicBezTo>
                  <a:cubicBezTo>
                    <a:pt x="169009" y="2094357"/>
                    <a:pt x="377106" y="2502110"/>
                    <a:pt x="703586" y="2771545"/>
                  </a:cubicBezTo>
                  <a:lnTo>
                    <a:pt x="739474" y="2798382"/>
                  </a:lnTo>
                  <a:lnTo>
                    <a:pt x="739474" y="3006763"/>
                  </a:lnTo>
                  <a:lnTo>
                    <a:pt x="722179" y="2996255"/>
                  </a:lnTo>
                  <a:cubicBezTo>
                    <a:pt x="286468" y="2701895"/>
                    <a:pt x="0" y="2203402"/>
                    <a:pt x="0" y="1638000"/>
                  </a:cubicBezTo>
                  <a:cubicBezTo>
                    <a:pt x="0" y="1524920"/>
                    <a:pt x="11459" y="1414516"/>
                    <a:pt x="33279" y="1307886"/>
                  </a:cubicBezTo>
                  <a:close/>
                  <a:moveTo>
                    <a:pt x="1638000" y="0"/>
                  </a:moveTo>
                  <a:cubicBezTo>
                    <a:pt x="2259942" y="0"/>
                    <a:pt x="2800925" y="346626"/>
                    <a:pt x="3078302" y="857232"/>
                  </a:cubicBezTo>
                  <a:lnTo>
                    <a:pt x="3137438" y="979990"/>
                  </a:lnTo>
                  <a:lnTo>
                    <a:pt x="2950020" y="979990"/>
                  </a:lnTo>
                  <a:lnTo>
                    <a:pt x="2929692" y="937792"/>
                  </a:lnTo>
                  <a:cubicBezTo>
                    <a:pt x="2680934" y="479870"/>
                    <a:pt x="2195770" y="169009"/>
                    <a:pt x="1638000" y="169009"/>
                  </a:cubicBezTo>
                  <a:cubicBezTo>
                    <a:pt x="1333762" y="169009"/>
                    <a:pt x="1051126" y="261497"/>
                    <a:pt x="816674" y="419890"/>
                  </a:cubicBezTo>
                  <a:lnTo>
                    <a:pt x="714074" y="496612"/>
                  </a:lnTo>
                  <a:lnTo>
                    <a:pt x="714074" y="285806"/>
                  </a:lnTo>
                  <a:lnTo>
                    <a:pt x="722179" y="279745"/>
                  </a:lnTo>
                  <a:cubicBezTo>
                    <a:pt x="983605" y="103129"/>
                    <a:pt x="1298759" y="0"/>
                    <a:pt x="1638000" y="0"/>
                  </a:cubicBez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F8FF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22"/>
            <p:cNvSpPr/>
            <p:nvPr/>
          </p:nvSpPr>
          <p:spPr>
            <a:xfrm>
              <a:off x="5468361" y="2893129"/>
              <a:ext cx="1264727" cy="1264728"/>
            </a:xfrm>
            <a:prstGeom prst="donut">
              <a:avLst>
                <a:gd fmla="val 571" name="adj"/>
              </a:avLst>
            </a:prstGeom>
            <a:gradFill>
              <a:gsLst>
                <a:gs pos="0">
                  <a:srgbClr val="25A6FC">
                    <a:alpha val="40000"/>
                  </a:srgbClr>
                </a:gs>
                <a:gs pos="31000">
                  <a:srgbClr val="25A6FC">
                    <a:alpha val="40000"/>
                  </a:srgbClr>
                </a:gs>
                <a:gs pos="100000">
                  <a:srgbClr val="02F8FF">
                    <a:alpha val="2000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22"/>
            <p:cNvSpPr/>
            <p:nvPr/>
          </p:nvSpPr>
          <p:spPr>
            <a:xfrm>
              <a:off x="5554869" y="2979636"/>
              <a:ext cx="1091714" cy="1091713"/>
            </a:xfrm>
            <a:prstGeom prst="ellipse">
              <a:avLst/>
            </a:pr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F8FF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22"/>
            <p:cNvSpPr/>
            <p:nvPr/>
          </p:nvSpPr>
          <p:spPr>
            <a:xfrm>
              <a:off x="5750031" y="3175272"/>
              <a:ext cx="701392" cy="700441"/>
            </a:xfrm>
            <a:custGeom>
              <a:rect b="b" l="l" r="r" t="t"/>
              <a:pathLst>
                <a:path extrusionOk="0" h="580766" w="581554">
                  <a:moveTo>
                    <a:pt x="488900" y="201789"/>
                  </a:moveTo>
                  <a:lnTo>
                    <a:pt x="201945" y="488316"/>
                  </a:lnTo>
                  <a:cubicBezTo>
                    <a:pt x="282229" y="551505"/>
                    <a:pt x="398826" y="546084"/>
                    <a:pt x="472790" y="472230"/>
                  </a:cubicBezTo>
                  <a:cubicBezTo>
                    <a:pt x="546842" y="398288"/>
                    <a:pt x="552183" y="281953"/>
                    <a:pt x="488900" y="201789"/>
                  </a:cubicBezTo>
                  <a:close/>
                  <a:moveTo>
                    <a:pt x="490079" y="142011"/>
                  </a:moveTo>
                  <a:cubicBezTo>
                    <a:pt x="496265" y="141978"/>
                    <a:pt x="502473" y="144288"/>
                    <a:pt x="507235" y="148999"/>
                  </a:cubicBezTo>
                  <a:lnTo>
                    <a:pt x="507324" y="149087"/>
                  </a:lnTo>
                  <a:cubicBezTo>
                    <a:pt x="606298" y="247914"/>
                    <a:pt x="606298" y="407975"/>
                    <a:pt x="507324" y="506713"/>
                  </a:cubicBezTo>
                  <a:cubicBezTo>
                    <a:pt x="408439" y="605451"/>
                    <a:pt x="248050" y="605451"/>
                    <a:pt x="149165" y="506713"/>
                  </a:cubicBezTo>
                  <a:cubicBezTo>
                    <a:pt x="146050" y="503602"/>
                    <a:pt x="136615" y="486094"/>
                    <a:pt x="151746" y="469742"/>
                  </a:cubicBezTo>
                  <a:lnTo>
                    <a:pt x="293977" y="327900"/>
                  </a:lnTo>
                  <a:lnTo>
                    <a:pt x="225443" y="259557"/>
                  </a:lnTo>
                  <a:cubicBezTo>
                    <a:pt x="216008" y="250047"/>
                    <a:pt x="216008" y="234672"/>
                    <a:pt x="225443" y="225163"/>
                  </a:cubicBezTo>
                  <a:cubicBezTo>
                    <a:pt x="234967" y="215653"/>
                    <a:pt x="250365" y="215653"/>
                    <a:pt x="259888" y="225163"/>
                  </a:cubicBezTo>
                  <a:lnTo>
                    <a:pt x="328244" y="293506"/>
                  </a:lnTo>
                  <a:lnTo>
                    <a:pt x="473057" y="149087"/>
                  </a:lnTo>
                  <a:cubicBezTo>
                    <a:pt x="477729" y="144422"/>
                    <a:pt x="483893" y="142044"/>
                    <a:pt x="490079" y="142011"/>
                  </a:cubicBezTo>
                  <a:close/>
                  <a:moveTo>
                    <a:pt x="214022" y="94769"/>
                  </a:moveTo>
                  <a:cubicBezTo>
                    <a:pt x="227460" y="94769"/>
                    <a:pt x="238228" y="105612"/>
                    <a:pt x="238228" y="118943"/>
                  </a:cubicBezTo>
                  <a:cubicBezTo>
                    <a:pt x="238228" y="132363"/>
                    <a:pt x="227460" y="143117"/>
                    <a:pt x="214022" y="143117"/>
                  </a:cubicBezTo>
                  <a:cubicBezTo>
                    <a:pt x="175042" y="143117"/>
                    <a:pt x="143360" y="174756"/>
                    <a:pt x="143182" y="213772"/>
                  </a:cubicBezTo>
                  <a:cubicBezTo>
                    <a:pt x="143182" y="227192"/>
                    <a:pt x="132414" y="237946"/>
                    <a:pt x="118976" y="237946"/>
                  </a:cubicBezTo>
                  <a:cubicBezTo>
                    <a:pt x="105627" y="237946"/>
                    <a:pt x="94769" y="227192"/>
                    <a:pt x="94769" y="213772"/>
                  </a:cubicBezTo>
                  <a:cubicBezTo>
                    <a:pt x="94769" y="148272"/>
                    <a:pt x="148344" y="94769"/>
                    <a:pt x="214022" y="94769"/>
                  </a:cubicBezTo>
                  <a:close/>
                  <a:moveTo>
                    <a:pt x="214024" y="0"/>
                  </a:moveTo>
                  <a:cubicBezTo>
                    <a:pt x="227461" y="0"/>
                    <a:pt x="238229" y="10755"/>
                    <a:pt x="238229" y="24177"/>
                  </a:cubicBezTo>
                  <a:cubicBezTo>
                    <a:pt x="238229" y="37510"/>
                    <a:pt x="227461" y="48354"/>
                    <a:pt x="214024" y="48354"/>
                  </a:cubicBezTo>
                  <a:cubicBezTo>
                    <a:pt x="122719" y="48354"/>
                    <a:pt x="48411" y="122484"/>
                    <a:pt x="48411" y="213769"/>
                  </a:cubicBezTo>
                  <a:cubicBezTo>
                    <a:pt x="48411" y="227191"/>
                    <a:pt x="37643" y="237946"/>
                    <a:pt x="24205" y="237946"/>
                  </a:cubicBezTo>
                  <a:cubicBezTo>
                    <a:pt x="10768" y="237946"/>
                    <a:pt x="0" y="227191"/>
                    <a:pt x="0" y="213769"/>
                  </a:cubicBezTo>
                  <a:cubicBezTo>
                    <a:pt x="0" y="95818"/>
                    <a:pt x="96022" y="0"/>
                    <a:pt x="214024" y="0"/>
                  </a:cubicBezTo>
                  <a:close/>
                </a:path>
              </a:pathLst>
            </a:custGeom>
            <a:solidFill>
              <a:srgbClr val="04093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89" name="Google Shape;789;p22"/>
          <p:cNvCxnSpPr/>
          <p:nvPr/>
        </p:nvCxnSpPr>
        <p:spPr>
          <a:xfrm>
            <a:off x="4451073" y="2922461"/>
            <a:ext cx="0" cy="1013100"/>
          </a:xfrm>
          <a:prstGeom prst="straightConnector1">
            <a:avLst/>
          </a:prstGeom>
          <a:noFill/>
          <a:ln cap="rnd" cmpd="sng" w="12700">
            <a:solidFill>
              <a:srgbClr val="25A6FC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790" name="Google Shape;790;p22"/>
          <p:cNvCxnSpPr/>
          <p:nvPr/>
        </p:nvCxnSpPr>
        <p:spPr>
          <a:xfrm>
            <a:off x="3073162" y="4708923"/>
            <a:ext cx="0" cy="1013100"/>
          </a:xfrm>
          <a:prstGeom prst="straightConnector1">
            <a:avLst/>
          </a:prstGeom>
          <a:noFill/>
          <a:ln cap="rnd" cmpd="sng" w="12700">
            <a:solidFill>
              <a:srgbClr val="25A6FC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791" name="Google Shape;791;p22"/>
          <p:cNvCxnSpPr/>
          <p:nvPr/>
        </p:nvCxnSpPr>
        <p:spPr>
          <a:xfrm>
            <a:off x="7581220" y="2922448"/>
            <a:ext cx="0" cy="1013100"/>
          </a:xfrm>
          <a:prstGeom prst="straightConnector1">
            <a:avLst/>
          </a:prstGeom>
          <a:noFill/>
          <a:ln cap="rnd" cmpd="sng" w="12700">
            <a:solidFill>
              <a:srgbClr val="25A6FC"/>
            </a:solidFill>
            <a:prstDash val="solid"/>
            <a:round/>
            <a:headEnd len="med" w="med" type="oval"/>
            <a:tailEnd len="med" w="med" type="oval"/>
          </a:ln>
        </p:spPr>
      </p:cxnSp>
      <p:grpSp>
        <p:nvGrpSpPr>
          <p:cNvPr id="792" name="Google Shape;792;p22"/>
          <p:cNvGrpSpPr/>
          <p:nvPr/>
        </p:nvGrpSpPr>
        <p:grpSpPr>
          <a:xfrm>
            <a:off x="1038845" y="4309577"/>
            <a:ext cx="2113673" cy="861044"/>
            <a:chOff x="2142128" y="4120253"/>
            <a:chExt cx="2113673" cy="861044"/>
          </a:xfrm>
        </p:grpSpPr>
        <p:sp>
          <p:nvSpPr>
            <p:cNvPr id="793" name="Google Shape;793;p22"/>
            <p:cNvSpPr/>
            <p:nvPr/>
          </p:nvSpPr>
          <p:spPr>
            <a:xfrm>
              <a:off x="2142128" y="4519597"/>
              <a:ext cx="2008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25A6FC"/>
                  </a:solidFill>
                </a:rPr>
                <a:t>Financial services without </a:t>
              </a:r>
              <a:r>
                <a:rPr lang="en-US">
                  <a:solidFill>
                    <a:srgbClr val="25A6FC"/>
                  </a:solidFill>
                </a:rPr>
                <a:t>intermediaries</a:t>
              </a:r>
              <a:endParaRPr sz="800">
                <a:solidFill>
                  <a:srgbClr val="25A6F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22"/>
            <p:cNvSpPr txBox="1"/>
            <p:nvPr/>
          </p:nvSpPr>
          <p:spPr>
            <a:xfrm>
              <a:off x="3123900" y="4120253"/>
              <a:ext cx="11319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rgbClr val="02F8FF"/>
                  </a:solidFill>
                </a:rPr>
                <a:t>DeFi</a:t>
              </a:r>
              <a:endParaRPr sz="2200">
                <a:solidFill>
                  <a:srgbClr val="02F8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5" name="Google Shape;795;p22"/>
          <p:cNvGrpSpPr/>
          <p:nvPr/>
        </p:nvGrpSpPr>
        <p:grpSpPr>
          <a:xfrm>
            <a:off x="4375515" y="2542895"/>
            <a:ext cx="2663672" cy="822905"/>
            <a:chOff x="915464" y="3517103"/>
            <a:chExt cx="2663672" cy="822905"/>
          </a:xfrm>
        </p:grpSpPr>
        <p:sp>
          <p:nvSpPr>
            <p:cNvPr id="796" name="Google Shape;796;p22"/>
            <p:cNvSpPr/>
            <p:nvPr/>
          </p:nvSpPr>
          <p:spPr>
            <a:xfrm>
              <a:off x="991036" y="3878308"/>
              <a:ext cx="2588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25A6FC"/>
                  </a:solidFill>
                </a:rPr>
                <a:t>Deploy blockchain applications without extensive technical </a:t>
              </a:r>
              <a:r>
                <a:rPr lang="en-US">
                  <a:solidFill>
                    <a:srgbClr val="25A6FC"/>
                  </a:solidFill>
                </a:rPr>
                <a:t>expertise</a:t>
              </a:r>
              <a:endParaRPr>
                <a:solidFill>
                  <a:srgbClr val="25A6F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22"/>
            <p:cNvSpPr txBox="1"/>
            <p:nvPr/>
          </p:nvSpPr>
          <p:spPr>
            <a:xfrm>
              <a:off x="915464" y="3517103"/>
              <a:ext cx="11319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rgbClr val="02F8FF"/>
                  </a:solidFill>
                </a:rPr>
                <a:t>BaaS</a:t>
              </a:r>
              <a:endParaRPr sz="2300">
                <a:solidFill>
                  <a:srgbClr val="02F8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8" name="Google Shape;798;p22"/>
          <p:cNvGrpSpPr/>
          <p:nvPr/>
        </p:nvGrpSpPr>
        <p:grpSpPr>
          <a:xfrm>
            <a:off x="7470100" y="2542887"/>
            <a:ext cx="2818500" cy="822908"/>
            <a:chOff x="2521221" y="3048989"/>
            <a:chExt cx="2818500" cy="822909"/>
          </a:xfrm>
        </p:grpSpPr>
        <p:sp>
          <p:nvSpPr>
            <p:cNvPr id="799" name="Google Shape;799;p22"/>
            <p:cNvSpPr/>
            <p:nvPr/>
          </p:nvSpPr>
          <p:spPr>
            <a:xfrm>
              <a:off x="2632340" y="3410197"/>
              <a:ext cx="2008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25A6FC"/>
                  </a:solidFill>
                </a:rPr>
                <a:t>Using AI to analyze vast </a:t>
              </a:r>
              <a:r>
                <a:rPr lang="en-US">
                  <a:solidFill>
                    <a:srgbClr val="25A6FC"/>
                  </a:solidFill>
                </a:rPr>
                <a:t>amounts</a:t>
              </a:r>
              <a:r>
                <a:rPr lang="en-US">
                  <a:solidFill>
                    <a:srgbClr val="25A6FC"/>
                  </a:solidFill>
                </a:rPr>
                <a:t> of data stored on blockchains</a:t>
              </a:r>
              <a:endParaRPr>
                <a:solidFill>
                  <a:srgbClr val="25A6F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22"/>
            <p:cNvSpPr txBox="1"/>
            <p:nvPr/>
          </p:nvSpPr>
          <p:spPr>
            <a:xfrm>
              <a:off x="2521221" y="3048989"/>
              <a:ext cx="28185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rgbClr val="02F8FF"/>
                  </a:solidFill>
                </a:rPr>
                <a:t>Integration with AI</a:t>
              </a:r>
              <a:endParaRPr sz="2200">
                <a:solidFill>
                  <a:srgbClr val="02F8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1" name="Google Shape;801;p22"/>
          <p:cNvGrpSpPr/>
          <p:nvPr/>
        </p:nvGrpSpPr>
        <p:grpSpPr>
          <a:xfrm>
            <a:off x="7250689" y="4135450"/>
            <a:ext cx="661058" cy="656489"/>
            <a:chOff x="5353747" y="2778516"/>
            <a:chExt cx="1453193" cy="1443151"/>
          </a:xfrm>
        </p:grpSpPr>
        <p:sp>
          <p:nvSpPr>
            <p:cNvPr id="802" name="Google Shape;802;p22"/>
            <p:cNvSpPr/>
            <p:nvPr/>
          </p:nvSpPr>
          <p:spPr>
            <a:xfrm>
              <a:off x="5401391" y="2826159"/>
              <a:ext cx="1260459" cy="1395508"/>
            </a:xfrm>
            <a:custGeom>
              <a:rect b="b" l="l" r="r" t="t"/>
              <a:pathLst>
                <a:path extrusionOk="0" h="3067050" w="2770239">
                  <a:moveTo>
                    <a:pt x="1533525" y="0"/>
                  </a:moveTo>
                  <a:cubicBezTo>
                    <a:pt x="1904062" y="0"/>
                    <a:pt x="2243906" y="131416"/>
                    <a:pt x="2508989" y="350183"/>
                  </a:cubicBezTo>
                  <a:lnTo>
                    <a:pt x="2583955" y="418316"/>
                  </a:lnTo>
                  <a:lnTo>
                    <a:pt x="2575301" y="418316"/>
                  </a:lnTo>
                  <a:lnTo>
                    <a:pt x="2505283" y="354679"/>
                  </a:lnTo>
                  <a:cubicBezTo>
                    <a:pt x="2241207" y="136744"/>
                    <a:pt x="1902655" y="5827"/>
                    <a:pt x="1533525" y="5827"/>
                  </a:cubicBezTo>
                  <a:cubicBezTo>
                    <a:pt x="689801" y="5827"/>
                    <a:pt x="5827" y="689801"/>
                    <a:pt x="5827" y="1533525"/>
                  </a:cubicBezTo>
                  <a:cubicBezTo>
                    <a:pt x="5827" y="2377249"/>
                    <a:pt x="689801" y="3061223"/>
                    <a:pt x="1533525" y="3061223"/>
                  </a:cubicBezTo>
                  <a:cubicBezTo>
                    <a:pt x="2008120" y="3061223"/>
                    <a:pt x="2432169" y="2844810"/>
                    <a:pt x="2712371" y="2505283"/>
                  </a:cubicBezTo>
                  <a:lnTo>
                    <a:pt x="2762971" y="2437616"/>
                  </a:lnTo>
                  <a:lnTo>
                    <a:pt x="2770239" y="2437616"/>
                  </a:lnTo>
                  <a:lnTo>
                    <a:pt x="2716868" y="2508989"/>
                  </a:lnTo>
                  <a:cubicBezTo>
                    <a:pt x="2435596" y="2849811"/>
                    <a:pt x="2009930" y="3067050"/>
                    <a:pt x="1533525" y="3067050"/>
                  </a:cubicBezTo>
                  <a:cubicBezTo>
                    <a:pt x="686583" y="3067050"/>
                    <a:pt x="0" y="2380467"/>
                    <a:pt x="0" y="1533525"/>
                  </a:cubicBezTo>
                  <a:cubicBezTo>
                    <a:pt x="0" y="686583"/>
                    <a:pt x="686583" y="0"/>
                    <a:pt x="1533525" y="0"/>
                  </a:cubicBez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F8FF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22"/>
            <p:cNvSpPr/>
            <p:nvPr/>
          </p:nvSpPr>
          <p:spPr>
            <a:xfrm>
              <a:off x="5353747" y="2778516"/>
              <a:ext cx="1453193" cy="1368077"/>
            </a:xfrm>
            <a:custGeom>
              <a:rect b="b" l="l" r="r" t="t"/>
              <a:pathLst>
                <a:path extrusionOk="0" h="3006763" w="3193831">
                  <a:moveTo>
                    <a:pt x="3014026" y="2148391"/>
                  </a:moveTo>
                  <a:lnTo>
                    <a:pt x="3193831" y="2148391"/>
                  </a:lnTo>
                  <a:lnTo>
                    <a:pt x="3147278" y="2275584"/>
                  </a:lnTo>
                  <a:cubicBezTo>
                    <a:pt x="3022947" y="2569535"/>
                    <a:pt x="2815248" y="2819639"/>
                    <a:pt x="2553822" y="2996255"/>
                  </a:cubicBezTo>
                  <a:lnTo>
                    <a:pt x="2542874" y="3002548"/>
                  </a:lnTo>
                  <a:lnTo>
                    <a:pt x="2542874" y="2790466"/>
                  </a:lnTo>
                  <a:lnTo>
                    <a:pt x="2625717" y="2725374"/>
                  </a:lnTo>
                  <a:cubicBezTo>
                    <a:pt x="2782241" y="2583111"/>
                    <a:pt x="2907924" y="2407514"/>
                    <a:pt x="2991551" y="2209798"/>
                  </a:cubicBezTo>
                  <a:close/>
                  <a:moveTo>
                    <a:pt x="69144" y="1168401"/>
                  </a:moveTo>
                  <a:lnTo>
                    <a:pt x="247045" y="1168401"/>
                  </a:lnTo>
                  <a:lnTo>
                    <a:pt x="235052" y="1201167"/>
                  </a:lnTo>
                  <a:cubicBezTo>
                    <a:pt x="192131" y="1339163"/>
                    <a:pt x="169009" y="1485881"/>
                    <a:pt x="169009" y="1638000"/>
                  </a:cubicBezTo>
                  <a:cubicBezTo>
                    <a:pt x="169009" y="2094357"/>
                    <a:pt x="377106" y="2502110"/>
                    <a:pt x="703586" y="2771545"/>
                  </a:cubicBezTo>
                  <a:lnTo>
                    <a:pt x="739474" y="2798382"/>
                  </a:lnTo>
                  <a:lnTo>
                    <a:pt x="739474" y="3006763"/>
                  </a:lnTo>
                  <a:lnTo>
                    <a:pt x="722179" y="2996255"/>
                  </a:lnTo>
                  <a:cubicBezTo>
                    <a:pt x="286468" y="2701895"/>
                    <a:pt x="0" y="2203402"/>
                    <a:pt x="0" y="1638000"/>
                  </a:cubicBezTo>
                  <a:cubicBezTo>
                    <a:pt x="0" y="1524920"/>
                    <a:pt x="11459" y="1414516"/>
                    <a:pt x="33279" y="1307886"/>
                  </a:cubicBezTo>
                  <a:close/>
                  <a:moveTo>
                    <a:pt x="1638000" y="0"/>
                  </a:moveTo>
                  <a:cubicBezTo>
                    <a:pt x="2259942" y="0"/>
                    <a:pt x="2800925" y="346626"/>
                    <a:pt x="3078302" y="857232"/>
                  </a:cubicBezTo>
                  <a:lnTo>
                    <a:pt x="3137438" y="979990"/>
                  </a:lnTo>
                  <a:lnTo>
                    <a:pt x="2950020" y="979990"/>
                  </a:lnTo>
                  <a:lnTo>
                    <a:pt x="2929692" y="937792"/>
                  </a:lnTo>
                  <a:cubicBezTo>
                    <a:pt x="2680934" y="479870"/>
                    <a:pt x="2195770" y="169009"/>
                    <a:pt x="1638000" y="169009"/>
                  </a:cubicBezTo>
                  <a:cubicBezTo>
                    <a:pt x="1333762" y="169009"/>
                    <a:pt x="1051126" y="261497"/>
                    <a:pt x="816674" y="419890"/>
                  </a:cubicBezTo>
                  <a:lnTo>
                    <a:pt x="714074" y="496612"/>
                  </a:lnTo>
                  <a:lnTo>
                    <a:pt x="714074" y="285806"/>
                  </a:lnTo>
                  <a:lnTo>
                    <a:pt x="722179" y="279745"/>
                  </a:lnTo>
                  <a:cubicBezTo>
                    <a:pt x="983605" y="103129"/>
                    <a:pt x="1298759" y="0"/>
                    <a:pt x="1638000" y="0"/>
                  </a:cubicBez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F8FF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22"/>
            <p:cNvSpPr/>
            <p:nvPr/>
          </p:nvSpPr>
          <p:spPr>
            <a:xfrm>
              <a:off x="5468361" y="2893129"/>
              <a:ext cx="1264800" cy="1264800"/>
            </a:xfrm>
            <a:prstGeom prst="donut">
              <a:avLst>
                <a:gd fmla="val 571" name="adj"/>
              </a:avLst>
            </a:prstGeom>
            <a:gradFill>
              <a:gsLst>
                <a:gs pos="0">
                  <a:srgbClr val="25A6FC">
                    <a:alpha val="40000"/>
                  </a:srgbClr>
                </a:gs>
                <a:gs pos="31000">
                  <a:srgbClr val="25A6FC">
                    <a:alpha val="40000"/>
                  </a:srgbClr>
                </a:gs>
                <a:gs pos="100000">
                  <a:srgbClr val="02F8FF">
                    <a:alpha val="2000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22"/>
            <p:cNvSpPr/>
            <p:nvPr/>
          </p:nvSpPr>
          <p:spPr>
            <a:xfrm>
              <a:off x="5554869" y="2979636"/>
              <a:ext cx="1091700" cy="1091700"/>
            </a:xfrm>
            <a:prstGeom prst="ellipse">
              <a:avLst/>
            </a:pr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F8FF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22"/>
            <p:cNvSpPr/>
            <p:nvPr/>
          </p:nvSpPr>
          <p:spPr>
            <a:xfrm>
              <a:off x="5750031" y="3175272"/>
              <a:ext cx="700773" cy="699823"/>
            </a:xfrm>
            <a:custGeom>
              <a:rect b="b" l="l" r="r" t="t"/>
              <a:pathLst>
                <a:path extrusionOk="0" h="580766" w="581554">
                  <a:moveTo>
                    <a:pt x="488900" y="201789"/>
                  </a:moveTo>
                  <a:lnTo>
                    <a:pt x="201945" y="488316"/>
                  </a:lnTo>
                  <a:cubicBezTo>
                    <a:pt x="282229" y="551505"/>
                    <a:pt x="398826" y="546084"/>
                    <a:pt x="472790" y="472230"/>
                  </a:cubicBezTo>
                  <a:cubicBezTo>
                    <a:pt x="546842" y="398288"/>
                    <a:pt x="552183" y="281953"/>
                    <a:pt x="488900" y="201789"/>
                  </a:cubicBezTo>
                  <a:close/>
                  <a:moveTo>
                    <a:pt x="490079" y="142011"/>
                  </a:moveTo>
                  <a:cubicBezTo>
                    <a:pt x="496265" y="141978"/>
                    <a:pt x="502473" y="144288"/>
                    <a:pt x="507235" y="148999"/>
                  </a:cubicBezTo>
                  <a:lnTo>
                    <a:pt x="507324" y="149087"/>
                  </a:lnTo>
                  <a:cubicBezTo>
                    <a:pt x="606298" y="247914"/>
                    <a:pt x="606298" y="407975"/>
                    <a:pt x="507324" y="506713"/>
                  </a:cubicBezTo>
                  <a:cubicBezTo>
                    <a:pt x="408439" y="605451"/>
                    <a:pt x="248050" y="605451"/>
                    <a:pt x="149165" y="506713"/>
                  </a:cubicBezTo>
                  <a:cubicBezTo>
                    <a:pt x="146050" y="503602"/>
                    <a:pt x="136615" y="486094"/>
                    <a:pt x="151746" y="469742"/>
                  </a:cubicBezTo>
                  <a:lnTo>
                    <a:pt x="293977" y="327900"/>
                  </a:lnTo>
                  <a:lnTo>
                    <a:pt x="225443" y="259557"/>
                  </a:lnTo>
                  <a:cubicBezTo>
                    <a:pt x="216008" y="250047"/>
                    <a:pt x="216008" y="234672"/>
                    <a:pt x="225443" y="225163"/>
                  </a:cubicBezTo>
                  <a:cubicBezTo>
                    <a:pt x="234967" y="215653"/>
                    <a:pt x="250365" y="215653"/>
                    <a:pt x="259888" y="225163"/>
                  </a:cubicBezTo>
                  <a:lnTo>
                    <a:pt x="328244" y="293506"/>
                  </a:lnTo>
                  <a:lnTo>
                    <a:pt x="473057" y="149087"/>
                  </a:lnTo>
                  <a:cubicBezTo>
                    <a:pt x="477729" y="144422"/>
                    <a:pt x="483893" y="142044"/>
                    <a:pt x="490079" y="142011"/>
                  </a:cubicBezTo>
                  <a:close/>
                  <a:moveTo>
                    <a:pt x="214022" y="94769"/>
                  </a:moveTo>
                  <a:cubicBezTo>
                    <a:pt x="227460" y="94769"/>
                    <a:pt x="238228" y="105612"/>
                    <a:pt x="238228" y="118943"/>
                  </a:cubicBezTo>
                  <a:cubicBezTo>
                    <a:pt x="238228" y="132363"/>
                    <a:pt x="227460" y="143117"/>
                    <a:pt x="214022" y="143117"/>
                  </a:cubicBezTo>
                  <a:cubicBezTo>
                    <a:pt x="175042" y="143117"/>
                    <a:pt x="143360" y="174756"/>
                    <a:pt x="143182" y="213772"/>
                  </a:cubicBezTo>
                  <a:cubicBezTo>
                    <a:pt x="143182" y="227192"/>
                    <a:pt x="132414" y="237946"/>
                    <a:pt x="118976" y="237946"/>
                  </a:cubicBezTo>
                  <a:cubicBezTo>
                    <a:pt x="105627" y="237946"/>
                    <a:pt x="94769" y="227192"/>
                    <a:pt x="94769" y="213772"/>
                  </a:cubicBezTo>
                  <a:cubicBezTo>
                    <a:pt x="94769" y="148272"/>
                    <a:pt x="148344" y="94769"/>
                    <a:pt x="214022" y="94769"/>
                  </a:cubicBezTo>
                  <a:close/>
                  <a:moveTo>
                    <a:pt x="214024" y="0"/>
                  </a:moveTo>
                  <a:cubicBezTo>
                    <a:pt x="227461" y="0"/>
                    <a:pt x="238229" y="10755"/>
                    <a:pt x="238229" y="24177"/>
                  </a:cubicBezTo>
                  <a:cubicBezTo>
                    <a:pt x="238229" y="37510"/>
                    <a:pt x="227461" y="48354"/>
                    <a:pt x="214024" y="48354"/>
                  </a:cubicBezTo>
                  <a:cubicBezTo>
                    <a:pt x="122719" y="48354"/>
                    <a:pt x="48411" y="122484"/>
                    <a:pt x="48411" y="213769"/>
                  </a:cubicBezTo>
                  <a:cubicBezTo>
                    <a:pt x="48411" y="227191"/>
                    <a:pt x="37643" y="237946"/>
                    <a:pt x="24205" y="237946"/>
                  </a:cubicBezTo>
                  <a:cubicBezTo>
                    <a:pt x="10768" y="237946"/>
                    <a:pt x="0" y="227191"/>
                    <a:pt x="0" y="213769"/>
                  </a:cubicBezTo>
                  <a:cubicBezTo>
                    <a:pt x="0" y="95818"/>
                    <a:pt x="96022" y="0"/>
                    <a:pt x="214024" y="0"/>
                  </a:cubicBezTo>
                  <a:close/>
                </a:path>
              </a:pathLst>
            </a:custGeom>
            <a:solidFill>
              <a:srgbClr val="04093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7" name="Google Shape;807;p22"/>
          <p:cNvGrpSpPr/>
          <p:nvPr/>
        </p:nvGrpSpPr>
        <p:grpSpPr>
          <a:xfrm>
            <a:off x="9067849" y="4135450"/>
            <a:ext cx="2818500" cy="892500"/>
            <a:chOff x="2110820" y="3038826"/>
            <a:chExt cx="2818500" cy="892500"/>
          </a:xfrm>
        </p:grpSpPr>
        <p:sp>
          <p:nvSpPr>
            <p:cNvPr id="808" name="Google Shape;808;p22"/>
            <p:cNvSpPr/>
            <p:nvPr/>
          </p:nvSpPr>
          <p:spPr>
            <a:xfrm>
              <a:off x="2244372" y="3469626"/>
              <a:ext cx="2353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25A6FC"/>
                  </a:solidFill>
                </a:rPr>
                <a:t>Powering the metaverse by </a:t>
              </a:r>
              <a:r>
                <a:rPr lang="en-US">
                  <a:solidFill>
                    <a:srgbClr val="25A6FC"/>
                  </a:solidFill>
                </a:rPr>
                <a:t>enabling</a:t>
              </a:r>
              <a:r>
                <a:rPr lang="en-US">
                  <a:solidFill>
                    <a:srgbClr val="25A6FC"/>
                  </a:solidFill>
                </a:rPr>
                <a:t> secure digital ownership and identity</a:t>
              </a:r>
              <a:endParaRPr>
                <a:solidFill>
                  <a:srgbClr val="25A6F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22"/>
            <p:cNvSpPr txBox="1"/>
            <p:nvPr/>
          </p:nvSpPr>
          <p:spPr>
            <a:xfrm>
              <a:off x="2110820" y="3038826"/>
              <a:ext cx="28185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rgbClr val="02F8FF"/>
                  </a:solidFill>
                </a:rPr>
                <a:t>Rise of Metaverse</a:t>
              </a:r>
              <a:endParaRPr sz="2200">
                <a:solidFill>
                  <a:srgbClr val="02F8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10" name="Google Shape;810;p22"/>
          <p:cNvCxnSpPr/>
          <p:nvPr/>
        </p:nvCxnSpPr>
        <p:spPr>
          <a:xfrm>
            <a:off x="9201395" y="4525173"/>
            <a:ext cx="0" cy="1013100"/>
          </a:xfrm>
          <a:prstGeom prst="straightConnector1">
            <a:avLst/>
          </a:prstGeom>
          <a:noFill/>
          <a:ln cap="rnd" cmpd="sng" w="12700">
            <a:solidFill>
              <a:srgbClr val="25A6FC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  <mc:AlternateContent>
    <mc:Choice Requires="p14">
      <p:transition spd="med" p14:dur="600">
        <p:push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6" name="Google Shape;816;p23"/>
          <p:cNvGrpSpPr/>
          <p:nvPr/>
        </p:nvGrpSpPr>
        <p:grpSpPr>
          <a:xfrm>
            <a:off x="2331900" y="2854988"/>
            <a:ext cx="2492928" cy="1871813"/>
            <a:chOff x="2320083" y="2756704"/>
            <a:chExt cx="2304000" cy="1215305"/>
          </a:xfrm>
        </p:grpSpPr>
        <p:sp>
          <p:nvSpPr>
            <p:cNvPr id="817" name="Google Shape;817;p23"/>
            <p:cNvSpPr/>
            <p:nvPr/>
          </p:nvSpPr>
          <p:spPr>
            <a:xfrm>
              <a:off x="2320083" y="3018009"/>
              <a:ext cx="23040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25A6FC"/>
                  </a:solidFill>
                </a:rPr>
                <a:t>Imagine a powerful foe controlling half of a town's guards. That's the idea behind a 51% attack on a blockchain. In this digital world, miners are the guards, securing transactions. A 51% attack is when a malicious group grabs control of over half the mining power.</a:t>
              </a:r>
              <a:endParaRPr sz="1200">
                <a:solidFill>
                  <a:srgbClr val="25A6F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23"/>
            <p:cNvSpPr txBox="1"/>
            <p:nvPr/>
          </p:nvSpPr>
          <p:spPr>
            <a:xfrm>
              <a:off x="2320176" y="2756704"/>
              <a:ext cx="2092800" cy="23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2F8FF"/>
                  </a:solidFill>
                </a:rPr>
                <a:t>Crypto Under Siege</a:t>
              </a:r>
              <a:endParaRPr sz="1800">
                <a:solidFill>
                  <a:srgbClr val="02F8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9" name="Google Shape;819;p23"/>
          <p:cNvSpPr/>
          <p:nvPr/>
        </p:nvSpPr>
        <p:spPr>
          <a:xfrm>
            <a:off x="1955356" y="2792279"/>
            <a:ext cx="376556" cy="376046"/>
          </a:xfrm>
          <a:custGeom>
            <a:rect b="b" l="l" r="r" t="t"/>
            <a:pathLst>
              <a:path extrusionOk="0" h="580766" w="581554">
                <a:moveTo>
                  <a:pt x="488900" y="201789"/>
                </a:moveTo>
                <a:lnTo>
                  <a:pt x="201945" y="488316"/>
                </a:lnTo>
                <a:cubicBezTo>
                  <a:pt x="282229" y="551505"/>
                  <a:pt x="398826" y="546084"/>
                  <a:pt x="472790" y="472230"/>
                </a:cubicBezTo>
                <a:cubicBezTo>
                  <a:pt x="546842" y="398288"/>
                  <a:pt x="552183" y="281953"/>
                  <a:pt x="488900" y="201789"/>
                </a:cubicBezTo>
                <a:close/>
                <a:moveTo>
                  <a:pt x="490079" y="142011"/>
                </a:moveTo>
                <a:cubicBezTo>
                  <a:pt x="496265" y="141978"/>
                  <a:pt x="502473" y="144288"/>
                  <a:pt x="507235" y="148999"/>
                </a:cubicBezTo>
                <a:lnTo>
                  <a:pt x="507324" y="149087"/>
                </a:lnTo>
                <a:cubicBezTo>
                  <a:pt x="606298" y="247914"/>
                  <a:pt x="606298" y="407975"/>
                  <a:pt x="507324" y="506713"/>
                </a:cubicBezTo>
                <a:cubicBezTo>
                  <a:pt x="408439" y="605451"/>
                  <a:pt x="248050" y="605451"/>
                  <a:pt x="149165" y="506713"/>
                </a:cubicBezTo>
                <a:cubicBezTo>
                  <a:pt x="146050" y="503602"/>
                  <a:pt x="136615" y="486094"/>
                  <a:pt x="151746" y="469742"/>
                </a:cubicBezTo>
                <a:lnTo>
                  <a:pt x="293977" y="327900"/>
                </a:lnTo>
                <a:lnTo>
                  <a:pt x="225443" y="259557"/>
                </a:lnTo>
                <a:cubicBezTo>
                  <a:pt x="216008" y="250047"/>
                  <a:pt x="216008" y="234672"/>
                  <a:pt x="225443" y="225163"/>
                </a:cubicBezTo>
                <a:cubicBezTo>
                  <a:pt x="234967" y="215653"/>
                  <a:pt x="250365" y="215653"/>
                  <a:pt x="259888" y="225163"/>
                </a:cubicBezTo>
                <a:lnTo>
                  <a:pt x="328244" y="293506"/>
                </a:lnTo>
                <a:lnTo>
                  <a:pt x="473057" y="149087"/>
                </a:lnTo>
                <a:cubicBezTo>
                  <a:pt x="477729" y="144422"/>
                  <a:pt x="483893" y="142044"/>
                  <a:pt x="490079" y="142011"/>
                </a:cubicBezTo>
                <a:close/>
                <a:moveTo>
                  <a:pt x="214022" y="94769"/>
                </a:moveTo>
                <a:cubicBezTo>
                  <a:pt x="227460" y="94769"/>
                  <a:pt x="238228" y="105612"/>
                  <a:pt x="238228" y="118943"/>
                </a:cubicBezTo>
                <a:cubicBezTo>
                  <a:pt x="238228" y="132363"/>
                  <a:pt x="227460" y="143117"/>
                  <a:pt x="214022" y="143117"/>
                </a:cubicBezTo>
                <a:cubicBezTo>
                  <a:pt x="175042" y="143117"/>
                  <a:pt x="143360" y="174756"/>
                  <a:pt x="143182" y="213772"/>
                </a:cubicBezTo>
                <a:cubicBezTo>
                  <a:pt x="143182" y="227192"/>
                  <a:pt x="132414" y="237946"/>
                  <a:pt x="118976" y="237946"/>
                </a:cubicBezTo>
                <a:cubicBezTo>
                  <a:pt x="105627" y="237946"/>
                  <a:pt x="94769" y="227192"/>
                  <a:pt x="94769" y="213772"/>
                </a:cubicBezTo>
                <a:cubicBezTo>
                  <a:pt x="94769" y="148272"/>
                  <a:pt x="148344" y="94769"/>
                  <a:pt x="214022" y="94769"/>
                </a:cubicBezTo>
                <a:close/>
                <a:moveTo>
                  <a:pt x="214024" y="0"/>
                </a:moveTo>
                <a:cubicBezTo>
                  <a:pt x="227461" y="0"/>
                  <a:pt x="238229" y="10755"/>
                  <a:pt x="238229" y="24177"/>
                </a:cubicBezTo>
                <a:cubicBezTo>
                  <a:pt x="238229" y="37510"/>
                  <a:pt x="227461" y="48354"/>
                  <a:pt x="214024" y="48354"/>
                </a:cubicBezTo>
                <a:cubicBezTo>
                  <a:pt x="122719" y="48354"/>
                  <a:pt x="48411" y="122484"/>
                  <a:pt x="48411" y="213769"/>
                </a:cubicBezTo>
                <a:cubicBezTo>
                  <a:pt x="48411" y="227191"/>
                  <a:pt x="37643" y="237946"/>
                  <a:pt x="24205" y="237946"/>
                </a:cubicBezTo>
                <a:cubicBezTo>
                  <a:pt x="10768" y="237946"/>
                  <a:pt x="0" y="227191"/>
                  <a:pt x="0" y="213769"/>
                </a:cubicBezTo>
                <a:cubicBezTo>
                  <a:pt x="0" y="95818"/>
                  <a:pt x="96022" y="0"/>
                  <a:pt x="214024" y="0"/>
                </a:cubicBezTo>
                <a:close/>
              </a:path>
            </a:pathLst>
          </a:custGeom>
          <a:solidFill>
            <a:srgbClr val="02F8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0" name="Google Shape;820;p23"/>
          <p:cNvGrpSpPr/>
          <p:nvPr/>
        </p:nvGrpSpPr>
        <p:grpSpPr>
          <a:xfrm>
            <a:off x="4799499" y="2841131"/>
            <a:ext cx="2894003" cy="1969244"/>
            <a:chOff x="2286771" y="2742754"/>
            <a:chExt cx="2424600" cy="1969244"/>
          </a:xfrm>
        </p:grpSpPr>
        <p:sp>
          <p:nvSpPr>
            <p:cNvPr id="821" name="Google Shape;821;p23"/>
            <p:cNvSpPr/>
            <p:nvPr/>
          </p:nvSpPr>
          <p:spPr>
            <a:xfrm>
              <a:off x="2286771" y="3189198"/>
              <a:ext cx="2424600" cy="152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048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rgbClr val="25A6FC"/>
                </a:buClr>
                <a:buSzPts val="1200"/>
                <a:buChar char="●"/>
              </a:pPr>
              <a:r>
                <a:rPr lang="en-US" sz="1200">
                  <a:solidFill>
                    <a:srgbClr val="25A6FC"/>
                  </a:solidFill>
                </a:rPr>
                <a:t>Block: Like stopping legitimate trades from going through. </a:t>
              </a:r>
              <a:endParaRPr sz="1200">
                <a:solidFill>
                  <a:srgbClr val="25A6FC"/>
                </a:solidFill>
              </a:endParaRPr>
            </a:p>
            <a:p>
              <a:pPr indent="-3048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rgbClr val="25A6FC"/>
                </a:buClr>
                <a:buSzPts val="1200"/>
                <a:buChar char="●"/>
              </a:pPr>
              <a:r>
                <a:rPr lang="en-US" sz="1200">
                  <a:solidFill>
                    <a:srgbClr val="25A6FC"/>
                  </a:solidFill>
                </a:rPr>
                <a:t>Rewind: Potentially reversing their own purchases (double spending). </a:t>
              </a:r>
              <a:endParaRPr sz="1200">
                <a:solidFill>
                  <a:srgbClr val="25A6FC"/>
                </a:solidFill>
              </a:endParaRPr>
            </a:p>
            <a:p>
              <a:pPr indent="-3048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rgbClr val="25A6FC"/>
                </a:buClr>
                <a:buSzPts val="1200"/>
                <a:buChar char="●"/>
              </a:pPr>
              <a:r>
                <a:rPr lang="en-US" sz="1200">
                  <a:solidFill>
                    <a:srgbClr val="25A6FC"/>
                  </a:solidFill>
                </a:rPr>
                <a:t>Disrupt: Causing chaos and undermining trust.</a:t>
              </a:r>
              <a:endParaRPr sz="1200">
                <a:solidFill>
                  <a:srgbClr val="25A6FC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25A6FC"/>
                  </a:solidFill>
                </a:rPr>
                <a:t>   This attack </a:t>
              </a:r>
              <a:r>
                <a:rPr lang="en-US" sz="1200">
                  <a:solidFill>
                    <a:srgbClr val="25A6FC"/>
                  </a:solidFill>
                </a:rPr>
                <a:t>happened</a:t>
              </a:r>
              <a:r>
                <a:rPr lang="en-US" sz="1200">
                  <a:solidFill>
                    <a:srgbClr val="25A6FC"/>
                  </a:solidFill>
                </a:rPr>
                <a:t> on Bitcoin </a:t>
              </a:r>
              <a:r>
                <a:rPr lang="en-US" sz="1200">
                  <a:solidFill>
                    <a:srgbClr val="25A6FC"/>
                  </a:solidFill>
                </a:rPr>
                <a:t>Gold</a:t>
              </a:r>
              <a:endParaRPr sz="1200">
                <a:solidFill>
                  <a:srgbClr val="25A6FC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25A6FC"/>
                  </a:solidFill>
                </a:rPr>
                <a:t>   (</a:t>
              </a:r>
              <a:r>
                <a:rPr lang="en-US" sz="1200">
                  <a:solidFill>
                    <a:srgbClr val="25A6FC"/>
                  </a:solidFill>
                </a:rPr>
                <a:t>2018) double-spending $18 million :x</a:t>
              </a:r>
              <a:endParaRPr sz="1200">
                <a:solidFill>
                  <a:srgbClr val="25A6FC"/>
                </a:solidFill>
              </a:endParaRPr>
            </a:p>
          </p:txBody>
        </p:sp>
        <p:sp>
          <p:nvSpPr>
            <p:cNvPr id="822" name="Google Shape;822;p23"/>
            <p:cNvSpPr txBox="1"/>
            <p:nvPr/>
          </p:nvSpPr>
          <p:spPr>
            <a:xfrm>
              <a:off x="2665670" y="2742754"/>
              <a:ext cx="1884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2F8FF"/>
                  </a:solidFill>
                </a:rPr>
                <a:t>Panic Mode On</a:t>
              </a:r>
              <a:endParaRPr sz="1800">
                <a:solidFill>
                  <a:srgbClr val="02F8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3" name="Google Shape;823;p23"/>
          <p:cNvSpPr/>
          <p:nvPr/>
        </p:nvSpPr>
        <p:spPr>
          <a:xfrm>
            <a:off x="4901015" y="2792621"/>
            <a:ext cx="375946" cy="375366"/>
          </a:xfrm>
          <a:custGeom>
            <a:rect b="b" l="l" r="r" t="t"/>
            <a:pathLst>
              <a:path extrusionOk="0" h="6827" w="6827">
                <a:moveTo>
                  <a:pt x="5191" y="3750"/>
                </a:moveTo>
                <a:lnTo>
                  <a:pt x="4614" y="4326"/>
                </a:lnTo>
                <a:lnTo>
                  <a:pt x="4326" y="4038"/>
                </a:lnTo>
                <a:lnTo>
                  <a:pt x="5767" y="2597"/>
                </a:lnTo>
                <a:lnTo>
                  <a:pt x="5575" y="2405"/>
                </a:lnTo>
                <a:lnTo>
                  <a:pt x="5671" y="2308"/>
                </a:lnTo>
                <a:cubicBezTo>
                  <a:pt x="5989" y="1991"/>
                  <a:pt x="5989" y="1473"/>
                  <a:pt x="5671" y="1156"/>
                </a:cubicBezTo>
                <a:cubicBezTo>
                  <a:pt x="5353" y="838"/>
                  <a:pt x="4836" y="838"/>
                  <a:pt x="4518" y="1156"/>
                </a:cubicBezTo>
                <a:lnTo>
                  <a:pt x="4422" y="1252"/>
                </a:lnTo>
                <a:lnTo>
                  <a:pt x="4230" y="1059"/>
                </a:lnTo>
                <a:lnTo>
                  <a:pt x="2789" y="2501"/>
                </a:lnTo>
                <a:lnTo>
                  <a:pt x="2501" y="2212"/>
                </a:lnTo>
                <a:lnTo>
                  <a:pt x="3077" y="1636"/>
                </a:lnTo>
                <a:lnTo>
                  <a:pt x="1441" y="0"/>
                </a:lnTo>
                <a:lnTo>
                  <a:pt x="0" y="1441"/>
                </a:lnTo>
                <a:lnTo>
                  <a:pt x="1636" y="3077"/>
                </a:lnTo>
                <a:lnTo>
                  <a:pt x="2212" y="2501"/>
                </a:lnTo>
                <a:lnTo>
                  <a:pt x="2501" y="2789"/>
                </a:lnTo>
                <a:lnTo>
                  <a:pt x="1924" y="3365"/>
                </a:lnTo>
                <a:lnTo>
                  <a:pt x="2549" y="3990"/>
                </a:lnTo>
                <a:lnTo>
                  <a:pt x="2253" y="4286"/>
                </a:lnTo>
                <a:cubicBezTo>
                  <a:pt x="1903" y="4001"/>
                  <a:pt x="1469" y="3846"/>
                  <a:pt x="1011" y="3846"/>
                </a:cubicBezTo>
                <a:cubicBezTo>
                  <a:pt x="735" y="3846"/>
                  <a:pt x="467" y="3902"/>
                  <a:pt x="216" y="4013"/>
                </a:cubicBezTo>
                <a:lnTo>
                  <a:pt x="181" y="4029"/>
                </a:lnTo>
                <a:lnTo>
                  <a:pt x="0" y="4209"/>
                </a:lnTo>
                <a:lnTo>
                  <a:pt x="1165" y="5374"/>
                </a:lnTo>
                <a:lnTo>
                  <a:pt x="588" y="5950"/>
                </a:lnTo>
                <a:lnTo>
                  <a:pt x="876" y="6239"/>
                </a:lnTo>
                <a:lnTo>
                  <a:pt x="1453" y="5662"/>
                </a:lnTo>
                <a:lnTo>
                  <a:pt x="2617" y="6827"/>
                </a:lnTo>
                <a:lnTo>
                  <a:pt x="2798" y="6646"/>
                </a:lnTo>
                <a:lnTo>
                  <a:pt x="2814" y="6611"/>
                </a:lnTo>
                <a:cubicBezTo>
                  <a:pt x="2972" y="6251"/>
                  <a:pt x="3019" y="5856"/>
                  <a:pt x="2950" y="5468"/>
                </a:cubicBezTo>
                <a:cubicBezTo>
                  <a:pt x="2891" y="5138"/>
                  <a:pt x="2751" y="4833"/>
                  <a:pt x="2541" y="4574"/>
                </a:cubicBezTo>
                <a:lnTo>
                  <a:pt x="2837" y="4278"/>
                </a:lnTo>
                <a:lnTo>
                  <a:pt x="3461" y="4903"/>
                </a:lnTo>
                <a:lnTo>
                  <a:pt x="4038" y="4326"/>
                </a:lnTo>
                <a:lnTo>
                  <a:pt x="4326" y="4614"/>
                </a:lnTo>
                <a:lnTo>
                  <a:pt x="3750" y="5191"/>
                </a:lnTo>
                <a:lnTo>
                  <a:pt x="5386" y="6827"/>
                </a:lnTo>
                <a:lnTo>
                  <a:pt x="6827" y="5385"/>
                </a:lnTo>
                <a:lnTo>
                  <a:pt x="5191" y="3750"/>
                </a:lnTo>
                <a:close/>
                <a:moveTo>
                  <a:pt x="1441" y="576"/>
                </a:moveTo>
                <a:lnTo>
                  <a:pt x="1827" y="962"/>
                </a:lnTo>
                <a:lnTo>
                  <a:pt x="1539" y="1250"/>
                </a:lnTo>
                <a:lnTo>
                  <a:pt x="1153" y="865"/>
                </a:lnTo>
                <a:lnTo>
                  <a:pt x="1441" y="576"/>
                </a:lnTo>
                <a:close/>
                <a:moveTo>
                  <a:pt x="576" y="1441"/>
                </a:moveTo>
                <a:lnTo>
                  <a:pt x="865" y="1153"/>
                </a:lnTo>
                <a:lnTo>
                  <a:pt x="1250" y="1539"/>
                </a:lnTo>
                <a:lnTo>
                  <a:pt x="962" y="1827"/>
                </a:lnTo>
                <a:lnTo>
                  <a:pt x="576" y="1441"/>
                </a:lnTo>
                <a:close/>
                <a:moveTo>
                  <a:pt x="1636" y="2501"/>
                </a:moveTo>
                <a:lnTo>
                  <a:pt x="1250" y="2115"/>
                </a:lnTo>
                <a:lnTo>
                  <a:pt x="1539" y="1827"/>
                </a:lnTo>
                <a:lnTo>
                  <a:pt x="1924" y="2212"/>
                </a:lnTo>
                <a:lnTo>
                  <a:pt x="1636" y="2501"/>
                </a:lnTo>
                <a:close/>
                <a:moveTo>
                  <a:pt x="1827" y="1539"/>
                </a:moveTo>
                <a:lnTo>
                  <a:pt x="2115" y="1250"/>
                </a:lnTo>
                <a:lnTo>
                  <a:pt x="2501" y="1636"/>
                </a:lnTo>
                <a:lnTo>
                  <a:pt x="2212" y="1924"/>
                </a:lnTo>
                <a:lnTo>
                  <a:pt x="1827" y="1539"/>
                </a:lnTo>
                <a:close/>
                <a:moveTo>
                  <a:pt x="2534" y="6167"/>
                </a:moveTo>
                <a:lnTo>
                  <a:pt x="660" y="4293"/>
                </a:lnTo>
                <a:cubicBezTo>
                  <a:pt x="775" y="4267"/>
                  <a:pt x="892" y="4253"/>
                  <a:pt x="1011" y="4253"/>
                </a:cubicBezTo>
                <a:cubicBezTo>
                  <a:pt x="1429" y="4253"/>
                  <a:pt x="1821" y="4416"/>
                  <a:pt x="2116" y="4711"/>
                </a:cubicBezTo>
                <a:cubicBezTo>
                  <a:pt x="2505" y="5100"/>
                  <a:pt x="2656" y="5647"/>
                  <a:pt x="2534" y="6167"/>
                </a:cubicBezTo>
                <a:close/>
                <a:moveTo>
                  <a:pt x="4806" y="1444"/>
                </a:moveTo>
                <a:cubicBezTo>
                  <a:pt x="4965" y="1285"/>
                  <a:pt x="5224" y="1285"/>
                  <a:pt x="5383" y="1444"/>
                </a:cubicBezTo>
                <a:cubicBezTo>
                  <a:pt x="5542" y="1603"/>
                  <a:pt x="5542" y="1861"/>
                  <a:pt x="5383" y="2020"/>
                </a:cubicBezTo>
                <a:lnTo>
                  <a:pt x="5287" y="2116"/>
                </a:lnTo>
                <a:lnTo>
                  <a:pt x="4710" y="1540"/>
                </a:lnTo>
                <a:lnTo>
                  <a:pt x="4806" y="1444"/>
                </a:lnTo>
                <a:close/>
                <a:moveTo>
                  <a:pt x="3461" y="4326"/>
                </a:moveTo>
                <a:lnTo>
                  <a:pt x="2501" y="3365"/>
                </a:lnTo>
                <a:lnTo>
                  <a:pt x="4230" y="1636"/>
                </a:lnTo>
                <a:lnTo>
                  <a:pt x="5191" y="2597"/>
                </a:lnTo>
                <a:lnTo>
                  <a:pt x="3461" y="4326"/>
                </a:lnTo>
                <a:close/>
                <a:moveTo>
                  <a:pt x="5191" y="4326"/>
                </a:moveTo>
                <a:lnTo>
                  <a:pt x="5576" y="4712"/>
                </a:lnTo>
                <a:lnTo>
                  <a:pt x="5288" y="5000"/>
                </a:lnTo>
                <a:lnTo>
                  <a:pt x="4903" y="4614"/>
                </a:lnTo>
                <a:lnTo>
                  <a:pt x="5191" y="4326"/>
                </a:lnTo>
                <a:close/>
                <a:moveTo>
                  <a:pt x="4326" y="5191"/>
                </a:moveTo>
                <a:lnTo>
                  <a:pt x="4614" y="4903"/>
                </a:lnTo>
                <a:lnTo>
                  <a:pt x="5000" y="5288"/>
                </a:lnTo>
                <a:lnTo>
                  <a:pt x="4712" y="5576"/>
                </a:lnTo>
                <a:lnTo>
                  <a:pt x="4326" y="5191"/>
                </a:lnTo>
                <a:close/>
                <a:moveTo>
                  <a:pt x="5386" y="6250"/>
                </a:moveTo>
                <a:lnTo>
                  <a:pt x="5000" y="5865"/>
                </a:lnTo>
                <a:lnTo>
                  <a:pt x="5288" y="5576"/>
                </a:lnTo>
                <a:lnTo>
                  <a:pt x="5674" y="5962"/>
                </a:lnTo>
                <a:lnTo>
                  <a:pt x="5386" y="6250"/>
                </a:lnTo>
                <a:close/>
                <a:moveTo>
                  <a:pt x="5576" y="5288"/>
                </a:moveTo>
                <a:lnTo>
                  <a:pt x="5865" y="5000"/>
                </a:lnTo>
                <a:lnTo>
                  <a:pt x="6250" y="5385"/>
                </a:lnTo>
                <a:lnTo>
                  <a:pt x="5962" y="5674"/>
                </a:lnTo>
                <a:lnTo>
                  <a:pt x="5576" y="5288"/>
                </a:lnTo>
                <a:close/>
              </a:path>
            </a:pathLst>
          </a:custGeom>
          <a:solidFill>
            <a:srgbClr val="02F8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4" name="Google Shape;824;p23"/>
          <p:cNvGrpSpPr/>
          <p:nvPr/>
        </p:nvGrpSpPr>
        <p:grpSpPr>
          <a:xfrm>
            <a:off x="1491800" y="1786038"/>
            <a:ext cx="9197248" cy="4261102"/>
            <a:chOff x="1931000" y="1989138"/>
            <a:chExt cx="9460243" cy="3239150"/>
          </a:xfrm>
        </p:grpSpPr>
        <p:sp>
          <p:nvSpPr>
            <p:cNvPr id="825" name="Google Shape;825;p23"/>
            <p:cNvSpPr/>
            <p:nvPr/>
          </p:nvSpPr>
          <p:spPr>
            <a:xfrm>
              <a:off x="10760296" y="4442995"/>
              <a:ext cx="630947" cy="785293"/>
            </a:xfrm>
            <a:custGeom>
              <a:rect b="b" l="l" r="r" t="t"/>
              <a:pathLst>
                <a:path extrusionOk="0" h="2743200" w="1968500">
                  <a:moveTo>
                    <a:pt x="0" y="2743200"/>
                  </a:moveTo>
                  <a:lnTo>
                    <a:pt x="88900" y="2743200"/>
                  </a:lnTo>
                  <a:lnTo>
                    <a:pt x="1130300" y="2743200"/>
                  </a:lnTo>
                  <a:lnTo>
                    <a:pt x="1968500" y="1892300"/>
                  </a:lnTo>
                  <a:lnTo>
                    <a:pt x="1968500" y="0"/>
                  </a:lnTo>
                </a:path>
              </a:pathLst>
            </a:custGeom>
            <a:noFill/>
            <a:ln cap="flat" cmpd="sng" w="19050">
              <a:solidFill>
                <a:srgbClr val="25A6F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23"/>
            <p:cNvSpPr/>
            <p:nvPr/>
          </p:nvSpPr>
          <p:spPr>
            <a:xfrm flipH="1">
              <a:off x="1931000" y="4442995"/>
              <a:ext cx="630947" cy="785293"/>
            </a:xfrm>
            <a:custGeom>
              <a:rect b="b" l="l" r="r" t="t"/>
              <a:pathLst>
                <a:path extrusionOk="0" h="2743200" w="1968500">
                  <a:moveTo>
                    <a:pt x="0" y="2743200"/>
                  </a:moveTo>
                  <a:lnTo>
                    <a:pt x="88900" y="2743200"/>
                  </a:lnTo>
                  <a:lnTo>
                    <a:pt x="1130300" y="2743200"/>
                  </a:lnTo>
                  <a:lnTo>
                    <a:pt x="1968500" y="1892300"/>
                  </a:lnTo>
                  <a:lnTo>
                    <a:pt x="1968500" y="0"/>
                  </a:lnTo>
                </a:path>
              </a:pathLst>
            </a:custGeom>
            <a:noFill/>
            <a:ln cap="flat" cmpd="sng" w="19050">
              <a:solidFill>
                <a:srgbClr val="25A6F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23"/>
            <p:cNvSpPr/>
            <p:nvPr/>
          </p:nvSpPr>
          <p:spPr>
            <a:xfrm>
              <a:off x="1931000" y="1989138"/>
              <a:ext cx="1810537" cy="430820"/>
            </a:xfrm>
            <a:custGeom>
              <a:rect b="b" l="l" r="r" t="t"/>
              <a:pathLst>
                <a:path extrusionOk="0" h="1390650" w="5219700">
                  <a:moveTo>
                    <a:pt x="0" y="1390650"/>
                  </a:moveTo>
                  <a:lnTo>
                    <a:pt x="19050" y="800100"/>
                  </a:lnTo>
                  <a:lnTo>
                    <a:pt x="819150" y="0"/>
                  </a:lnTo>
                  <a:lnTo>
                    <a:pt x="4781550" y="0"/>
                  </a:lnTo>
                  <a:lnTo>
                    <a:pt x="5219700" y="438150"/>
                  </a:lnTo>
                </a:path>
              </a:pathLst>
            </a:custGeom>
            <a:noFill/>
            <a:ln cap="flat" cmpd="sng" w="19050">
              <a:solidFill>
                <a:srgbClr val="25A6F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23"/>
            <p:cNvSpPr/>
            <p:nvPr/>
          </p:nvSpPr>
          <p:spPr>
            <a:xfrm>
              <a:off x="1995528" y="2071045"/>
              <a:ext cx="9331188" cy="3082486"/>
            </a:xfrm>
            <a:custGeom>
              <a:rect b="b" l="l" r="r" t="t"/>
              <a:pathLst>
                <a:path extrusionOk="0" h="3082486" w="9331188">
                  <a:moveTo>
                    <a:pt x="370582" y="297681"/>
                  </a:moveTo>
                  <a:lnTo>
                    <a:pt x="124692" y="517294"/>
                  </a:lnTo>
                  <a:lnTo>
                    <a:pt x="124692" y="2749782"/>
                  </a:lnTo>
                  <a:lnTo>
                    <a:pt x="372379" y="2970999"/>
                  </a:lnTo>
                  <a:lnTo>
                    <a:pt x="2600282" y="2970999"/>
                  </a:lnTo>
                  <a:lnTo>
                    <a:pt x="2601872" y="2970999"/>
                  </a:lnTo>
                  <a:lnTo>
                    <a:pt x="4393042" y="2970999"/>
                  </a:lnTo>
                  <a:lnTo>
                    <a:pt x="6143695" y="2970999"/>
                  </a:lnTo>
                  <a:lnTo>
                    <a:pt x="6185802" y="2970999"/>
                  </a:lnTo>
                  <a:lnTo>
                    <a:pt x="7910495" y="2970999"/>
                  </a:lnTo>
                  <a:lnTo>
                    <a:pt x="7936455" y="2970999"/>
                  </a:lnTo>
                  <a:lnTo>
                    <a:pt x="8960606" y="2970999"/>
                  </a:lnTo>
                  <a:lnTo>
                    <a:pt x="9206497" y="2751386"/>
                  </a:lnTo>
                  <a:lnTo>
                    <a:pt x="9206497" y="518898"/>
                  </a:lnTo>
                  <a:lnTo>
                    <a:pt x="8958810" y="297681"/>
                  </a:lnTo>
                  <a:lnTo>
                    <a:pt x="7936455" y="297681"/>
                  </a:lnTo>
                  <a:lnTo>
                    <a:pt x="7910495" y="297681"/>
                  </a:lnTo>
                  <a:lnTo>
                    <a:pt x="6185802" y="297681"/>
                  </a:lnTo>
                  <a:lnTo>
                    <a:pt x="6143695" y="297681"/>
                  </a:lnTo>
                  <a:lnTo>
                    <a:pt x="4393042" y="297681"/>
                  </a:lnTo>
                  <a:lnTo>
                    <a:pt x="2601872" y="297681"/>
                  </a:lnTo>
                  <a:lnTo>
                    <a:pt x="2600282" y="297681"/>
                  </a:lnTo>
                  <a:close/>
                  <a:moveTo>
                    <a:pt x="264538" y="0"/>
                  </a:moveTo>
                  <a:lnTo>
                    <a:pt x="1535235" y="0"/>
                  </a:lnTo>
                  <a:lnTo>
                    <a:pt x="1734611" y="186194"/>
                  </a:lnTo>
                  <a:lnTo>
                    <a:pt x="2600282" y="186194"/>
                  </a:lnTo>
                  <a:lnTo>
                    <a:pt x="2601872" y="186194"/>
                  </a:lnTo>
                  <a:lnTo>
                    <a:pt x="4393042" y="186194"/>
                  </a:lnTo>
                  <a:lnTo>
                    <a:pt x="6143695" y="186194"/>
                  </a:lnTo>
                  <a:lnTo>
                    <a:pt x="6185802" y="186194"/>
                  </a:lnTo>
                  <a:lnTo>
                    <a:pt x="7910495" y="186194"/>
                  </a:lnTo>
                  <a:lnTo>
                    <a:pt x="7936455" y="186194"/>
                  </a:lnTo>
                  <a:lnTo>
                    <a:pt x="9062843" y="186194"/>
                  </a:lnTo>
                  <a:lnTo>
                    <a:pt x="9331188" y="425862"/>
                  </a:lnTo>
                  <a:lnTo>
                    <a:pt x="9331188" y="2844556"/>
                  </a:lnTo>
                  <a:lnTo>
                    <a:pt x="9064788" y="3082486"/>
                  </a:lnTo>
                  <a:lnTo>
                    <a:pt x="7936455" y="3082486"/>
                  </a:lnTo>
                  <a:lnTo>
                    <a:pt x="7910495" y="3082486"/>
                  </a:lnTo>
                  <a:lnTo>
                    <a:pt x="6185802" y="3082486"/>
                  </a:lnTo>
                  <a:lnTo>
                    <a:pt x="6143695" y="3082486"/>
                  </a:lnTo>
                  <a:lnTo>
                    <a:pt x="4393042" y="3082486"/>
                  </a:lnTo>
                  <a:lnTo>
                    <a:pt x="2601872" y="3082486"/>
                  </a:lnTo>
                  <a:lnTo>
                    <a:pt x="2600282" y="3082486"/>
                  </a:lnTo>
                  <a:lnTo>
                    <a:pt x="268345" y="3082486"/>
                  </a:lnTo>
                  <a:lnTo>
                    <a:pt x="0" y="2842818"/>
                  </a:lnTo>
                  <a:lnTo>
                    <a:pt x="0" y="424125"/>
                  </a:lnTo>
                  <a:lnTo>
                    <a:pt x="0" y="424124"/>
                  </a:lnTo>
                  <a:lnTo>
                    <a:pt x="0" y="239926"/>
                  </a:lnTo>
                  <a:lnTo>
                    <a:pt x="264538" y="3660"/>
                  </a:lnTo>
                  <a:close/>
                </a:path>
              </a:pathLst>
            </a:custGeom>
            <a:gradFill>
              <a:gsLst>
                <a:gs pos="0">
                  <a:srgbClr val="02F8FF"/>
                </a:gs>
                <a:gs pos="31000">
                  <a:srgbClr val="02F8FF"/>
                </a:gs>
                <a:gs pos="100000">
                  <a:srgbClr val="0251E0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9" name="Google Shape;829;p23"/>
          <p:cNvGrpSpPr/>
          <p:nvPr/>
        </p:nvGrpSpPr>
        <p:grpSpPr>
          <a:xfrm>
            <a:off x="4281861" y="526141"/>
            <a:ext cx="3628274" cy="1020245"/>
            <a:chOff x="4213225" y="655308"/>
            <a:chExt cx="2913574" cy="574689"/>
          </a:xfrm>
        </p:grpSpPr>
        <p:sp>
          <p:nvSpPr>
            <p:cNvPr id="830" name="Google Shape;830;p23"/>
            <p:cNvSpPr/>
            <p:nvPr/>
          </p:nvSpPr>
          <p:spPr>
            <a:xfrm>
              <a:off x="4213225" y="655308"/>
              <a:ext cx="383098" cy="176225"/>
            </a:xfrm>
            <a:custGeom>
              <a:rect b="b" l="l" r="r" t="t"/>
              <a:pathLst>
                <a:path extrusionOk="0" h="292100" w="635000">
                  <a:moveTo>
                    <a:pt x="0" y="292100"/>
                  </a:moveTo>
                  <a:lnTo>
                    <a:pt x="292100" y="0"/>
                  </a:lnTo>
                  <a:lnTo>
                    <a:pt x="635000" y="12700"/>
                  </a:lnTo>
                  <a:lnTo>
                    <a:pt x="558800" y="127000"/>
                  </a:lnTo>
                  <a:lnTo>
                    <a:pt x="393700" y="127000"/>
                  </a:lnTo>
                  <a:lnTo>
                    <a:pt x="241300" y="292100"/>
                  </a:lnTo>
                  <a:lnTo>
                    <a:pt x="0" y="292100"/>
                  </a:ln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51E0"/>
                </a:gs>
              </a:gsLst>
              <a:lin ang="2700000" scaled="0"/>
            </a:gradFill>
            <a:ln>
              <a:noFill/>
            </a:ln>
            <a:effectLst>
              <a:outerShdw rotWithShape="0" algn="tl" dir="2700000" dist="12700">
                <a:srgbClr val="08126C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23"/>
            <p:cNvSpPr/>
            <p:nvPr/>
          </p:nvSpPr>
          <p:spPr>
            <a:xfrm>
              <a:off x="4216580" y="912396"/>
              <a:ext cx="589198" cy="317601"/>
            </a:xfrm>
            <a:custGeom>
              <a:rect b="b" l="l" r="r" t="t"/>
              <a:pathLst>
                <a:path extrusionOk="0" h="317601" w="589198">
                  <a:moveTo>
                    <a:pt x="0" y="0"/>
                  </a:moveTo>
                  <a:lnTo>
                    <a:pt x="38657" y="0"/>
                  </a:lnTo>
                  <a:lnTo>
                    <a:pt x="188194" y="156658"/>
                  </a:lnTo>
                  <a:lnTo>
                    <a:pt x="295462" y="156658"/>
                  </a:lnTo>
                  <a:lnTo>
                    <a:pt x="364419" y="256263"/>
                  </a:lnTo>
                  <a:lnTo>
                    <a:pt x="548306" y="256263"/>
                  </a:lnTo>
                  <a:lnTo>
                    <a:pt x="589198" y="317601"/>
                  </a:lnTo>
                  <a:lnTo>
                    <a:pt x="251127" y="317601"/>
                  </a:ln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51E0"/>
                </a:gs>
              </a:gsLst>
              <a:lin ang="2700000" scaled="0"/>
            </a:gradFill>
            <a:ln>
              <a:noFill/>
            </a:ln>
            <a:effectLst>
              <a:outerShdw rotWithShape="0" algn="tl" dir="2700000" dist="12700">
                <a:srgbClr val="08126C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23"/>
            <p:cNvSpPr/>
            <p:nvPr/>
          </p:nvSpPr>
          <p:spPr>
            <a:xfrm flipH="1">
              <a:off x="6743701" y="655308"/>
              <a:ext cx="383098" cy="176225"/>
            </a:xfrm>
            <a:custGeom>
              <a:rect b="b" l="l" r="r" t="t"/>
              <a:pathLst>
                <a:path extrusionOk="0" h="292100" w="635000">
                  <a:moveTo>
                    <a:pt x="0" y="292100"/>
                  </a:moveTo>
                  <a:lnTo>
                    <a:pt x="292100" y="0"/>
                  </a:lnTo>
                  <a:lnTo>
                    <a:pt x="635000" y="12700"/>
                  </a:lnTo>
                  <a:lnTo>
                    <a:pt x="558800" y="127000"/>
                  </a:lnTo>
                  <a:lnTo>
                    <a:pt x="393700" y="127000"/>
                  </a:lnTo>
                  <a:lnTo>
                    <a:pt x="241300" y="292100"/>
                  </a:lnTo>
                  <a:lnTo>
                    <a:pt x="0" y="292100"/>
                  </a:ln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51E0"/>
                </a:gs>
              </a:gsLst>
              <a:lin ang="2700000" scaled="0"/>
            </a:gradFill>
            <a:ln>
              <a:noFill/>
            </a:ln>
            <a:effectLst>
              <a:outerShdw rotWithShape="0" algn="tl" dir="2700000" dist="12700">
                <a:srgbClr val="08126C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23"/>
            <p:cNvSpPr/>
            <p:nvPr/>
          </p:nvSpPr>
          <p:spPr>
            <a:xfrm flipH="1">
              <a:off x="6534247" y="912396"/>
              <a:ext cx="589198" cy="317601"/>
            </a:xfrm>
            <a:custGeom>
              <a:rect b="b" l="l" r="r" t="t"/>
              <a:pathLst>
                <a:path extrusionOk="0" h="317601" w="589198">
                  <a:moveTo>
                    <a:pt x="38657" y="0"/>
                  </a:moveTo>
                  <a:lnTo>
                    <a:pt x="0" y="0"/>
                  </a:lnTo>
                  <a:lnTo>
                    <a:pt x="251127" y="317601"/>
                  </a:lnTo>
                  <a:lnTo>
                    <a:pt x="589198" y="317601"/>
                  </a:lnTo>
                  <a:lnTo>
                    <a:pt x="548306" y="256263"/>
                  </a:lnTo>
                  <a:lnTo>
                    <a:pt x="364419" y="256263"/>
                  </a:lnTo>
                  <a:lnTo>
                    <a:pt x="295462" y="156658"/>
                  </a:lnTo>
                  <a:lnTo>
                    <a:pt x="188194" y="156658"/>
                  </a:ln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51E0"/>
                </a:gs>
              </a:gsLst>
              <a:lin ang="2700000" scaled="0"/>
            </a:gradFill>
            <a:ln>
              <a:noFill/>
            </a:ln>
            <a:effectLst>
              <a:outerShdw rotWithShape="0" algn="tl" dir="2700000" dist="12700">
                <a:srgbClr val="08126C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23"/>
            <p:cNvSpPr/>
            <p:nvPr/>
          </p:nvSpPr>
          <p:spPr>
            <a:xfrm>
              <a:off x="4245398" y="712550"/>
              <a:ext cx="2845879" cy="443398"/>
            </a:xfrm>
            <a:custGeom>
              <a:rect b="b" l="l" r="r" t="t"/>
              <a:pathLst>
                <a:path extrusionOk="0" h="443398" w="2845879">
                  <a:moveTo>
                    <a:pt x="345948" y="0"/>
                  </a:moveTo>
                  <a:lnTo>
                    <a:pt x="1401852" y="0"/>
                  </a:lnTo>
                  <a:lnTo>
                    <a:pt x="1406100" y="0"/>
                  </a:lnTo>
                  <a:lnTo>
                    <a:pt x="2499930" y="0"/>
                  </a:lnTo>
                  <a:lnTo>
                    <a:pt x="2526991" y="40592"/>
                  </a:lnTo>
                  <a:lnTo>
                    <a:pt x="2611044" y="40592"/>
                  </a:lnTo>
                  <a:lnTo>
                    <a:pt x="2657537" y="87085"/>
                  </a:lnTo>
                  <a:lnTo>
                    <a:pt x="2695508" y="128220"/>
                  </a:lnTo>
                  <a:lnTo>
                    <a:pt x="2698533" y="128081"/>
                  </a:lnTo>
                  <a:lnTo>
                    <a:pt x="2721649" y="151197"/>
                  </a:lnTo>
                  <a:lnTo>
                    <a:pt x="2845879" y="151197"/>
                  </a:lnTo>
                  <a:lnTo>
                    <a:pt x="2655064" y="337181"/>
                  </a:lnTo>
                  <a:lnTo>
                    <a:pt x="2560694" y="337181"/>
                  </a:lnTo>
                  <a:lnTo>
                    <a:pt x="2500029" y="424810"/>
                  </a:lnTo>
                  <a:lnTo>
                    <a:pt x="2338253" y="424810"/>
                  </a:lnTo>
                  <a:lnTo>
                    <a:pt x="2325860" y="443398"/>
                  </a:lnTo>
                  <a:lnTo>
                    <a:pt x="1406100" y="443398"/>
                  </a:lnTo>
                  <a:lnTo>
                    <a:pt x="1401852" y="443398"/>
                  </a:lnTo>
                  <a:lnTo>
                    <a:pt x="520018" y="443398"/>
                  </a:lnTo>
                  <a:lnTo>
                    <a:pt x="507626" y="424810"/>
                  </a:lnTo>
                  <a:lnTo>
                    <a:pt x="345850" y="424810"/>
                  </a:lnTo>
                  <a:lnTo>
                    <a:pt x="285184" y="337181"/>
                  </a:lnTo>
                  <a:lnTo>
                    <a:pt x="190814" y="337181"/>
                  </a:lnTo>
                  <a:lnTo>
                    <a:pt x="0" y="151197"/>
                  </a:lnTo>
                  <a:lnTo>
                    <a:pt x="125503" y="151197"/>
                  </a:lnTo>
                  <a:lnTo>
                    <a:pt x="148563" y="128137"/>
                  </a:lnTo>
                  <a:lnTo>
                    <a:pt x="150370" y="128220"/>
                  </a:lnTo>
                  <a:lnTo>
                    <a:pt x="173056" y="103644"/>
                  </a:lnTo>
                  <a:lnTo>
                    <a:pt x="236108" y="40592"/>
                  </a:lnTo>
                  <a:lnTo>
                    <a:pt x="318887" y="40592"/>
                  </a:lnTo>
                  <a:close/>
                </a:path>
              </a:pathLst>
            </a:custGeom>
            <a:solidFill>
              <a:srgbClr val="25A6FC">
                <a:alpha val="40000"/>
              </a:srgbClr>
            </a:solidFill>
            <a:ln>
              <a:noFill/>
            </a:ln>
            <a:effectLst>
              <a:outerShdw rotWithShape="0" algn="tl" dir="2700000" dist="12700">
                <a:srgbClr val="08126C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5" name="Google Shape;835;p23"/>
          <p:cNvSpPr txBox="1"/>
          <p:nvPr/>
        </p:nvSpPr>
        <p:spPr>
          <a:xfrm>
            <a:off x="4803169" y="740338"/>
            <a:ext cx="258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2F8FF"/>
                </a:solidFill>
              </a:rPr>
              <a:t>51% Attack</a:t>
            </a:r>
            <a:endParaRPr b="1" sz="2800">
              <a:solidFill>
                <a:srgbClr val="02F8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6" name="Google Shape;836;p23"/>
          <p:cNvPicPr preferRelativeResize="0"/>
          <p:nvPr/>
        </p:nvPicPr>
        <p:blipFill rotWithShape="1">
          <a:blip r:embed="rId3">
            <a:alphaModFix/>
          </a:blip>
          <a:srcRect b="4081" l="3476" r="3828" t="3162"/>
          <a:stretch/>
        </p:blipFill>
        <p:spPr>
          <a:xfrm>
            <a:off x="7828025" y="2702612"/>
            <a:ext cx="2214750" cy="267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724193">
            <a:off x="-268684" y="5426994"/>
            <a:ext cx="12884866" cy="51861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" name="Google Shape;85;p6"/>
          <p:cNvGrpSpPr/>
          <p:nvPr/>
        </p:nvGrpSpPr>
        <p:grpSpPr>
          <a:xfrm>
            <a:off x="3623487" y="1205858"/>
            <a:ext cx="2827717" cy="223227"/>
            <a:chOff x="3219679" y="2534889"/>
            <a:chExt cx="2827717" cy="223227"/>
          </a:xfrm>
        </p:grpSpPr>
        <p:cxnSp>
          <p:nvCxnSpPr>
            <p:cNvPr id="86" name="Google Shape;86;p6"/>
            <p:cNvCxnSpPr/>
            <p:nvPr/>
          </p:nvCxnSpPr>
          <p:spPr>
            <a:xfrm>
              <a:off x="3312769" y="2579339"/>
              <a:ext cx="1094359" cy="0"/>
            </a:xfrm>
            <a:prstGeom prst="straightConnector1">
              <a:avLst/>
            </a:prstGeom>
            <a:noFill/>
            <a:ln cap="rnd" cmpd="sng" w="12700">
              <a:solidFill>
                <a:srgbClr val="25A6F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" name="Google Shape;87;p6"/>
            <p:cNvCxnSpPr/>
            <p:nvPr/>
          </p:nvCxnSpPr>
          <p:spPr>
            <a:xfrm>
              <a:off x="4586348" y="2704751"/>
              <a:ext cx="832330" cy="0"/>
            </a:xfrm>
            <a:prstGeom prst="straightConnector1">
              <a:avLst/>
            </a:prstGeom>
            <a:noFill/>
            <a:ln cap="rnd" cmpd="sng" w="12700">
              <a:solidFill>
                <a:srgbClr val="25A6F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8" name="Google Shape;88;p6"/>
            <p:cNvCxnSpPr/>
            <p:nvPr/>
          </p:nvCxnSpPr>
          <p:spPr>
            <a:xfrm>
              <a:off x="4409508" y="2580926"/>
              <a:ext cx="176840" cy="123825"/>
            </a:xfrm>
            <a:prstGeom prst="straightConnector1">
              <a:avLst/>
            </a:prstGeom>
            <a:noFill/>
            <a:ln cap="rnd" cmpd="sng" w="12700">
              <a:solidFill>
                <a:srgbClr val="25A6FC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9" name="Google Shape;89;p6"/>
            <p:cNvSpPr/>
            <p:nvPr/>
          </p:nvSpPr>
          <p:spPr>
            <a:xfrm>
              <a:off x="3219679" y="2534889"/>
              <a:ext cx="88900" cy="88900"/>
            </a:xfrm>
            <a:prstGeom prst="ellipse">
              <a:avLst/>
            </a:prstGeom>
            <a:noFill/>
            <a:ln cap="flat" cmpd="sng" w="12700">
              <a:solidFill>
                <a:srgbClr val="25A6F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5419694" y="2660301"/>
              <a:ext cx="88900" cy="88900"/>
            </a:xfrm>
            <a:prstGeom prst="ellipse">
              <a:avLst/>
            </a:prstGeom>
            <a:noFill/>
            <a:ln cap="flat" cmpd="sng" w="12700">
              <a:solidFill>
                <a:srgbClr val="02F8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1" name="Google Shape;91;p6"/>
            <p:cNvCxnSpPr/>
            <p:nvPr/>
          </p:nvCxnSpPr>
          <p:spPr>
            <a:xfrm flipH="1">
              <a:off x="5622863" y="2655334"/>
              <a:ext cx="146787" cy="102782"/>
            </a:xfrm>
            <a:prstGeom prst="straightConnector1">
              <a:avLst/>
            </a:prstGeom>
            <a:noFill/>
            <a:ln cap="rnd" cmpd="sng" w="12700">
              <a:solidFill>
                <a:srgbClr val="25A6F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2" name="Google Shape;92;p6"/>
            <p:cNvCxnSpPr/>
            <p:nvPr/>
          </p:nvCxnSpPr>
          <p:spPr>
            <a:xfrm flipH="1">
              <a:off x="5755755" y="2655334"/>
              <a:ext cx="146787" cy="102782"/>
            </a:xfrm>
            <a:prstGeom prst="straightConnector1">
              <a:avLst/>
            </a:prstGeom>
            <a:noFill/>
            <a:ln cap="rnd" cmpd="sng" w="12700">
              <a:solidFill>
                <a:srgbClr val="25A6F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3" name="Google Shape;93;p6"/>
            <p:cNvCxnSpPr/>
            <p:nvPr/>
          </p:nvCxnSpPr>
          <p:spPr>
            <a:xfrm flipH="1">
              <a:off x="5900609" y="2655334"/>
              <a:ext cx="146787" cy="102782"/>
            </a:xfrm>
            <a:prstGeom prst="straightConnector1">
              <a:avLst/>
            </a:prstGeom>
            <a:noFill/>
            <a:ln cap="rnd" cmpd="sng" w="12700">
              <a:solidFill>
                <a:srgbClr val="25A6FC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94" name="Google Shape;94;p6"/>
          <p:cNvGrpSpPr/>
          <p:nvPr/>
        </p:nvGrpSpPr>
        <p:grpSpPr>
          <a:xfrm rot="10800000">
            <a:off x="5760370" y="522598"/>
            <a:ext cx="2827717" cy="223227"/>
            <a:chOff x="3219679" y="2534889"/>
            <a:chExt cx="2827717" cy="223227"/>
          </a:xfrm>
        </p:grpSpPr>
        <p:cxnSp>
          <p:nvCxnSpPr>
            <p:cNvPr id="95" name="Google Shape;95;p6"/>
            <p:cNvCxnSpPr/>
            <p:nvPr/>
          </p:nvCxnSpPr>
          <p:spPr>
            <a:xfrm>
              <a:off x="3312769" y="2579339"/>
              <a:ext cx="1094359" cy="0"/>
            </a:xfrm>
            <a:prstGeom prst="straightConnector1">
              <a:avLst/>
            </a:prstGeom>
            <a:noFill/>
            <a:ln cap="rnd" cmpd="sng" w="12700">
              <a:solidFill>
                <a:srgbClr val="25A6F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6" name="Google Shape;96;p6"/>
            <p:cNvCxnSpPr/>
            <p:nvPr/>
          </p:nvCxnSpPr>
          <p:spPr>
            <a:xfrm>
              <a:off x="4586348" y="2704751"/>
              <a:ext cx="832330" cy="0"/>
            </a:xfrm>
            <a:prstGeom prst="straightConnector1">
              <a:avLst/>
            </a:prstGeom>
            <a:noFill/>
            <a:ln cap="rnd" cmpd="sng" w="12700">
              <a:solidFill>
                <a:srgbClr val="25A6F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7" name="Google Shape;97;p6"/>
            <p:cNvCxnSpPr/>
            <p:nvPr/>
          </p:nvCxnSpPr>
          <p:spPr>
            <a:xfrm>
              <a:off x="4409508" y="2580926"/>
              <a:ext cx="176840" cy="123825"/>
            </a:xfrm>
            <a:prstGeom prst="straightConnector1">
              <a:avLst/>
            </a:prstGeom>
            <a:noFill/>
            <a:ln cap="rnd" cmpd="sng" w="12700">
              <a:solidFill>
                <a:srgbClr val="25A6FC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8" name="Google Shape;98;p6"/>
            <p:cNvSpPr/>
            <p:nvPr/>
          </p:nvSpPr>
          <p:spPr>
            <a:xfrm>
              <a:off x="3219679" y="2534889"/>
              <a:ext cx="88900" cy="88900"/>
            </a:xfrm>
            <a:prstGeom prst="ellipse">
              <a:avLst/>
            </a:prstGeom>
            <a:noFill/>
            <a:ln cap="flat" cmpd="sng" w="12700">
              <a:solidFill>
                <a:srgbClr val="25A6F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5419694" y="2660301"/>
              <a:ext cx="88900" cy="88900"/>
            </a:xfrm>
            <a:prstGeom prst="ellipse">
              <a:avLst/>
            </a:prstGeom>
            <a:noFill/>
            <a:ln cap="flat" cmpd="sng" w="12700">
              <a:solidFill>
                <a:srgbClr val="02F8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0" name="Google Shape;100;p6"/>
            <p:cNvCxnSpPr/>
            <p:nvPr/>
          </p:nvCxnSpPr>
          <p:spPr>
            <a:xfrm flipH="1">
              <a:off x="5622863" y="2655334"/>
              <a:ext cx="146787" cy="102782"/>
            </a:xfrm>
            <a:prstGeom prst="straightConnector1">
              <a:avLst/>
            </a:prstGeom>
            <a:noFill/>
            <a:ln cap="rnd" cmpd="sng" w="12700">
              <a:solidFill>
                <a:srgbClr val="25A6F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1" name="Google Shape;101;p6"/>
            <p:cNvCxnSpPr/>
            <p:nvPr/>
          </p:nvCxnSpPr>
          <p:spPr>
            <a:xfrm flipH="1">
              <a:off x="5755755" y="2655334"/>
              <a:ext cx="146787" cy="102782"/>
            </a:xfrm>
            <a:prstGeom prst="straightConnector1">
              <a:avLst/>
            </a:prstGeom>
            <a:noFill/>
            <a:ln cap="rnd" cmpd="sng" w="12700">
              <a:solidFill>
                <a:srgbClr val="25A6F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2" name="Google Shape;102;p6"/>
            <p:cNvCxnSpPr/>
            <p:nvPr/>
          </p:nvCxnSpPr>
          <p:spPr>
            <a:xfrm flipH="1">
              <a:off x="5900609" y="2655334"/>
              <a:ext cx="146787" cy="102782"/>
            </a:xfrm>
            <a:prstGeom prst="straightConnector1">
              <a:avLst/>
            </a:prstGeom>
            <a:noFill/>
            <a:ln cap="rnd" cmpd="sng" w="12700">
              <a:solidFill>
                <a:srgbClr val="25A6FC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03" name="Google Shape;103;p6"/>
          <p:cNvSpPr txBox="1"/>
          <p:nvPr/>
        </p:nvSpPr>
        <p:spPr>
          <a:xfrm>
            <a:off x="3725175" y="652676"/>
            <a:ext cx="4761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2F8FF"/>
                </a:solidFill>
              </a:rPr>
              <a:t>Team Members</a:t>
            </a:r>
            <a:endParaRPr b="1" sz="3600">
              <a:solidFill>
                <a:srgbClr val="02F8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" name="Google Shape;104;p6"/>
          <p:cNvGrpSpPr/>
          <p:nvPr/>
        </p:nvGrpSpPr>
        <p:grpSpPr>
          <a:xfrm>
            <a:off x="2321016" y="2366532"/>
            <a:ext cx="3373967" cy="651909"/>
            <a:chOff x="1950508" y="2272520"/>
            <a:chExt cx="3663346" cy="707822"/>
          </a:xfrm>
        </p:grpSpPr>
        <p:grpSp>
          <p:nvGrpSpPr>
            <p:cNvPr id="105" name="Google Shape;105;p6"/>
            <p:cNvGrpSpPr/>
            <p:nvPr/>
          </p:nvGrpSpPr>
          <p:grpSpPr>
            <a:xfrm>
              <a:off x="1950508" y="2272520"/>
              <a:ext cx="3663346" cy="707822"/>
              <a:chOff x="2338443" y="2627886"/>
              <a:chExt cx="4515646" cy="872503"/>
            </a:xfrm>
          </p:grpSpPr>
          <p:sp>
            <p:nvSpPr>
              <p:cNvPr id="106" name="Google Shape;106;p6"/>
              <p:cNvSpPr/>
              <p:nvPr/>
            </p:nvSpPr>
            <p:spPr>
              <a:xfrm>
                <a:off x="2513378" y="2627886"/>
                <a:ext cx="4132084" cy="872503"/>
              </a:xfrm>
              <a:custGeom>
                <a:rect b="b" l="l" r="r" t="t"/>
                <a:pathLst>
                  <a:path extrusionOk="0" h="872503" w="4132084">
                    <a:moveTo>
                      <a:pt x="3559951" y="0"/>
                    </a:moveTo>
                    <a:lnTo>
                      <a:pt x="4132084" y="586437"/>
                    </a:lnTo>
                    <a:lnTo>
                      <a:pt x="3874624" y="865351"/>
                    </a:lnTo>
                    <a:lnTo>
                      <a:pt x="655769" y="872503"/>
                    </a:lnTo>
                    <a:lnTo>
                      <a:pt x="0" y="300451"/>
                    </a:lnTo>
                    <a:lnTo>
                      <a:pt x="270783" y="7103"/>
                    </a:lnTo>
                    <a:close/>
                  </a:path>
                </a:pathLst>
              </a:custGeom>
              <a:gradFill>
                <a:gsLst>
                  <a:gs pos="0">
                    <a:srgbClr val="02F8FF"/>
                  </a:gs>
                  <a:gs pos="31000">
                    <a:srgbClr val="02F8FF"/>
                  </a:gs>
                  <a:gs pos="100000">
                    <a:srgbClr val="0251E0"/>
                  </a:gs>
                </a:gsLst>
                <a:lin ang="2700000" scaled="0"/>
              </a:gradFill>
              <a:ln cap="flat" cmpd="sng" w="25400">
                <a:solidFill>
                  <a:srgbClr val="77C7FD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rotWithShape="0" algn="tl" dir="2700000" dist="12700">
                  <a:srgbClr val="08126C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6"/>
              <p:cNvSpPr/>
              <p:nvPr/>
            </p:nvSpPr>
            <p:spPr>
              <a:xfrm>
                <a:off x="2338443" y="3046928"/>
                <a:ext cx="561242" cy="445571"/>
              </a:xfrm>
              <a:custGeom>
                <a:rect b="b" l="l" r="r" t="t"/>
                <a:pathLst>
                  <a:path extrusionOk="0" h="445571" w="561242">
                    <a:moveTo>
                      <a:pt x="65466" y="0"/>
                    </a:moveTo>
                    <a:lnTo>
                      <a:pt x="561242" y="445571"/>
                    </a:lnTo>
                    <a:lnTo>
                      <a:pt x="410332" y="445571"/>
                    </a:lnTo>
                    <a:lnTo>
                      <a:pt x="0" y="70921"/>
                    </a:lnTo>
                    <a:close/>
                  </a:path>
                </a:pathLst>
              </a:custGeom>
              <a:gradFill>
                <a:gsLst>
                  <a:gs pos="0">
                    <a:srgbClr val="02F8FF"/>
                  </a:gs>
                  <a:gs pos="31000">
                    <a:srgbClr val="02F8FF"/>
                  </a:gs>
                  <a:gs pos="100000">
                    <a:srgbClr val="0251E0"/>
                  </a:gs>
                </a:gsLst>
                <a:lin ang="2700000" scaled="0"/>
              </a:gradFill>
              <a:ln cap="flat" cmpd="sng" w="25400">
                <a:solidFill>
                  <a:srgbClr val="77C7FD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rotWithShape="0" algn="tl" dir="2700000" dist="12700">
                  <a:srgbClr val="08126C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6"/>
              <p:cNvSpPr/>
              <p:nvPr/>
            </p:nvSpPr>
            <p:spPr>
              <a:xfrm>
                <a:off x="6287879" y="2627887"/>
                <a:ext cx="566210" cy="473117"/>
              </a:xfrm>
              <a:custGeom>
                <a:rect b="b" l="l" r="r" t="t"/>
                <a:pathLst>
                  <a:path extrusionOk="0" h="473117" w="566210">
                    <a:moveTo>
                      <a:pt x="178792" y="0"/>
                    </a:moveTo>
                    <a:lnTo>
                      <a:pt x="566210" y="367028"/>
                    </a:lnTo>
                    <a:lnTo>
                      <a:pt x="465561" y="473117"/>
                    </a:lnTo>
                    <a:lnTo>
                      <a:pt x="0" y="14303"/>
                    </a:lnTo>
                    <a:close/>
                  </a:path>
                </a:pathLst>
              </a:custGeom>
              <a:gradFill>
                <a:gsLst>
                  <a:gs pos="0">
                    <a:srgbClr val="02F8FF"/>
                  </a:gs>
                  <a:gs pos="31000">
                    <a:srgbClr val="02F8FF"/>
                  </a:gs>
                  <a:gs pos="100000">
                    <a:srgbClr val="0251E0"/>
                  </a:gs>
                </a:gsLst>
                <a:lin ang="2700000" scaled="0"/>
              </a:gradFill>
              <a:ln cap="flat" cmpd="sng" w="25400">
                <a:solidFill>
                  <a:srgbClr val="77C7FD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rotWithShape="0" algn="tl" dir="2700000" dist="12700">
                  <a:srgbClr val="08126C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9" name="Google Shape;109;p6"/>
            <p:cNvSpPr txBox="1"/>
            <p:nvPr/>
          </p:nvSpPr>
          <p:spPr>
            <a:xfrm>
              <a:off x="2454247" y="2393396"/>
              <a:ext cx="2658898" cy="5012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08126C"/>
                  </a:solidFill>
                </a:rPr>
                <a:t>Nandini</a:t>
              </a:r>
              <a:endParaRPr b="1" sz="2400">
                <a:solidFill>
                  <a:srgbClr val="0812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" name="Google Shape;110;p6"/>
          <p:cNvGrpSpPr/>
          <p:nvPr/>
        </p:nvGrpSpPr>
        <p:grpSpPr>
          <a:xfrm>
            <a:off x="2321016" y="4051452"/>
            <a:ext cx="3373967" cy="651909"/>
            <a:chOff x="1950508" y="2272520"/>
            <a:chExt cx="3663346" cy="707822"/>
          </a:xfrm>
        </p:grpSpPr>
        <p:grpSp>
          <p:nvGrpSpPr>
            <p:cNvPr id="111" name="Google Shape;111;p6"/>
            <p:cNvGrpSpPr/>
            <p:nvPr/>
          </p:nvGrpSpPr>
          <p:grpSpPr>
            <a:xfrm>
              <a:off x="1950508" y="2272520"/>
              <a:ext cx="3663346" cy="707822"/>
              <a:chOff x="2338443" y="2627886"/>
              <a:chExt cx="4515646" cy="872503"/>
            </a:xfrm>
          </p:grpSpPr>
          <p:sp>
            <p:nvSpPr>
              <p:cNvPr id="112" name="Google Shape;112;p6"/>
              <p:cNvSpPr/>
              <p:nvPr/>
            </p:nvSpPr>
            <p:spPr>
              <a:xfrm>
                <a:off x="2513378" y="2627886"/>
                <a:ext cx="4132084" cy="872503"/>
              </a:xfrm>
              <a:custGeom>
                <a:rect b="b" l="l" r="r" t="t"/>
                <a:pathLst>
                  <a:path extrusionOk="0" h="872503" w="4132084">
                    <a:moveTo>
                      <a:pt x="3559951" y="0"/>
                    </a:moveTo>
                    <a:lnTo>
                      <a:pt x="4132084" y="586437"/>
                    </a:lnTo>
                    <a:lnTo>
                      <a:pt x="3874624" y="865351"/>
                    </a:lnTo>
                    <a:lnTo>
                      <a:pt x="655769" y="872503"/>
                    </a:lnTo>
                    <a:lnTo>
                      <a:pt x="0" y="300451"/>
                    </a:lnTo>
                    <a:lnTo>
                      <a:pt x="270783" y="7103"/>
                    </a:lnTo>
                    <a:close/>
                  </a:path>
                </a:pathLst>
              </a:custGeom>
              <a:gradFill>
                <a:gsLst>
                  <a:gs pos="0">
                    <a:srgbClr val="02F8FF"/>
                  </a:gs>
                  <a:gs pos="31000">
                    <a:srgbClr val="02F8FF"/>
                  </a:gs>
                  <a:gs pos="100000">
                    <a:srgbClr val="0251E0"/>
                  </a:gs>
                </a:gsLst>
                <a:lin ang="2700000" scaled="0"/>
              </a:gradFill>
              <a:ln cap="flat" cmpd="sng" w="25400">
                <a:solidFill>
                  <a:srgbClr val="77C7FD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rotWithShape="0" algn="tl" dir="2700000" dist="12700">
                  <a:srgbClr val="08126C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6"/>
              <p:cNvSpPr/>
              <p:nvPr/>
            </p:nvSpPr>
            <p:spPr>
              <a:xfrm>
                <a:off x="2338443" y="3046928"/>
                <a:ext cx="561242" cy="445571"/>
              </a:xfrm>
              <a:custGeom>
                <a:rect b="b" l="l" r="r" t="t"/>
                <a:pathLst>
                  <a:path extrusionOk="0" h="445571" w="561242">
                    <a:moveTo>
                      <a:pt x="65466" y="0"/>
                    </a:moveTo>
                    <a:lnTo>
                      <a:pt x="561242" y="445571"/>
                    </a:lnTo>
                    <a:lnTo>
                      <a:pt x="410332" y="445571"/>
                    </a:lnTo>
                    <a:lnTo>
                      <a:pt x="0" y="70921"/>
                    </a:lnTo>
                    <a:close/>
                  </a:path>
                </a:pathLst>
              </a:custGeom>
              <a:gradFill>
                <a:gsLst>
                  <a:gs pos="0">
                    <a:srgbClr val="02F8FF"/>
                  </a:gs>
                  <a:gs pos="31000">
                    <a:srgbClr val="02F8FF"/>
                  </a:gs>
                  <a:gs pos="100000">
                    <a:srgbClr val="0251E0"/>
                  </a:gs>
                </a:gsLst>
                <a:lin ang="2700000" scaled="0"/>
              </a:gradFill>
              <a:ln cap="flat" cmpd="sng" w="25400">
                <a:solidFill>
                  <a:srgbClr val="77C7FD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rotWithShape="0" algn="tl" dir="2700000" dist="12700">
                  <a:srgbClr val="08126C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6"/>
              <p:cNvSpPr/>
              <p:nvPr/>
            </p:nvSpPr>
            <p:spPr>
              <a:xfrm>
                <a:off x="6287879" y="2627887"/>
                <a:ext cx="566210" cy="473117"/>
              </a:xfrm>
              <a:custGeom>
                <a:rect b="b" l="l" r="r" t="t"/>
                <a:pathLst>
                  <a:path extrusionOk="0" h="473117" w="566210">
                    <a:moveTo>
                      <a:pt x="178792" y="0"/>
                    </a:moveTo>
                    <a:lnTo>
                      <a:pt x="566210" y="367028"/>
                    </a:lnTo>
                    <a:lnTo>
                      <a:pt x="465561" y="473117"/>
                    </a:lnTo>
                    <a:lnTo>
                      <a:pt x="0" y="14303"/>
                    </a:lnTo>
                    <a:close/>
                  </a:path>
                </a:pathLst>
              </a:custGeom>
              <a:gradFill>
                <a:gsLst>
                  <a:gs pos="0">
                    <a:srgbClr val="02F8FF"/>
                  </a:gs>
                  <a:gs pos="31000">
                    <a:srgbClr val="02F8FF"/>
                  </a:gs>
                  <a:gs pos="100000">
                    <a:srgbClr val="0251E0"/>
                  </a:gs>
                </a:gsLst>
                <a:lin ang="2700000" scaled="0"/>
              </a:gradFill>
              <a:ln cap="flat" cmpd="sng" w="25400">
                <a:solidFill>
                  <a:srgbClr val="77C7FD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rotWithShape="0" algn="tl" dir="2700000" dist="12700">
                  <a:srgbClr val="08126C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5" name="Google Shape;115;p6"/>
            <p:cNvSpPr txBox="1"/>
            <p:nvPr/>
          </p:nvSpPr>
          <p:spPr>
            <a:xfrm>
              <a:off x="2454247" y="2393396"/>
              <a:ext cx="2658898" cy="5012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08126C"/>
                  </a:solidFill>
                </a:rPr>
                <a:t>Satyaki</a:t>
              </a:r>
              <a:endParaRPr b="1" sz="2400">
                <a:solidFill>
                  <a:srgbClr val="0812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" name="Google Shape;116;p6"/>
          <p:cNvGrpSpPr/>
          <p:nvPr/>
        </p:nvGrpSpPr>
        <p:grpSpPr>
          <a:xfrm>
            <a:off x="6516589" y="2366532"/>
            <a:ext cx="3373967" cy="651909"/>
            <a:chOff x="1950508" y="2272520"/>
            <a:chExt cx="3663346" cy="707822"/>
          </a:xfrm>
        </p:grpSpPr>
        <p:grpSp>
          <p:nvGrpSpPr>
            <p:cNvPr id="117" name="Google Shape;117;p6"/>
            <p:cNvGrpSpPr/>
            <p:nvPr/>
          </p:nvGrpSpPr>
          <p:grpSpPr>
            <a:xfrm>
              <a:off x="1950508" y="2272520"/>
              <a:ext cx="3663346" cy="707822"/>
              <a:chOff x="2338443" y="2627886"/>
              <a:chExt cx="4515646" cy="872503"/>
            </a:xfrm>
          </p:grpSpPr>
          <p:sp>
            <p:nvSpPr>
              <p:cNvPr id="118" name="Google Shape;118;p6"/>
              <p:cNvSpPr/>
              <p:nvPr/>
            </p:nvSpPr>
            <p:spPr>
              <a:xfrm>
                <a:off x="2513378" y="2627886"/>
                <a:ext cx="4132084" cy="872503"/>
              </a:xfrm>
              <a:custGeom>
                <a:rect b="b" l="l" r="r" t="t"/>
                <a:pathLst>
                  <a:path extrusionOk="0" h="872503" w="4132084">
                    <a:moveTo>
                      <a:pt x="3559951" y="0"/>
                    </a:moveTo>
                    <a:lnTo>
                      <a:pt x="4132084" y="586437"/>
                    </a:lnTo>
                    <a:lnTo>
                      <a:pt x="3874624" y="865351"/>
                    </a:lnTo>
                    <a:lnTo>
                      <a:pt x="655769" y="872503"/>
                    </a:lnTo>
                    <a:lnTo>
                      <a:pt x="0" y="300451"/>
                    </a:lnTo>
                    <a:lnTo>
                      <a:pt x="270783" y="7103"/>
                    </a:lnTo>
                    <a:close/>
                  </a:path>
                </a:pathLst>
              </a:custGeom>
              <a:gradFill>
                <a:gsLst>
                  <a:gs pos="0">
                    <a:srgbClr val="02F8FF"/>
                  </a:gs>
                  <a:gs pos="31000">
                    <a:srgbClr val="02F8FF"/>
                  </a:gs>
                  <a:gs pos="100000">
                    <a:srgbClr val="0251E0"/>
                  </a:gs>
                </a:gsLst>
                <a:lin ang="2700000" scaled="0"/>
              </a:gradFill>
              <a:ln cap="flat" cmpd="sng" w="25400">
                <a:solidFill>
                  <a:srgbClr val="77C7FD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rotWithShape="0" algn="tl" dir="2700000" dist="12700">
                  <a:srgbClr val="08126C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6"/>
              <p:cNvSpPr/>
              <p:nvPr/>
            </p:nvSpPr>
            <p:spPr>
              <a:xfrm>
                <a:off x="2338443" y="3046928"/>
                <a:ext cx="561242" cy="445571"/>
              </a:xfrm>
              <a:custGeom>
                <a:rect b="b" l="l" r="r" t="t"/>
                <a:pathLst>
                  <a:path extrusionOk="0" h="445571" w="561242">
                    <a:moveTo>
                      <a:pt x="65466" y="0"/>
                    </a:moveTo>
                    <a:lnTo>
                      <a:pt x="561242" y="445571"/>
                    </a:lnTo>
                    <a:lnTo>
                      <a:pt x="410332" y="445571"/>
                    </a:lnTo>
                    <a:lnTo>
                      <a:pt x="0" y="70921"/>
                    </a:lnTo>
                    <a:close/>
                  </a:path>
                </a:pathLst>
              </a:custGeom>
              <a:gradFill>
                <a:gsLst>
                  <a:gs pos="0">
                    <a:srgbClr val="02F8FF"/>
                  </a:gs>
                  <a:gs pos="31000">
                    <a:srgbClr val="02F8FF"/>
                  </a:gs>
                  <a:gs pos="100000">
                    <a:srgbClr val="0251E0"/>
                  </a:gs>
                </a:gsLst>
                <a:lin ang="2700000" scaled="0"/>
              </a:gradFill>
              <a:ln cap="flat" cmpd="sng" w="25400">
                <a:solidFill>
                  <a:srgbClr val="77C7FD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rotWithShape="0" algn="tl" dir="2700000" dist="12700">
                  <a:srgbClr val="08126C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6"/>
              <p:cNvSpPr/>
              <p:nvPr/>
            </p:nvSpPr>
            <p:spPr>
              <a:xfrm>
                <a:off x="6287879" y="2627887"/>
                <a:ext cx="566210" cy="473117"/>
              </a:xfrm>
              <a:custGeom>
                <a:rect b="b" l="l" r="r" t="t"/>
                <a:pathLst>
                  <a:path extrusionOk="0" h="473117" w="566210">
                    <a:moveTo>
                      <a:pt x="178792" y="0"/>
                    </a:moveTo>
                    <a:lnTo>
                      <a:pt x="566210" y="367028"/>
                    </a:lnTo>
                    <a:lnTo>
                      <a:pt x="465561" y="473117"/>
                    </a:lnTo>
                    <a:lnTo>
                      <a:pt x="0" y="14303"/>
                    </a:lnTo>
                    <a:close/>
                  </a:path>
                </a:pathLst>
              </a:custGeom>
              <a:gradFill>
                <a:gsLst>
                  <a:gs pos="0">
                    <a:srgbClr val="02F8FF"/>
                  </a:gs>
                  <a:gs pos="31000">
                    <a:srgbClr val="02F8FF"/>
                  </a:gs>
                  <a:gs pos="100000">
                    <a:srgbClr val="0251E0"/>
                  </a:gs>
                </a:gsLst>
                <a:lin ang="2700000" scaled="0"/>
              </a:gradFill>
              <a:ln cap="flat" cmpd="sng" w="25400">
                <a:solidFill>
                  <a:srgbClr val="77C7FD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rotWithShape="0" algn="tl" dir="2700000" dist="12700">
                  <a:srgbClr val="08126C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1" name="Google Shape;121;p6"/>
            <p:cNvSpPr txBox="1"/>
            <p:nvPr/>
          </p:nvSpPr>
          <p:spPr>
            <a:xfrm>
              <a:off x="2122787" y="2393396"/>
              <a:ext cx="3321819" cy="5012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08126C"/>
                  </a:solidFill>
                </a:rPr>
                <a:t>Sreeja</a:t>
              </a:r>
              <a:endParaRPr b="1" sz="2400">
                <a:solidFill>
                  <a:srgbClr val="0812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" name="Google Shape;122;p6"/>
          <p:cNvGrpSpPr/>
          <p:nvPr/>
        </p:nvGrpSpPr>
        <p:grpSpPr>
          <a:xfrm>
            <a:off x="6516589" y="4051452"/>
            <a:ext cx="3373967" cy="651909"/>
            <a:chOff x="1950508" y="2272520"/>
            <a:chExt cx="3663346" cy="707822"/>
          </a:xfrm>
        </p:grpSpPr>
        <p:grpSp>
          <p:nvGrpSpPr>
            <p:cNvPr id="123" name="Google Shape;123;p6"/>
            <p:cNvGrpSpPr/>
            <p:nvPr/>
          </p:nvGrpSpPr>
          <p:grpSpPr>
            <a:xfrm>
              <a:off x="1950508" y="2272520"/>
              <a:ext cx="3663346" cy="707822"/>
              <a:chOff x="2338443" y="2627886"/>
              <a:chExt cx="4515646" cy="872503"/>
            </a:xfrm>
          </p:grpSpPr>
          <p:sp>
            <p:nvSpPr>
              <p:cNvPr id="124" name="Google Shape;124;p6"/>
              <p:cNvSpPr/>
              <p:nvPr/>
            </p:nvSpPr>
            <p:spPr>
              <a:xfrm>
                <a:off x="2513378" y="2627886"/>
                <a:ext cx="4132084" cy="872503"/>
              </a:xfrm>
              <a:custGeom>
                <a:rect b="b" l="l" r="r" t="t"/>
                <a:pathLst>
                  <a:path extrusionOk="0" h="872503" w="4132084">
                    <a:moveTo>
                      <a:pt x="3559951" y="0"/>
                    </a:moveTo>
                    <a:lnTo>
                      <a:pt x="4132084" y="586437"/>
                    </a:lnTo>
                    <a:lnTo>
                      <a:pt x="3874624" y="865351"/>
                    </a:lnTo>
                    <a:lnTo>
                      <a:pt x="655769" y="872503"/>
                    </a:lnTo>
                    <a:lnTo>
                      <a:pt x="0" y="300451"/>
                    </a:lnTo>
                    <a:lnTo>
                      <a:pt x="270783" y="7103"/>
                    </a:lnTo>
                    <a:close/>
                  </a:path>
                </a:pathLst>
              </a:custGeom>
              <a:gradFill>
                <a:gsLst>
                  <a:gs pos="0">
                    <a:srgbClr val="02F8FF"/>
                  </a:gs>
                  <a:gs pos="31000">
                    <a:srgbClr val="02F8FF"/>
                  </a:gs>
                  <a:gs pos="100000">
                    <a:srgbClr val="0251E0"/>
                  </a:gs>
                </a:gsLst>
                <a:lin ang="2700000" scaled="0"/>
              </a:gradFill>
              <a:ln cap="flat" cmpd="sng" w="25400">
                <a:solidFill>
                  <a:srgbClr val="77C7FD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rotWithShape="0" algn="tl" dir="2700000" dist="12700">
                  <a:srgbClr val="08126C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6"/>
              <p:cNvSpPr/>
              <p:nvPr/>
            </p:nvSpPr>
            <p:spPr>
              <a:xfrm>
                <a:off x="2338443" y="3046928"/>
                <a:ext cx="561242" cy="445571"/>
              </a:xfrm>
              <a:custGeom>
                <a:rect b="b" l="l" r="r" t="t"/>
                <a:pathLst>
                  <a:path extrusionOk="0" h="445571" w="561242">
                    <a:moveTo>
                      <a:pt x="65466" y="0"/>
                    </a:moveTo>
                    <a:lnTo>
                      <a:pt x="561242" y="445571"/>
                    </a:lnTo>
                    <a:lnTo>
                      <a:pt x="410332" y="445571"/>
                    </a:lnTo>
                    <a:lnTo>
                      <a:pt x="0" y="70921"/>
                    </a:lnTo>
                    <a:close/>
                  </a:path>
                </a:pathLst>
              </a:custGeom>
              <a:gradFill>
                <a:gsLst>
                  <a:gs pos="0">
                    <a:srgbClr val="02F8FF"/>
                  </a:gs>
                  <a:gs pos="31000">
                    <a:srgbClr val="02F8FF"/>
                  </a:gs>
                  <a:gs pos="100000">
                    <a:srgbClr val="0251E0"/>
                  </a:gs>
                </a:gsLst>
                <a:lin ang="2700000" scaled="0"/>
              </a:gradFill>
              <a:ln cap="flat" cmpd="sng" w="25400">
                <a:solidFill>
                  <a:srgbClr val="77C7FD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rotWithShape="0" algn="tl" dir="2700000" dist="12700">
                  <a:srgbClr val="08126C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6"/>
              <p:cNvSpPr/>
              <p:nvPr/>
            </p:nvSpPr>
            <p:spPr>
              <a:xfrm>
                <a:off x="6287879" y="2627887"/>
                <a:ext cx="566210" cy="473117"/>
              </a:xfrm>
              <a:custGeom>
                <a:rect b="b" l="l" r="r" t="t"/>
                <a:pathLst>
                  <a:path extrusionOk="0" h="473117" w="566210">
                    <a:moveTo>
                      <a:pt x="178792" y="0"/>
                    </a:moveTo>
                    <a:lnTo>
                      <a:pt x="566210" y="367028"/>
                    </a:lnTo>
                    <a:lnTo>
                      <a:pt x="465561" y="473117"/>
                    </a:lnTo>
                    <a:lnTo>
                      <a:pt x="0" y="14303"/>
                    </a:lnTo>
                    <a:close/>
                  </a:path>
                </a:pathLst>
              </a:custGeom>
              <a:gradFill>
                <a:gsLst>
                  <a:gs pos="0">
                    <a:srgbClr val="02F8FF"/>
                  </a:gs>
                  <a:gs pos="31000">
                    <a:srgbClr val="02F8FF"/>
                  </a:gs>
                  <a:gs pos="100000">
                    <a:srgbClr val="0251E0"/>
                  </a:gs>
                </a:gsLst>
                <a:lin ang="2700000" scaled="0"/>
              </a:gradFill>
              <a:ln cap="flat" cmpd="sng" w="25400">
                <a:solidFill>
                  <a:srgbClr val="77C7FD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rotWithShape="0" algn="tl" dir="2700000" dist="12700">
                  <a:srgbClr val="08126C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7" name="Google Shape;127;p6"/>
            <p:cNvSpPr txBox="1"/>
            <p:nvPr/>
          </p:nvSpPr>
          <p:spPr>
            <a:xfrm>
              <a:off x="2454247" y="2393396"/>
              <a:ext cx="2658898" cy="5012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08126C"/>
                  </a:solidFill>
                </a:rPr>
                <a:t>Aritra</a:t>
              </a:r>
              <a:endParaRPr b="1" sz="2400">
                <a:solidFill>
                  <a:srgbClr val="0812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2" name="Google Shape;842;p24"/>
          <p:cNvGrpSpPr/>
          <p:nvPr/>
        </p:nvGrpSpPr>
        <p:grpSpPr>
          <a:xfrm>
            <a:off x="2311238" y="1643011"/>
            <a:ext cx="7261561" cy="2810168"/>
            <a:chOff x="3219679" y="2900470"/>
            <a:chExt cx="5752643" cy="1552922"/>
          </a:xfrm>
        </p:grpSpPr>
        <p:sp>
          <p:nvSpPr>
            <p:cNvPr id="843" name="Google Shape;843;p24"/>
            <p:cNvSpPr/>
            <p:nvPr/>
          </p:nvSpPr>
          <p:spPr>
            <a:xfrm flipH="1" rot="10800000">
              <a:off x="3923448" y="3188006"/>
              <a:ext cx="3417304" cy="115190"/>
            </a:xfrm>
            <a:custGeom>
              <a:rect b="b" l="l" r="r" t="t"/>
              <a:pathLst>
                <a:path extrusionOk="0" h="137160" w="4069080">
                  <a:moveTo>
                    <a:pt x="167640" y="0"/>
                  </a:moveTo>
                  <a:lnTo>
                    <a:pt x="3901440" y="0"/>
                  </a:lnTo>
                  <a:lnTo>
                    <a:pt x="4069080" y="137160"/>
                  </a:lnTo>
                  <a:lnTo>
                    <a:pt x="0" y="129540"/>
                  </a:lnTo>
                  <a:lnTo>
                    <a:pt x="167640" y="0"/>
                  </a:ln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100000">
                  <a:srgbClr val="02F8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44" name="Google Shape;844;p24"/>
            <p:cNvCxnSpPr/>
            <p:nvPr/>
          </p:nvCxnSpPr>
          <p:spPr>
            <a:xfrm>
              <a:off x="3811378" y="3190268"/>
              <a:ext cx="3708400" cy="0"/>
            </a:xfrm>
            <a:prstGeom prst="straightConnector1">
              <a:avLst/>
            </a:prstGeom>
            <a:noFill/>
            <a:ln cap="rnd" cmpd="sng" w="12700">
              <a:solidFill>
                <a:srgbClr val="02F8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5" name="Google Shape;845;p24"/>
            <p:cNvCxnSpPr/>
            <p:nvPr/>
          </p:nvCxnSpPr>
          <p:spPr>
            <a:xfrm>
              <a:off x="8533708" y="3314093"/>
              <a:ext cx="353681" cy="247650"/>
            </a:xfrm>
            <a:prstGeom prst="straightConnector1">
              <a:avLst/>
            </a:prstGeom>
            <a:noFill/>
            <a:ln cap="rnd" cmpd="sng" w="12700">
              <a:solidFill>
                <a:srgbClr val="02F8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6" name="Google Shape;846;p24"/>
            <p:cNvCxnSpPr/>
            <p:nvPr/>
          </p:nvCxnSpPr>
          <p:spPr>
            <a:xfrm flipH="1">
              <a:off x="3460079" y="3190268"/>
              <a:ext cx="353681" cy="247650"/>
            </a:xfrm>
            <a:prstGeom prst="straightConnector1">
              <a:avLst/>
            </a:prstGeom>
            <a:noFill/>
            <a:ln cap="rnd" cmpd="sng" w="12700">
              <a:solidFill>
                <a:srgbClr val="02F8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7" name="Google Shape;847;p24"/>
            <p:cNvCxnSpPr/>
            <p:nvPr/>
          </p:nvCxnSpPr>
          <p:spPr>
            <a:xfrm flipH="1">
              <a:off x="6705722" y="2942618"/>
              <a:ext cx="353681" cy="247650"/>
            </a:xfrm>
            <a:prstGeom prst="straightConnector1">
              <a:avLst/>
            </a:prstGeom>
            <a:noFill/>
            <a:ln cap="rnd" cmpd="sng" w="12700">
              <a:solidFill>
                <a:srgbClr val="02F8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8" name="Google Shape;848;p24"/>
            <p:cNvCxnSpPr/>
            <p:nvPr/>
          </p:nvCxnSpPr>
          <p:spPr>
            <a:xfrm>
              <a:off x="7698998" y="3314093"/>
              <a:ext cx="832330" cy="0"/>
            </a:xfrm>
            <a:prstGeom prst="straightConnector1">
              <a:avLst/>
            </a:prstGeom>
            <a:noFill/>
            <a:ln cap="rnd" cmpd="sng" w="12700">
              <a:solidFill>
                <a:srgbClr val="02F8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9" name="Google Shape;849;p24"/>
            <p:cNvCxnSpPr/>
            <p:nvPr/>
          </p:nvCxnSpPr>
          <p:spPr>
            <a:xfrm>
              <a:off x="7522158" y="3190268"/>
              <a:ext cx="176840" cy="123825"/>
            </a:xfrm>
            <a:prstGeom prst="straightConnector1">
              <a:avLst/>
            </a:prstGeom>
            <a:noFill/>
            <a:ln cap="rnd" cmpd="sng" w="12700">
              <a:solidFill>
                <a:srgbClr val="02F8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50" name="Google Shape;850;p24"/>
            <p:cNvCxnSpPr/>
            <p:nvPr/>
          </p:nvCxnSpPr>
          <p:spPr>
            <a:xfrm>
              <a:off x="7059403" y="2942618"/>
              <a:ext cx="1084116" cy="0"/>
            </a:xfrm>
            <a:prstGeom prst="straightConnector1">
              <a:avLst/>
            </a:prstGeom>
            <a:noFill/>
            <a:ln cap="rnd" cmpd="sng" w="12700">
              <a:solidFill>
                <a:srgbClr val="02F8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51" name="Google Shape;851;p24"/>
            <p:cNvSpPr/>
            <p:nvPr/>
          </p:nvSpPr>
          <p:spPr>
            <a:xfrm>
              <a:off x="3415628" y="3399818"/>
              <a:ext cx="88900" cy="88900"/>
            </a:xfrm>
            <a:prstGeom prst="ellipse">
              <a:avLst/>
            </a:pr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F8FF"/>
                </a:gs>
              </a:gsLst>
              <a:lin ang="189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24"/>
            <p:cNvSpPr/>
            <p:nvPr/>
          </p:nvSpPr>
          <p:spPr>
            <a:xfrm>
              <a:off x="8103258" y="2900470"/>
              <a:ext cx="88900" cy="88900"/>
            </a:xfrm>
            <a:prstGeom prst="ellipse">
              <a:avLst/>
            </a:pr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F8FF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24"/>
            <p:cNvSpPr/>
            <p:nvPr/>
          </p:nvSpPr>
          <p:spPr>
            <a:xfrm>
              <a:off x="8883422" y="3547457"/>
              <a:ext cx="88900" cy="88900"/>
            </a:xfrm>
            <a:prstGeom prst="ellipse">
              <a:avLst/>
            </a:prstGeom>
            <a:noFill/>
            <a:ln cap="flat" cmpd="sng" w="12700">
              <a:solidFill>
                <a:srgbClr val="02F8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54" name="Google Shape;854;p24"/>
            <p:cNvCxnSpPr/>
            <p:nvPr/>
          </p:nvCxnSpPr>
          <p:spPr>
            <a:xfrm>
              <a:off x="3312769" y="4113771"/>
              <a:ext cx="1094359" cy="0"/>
            </a:xfrm>
            <a:prstGeom prst="straightConnector1">
              <a:avLst/>
            </a:prstGeom>
            <a:noFill/>
            <a:ln cap="rnd" cmpd="sng" w="12700">
              <a:solidFill>
                <a:srgbClr val="25A6F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55" name="Google Shape;855;p24"/>
            <p:cNvCxnSpPr/>
            <p:nvPr/>
          </p:nvCxnSpPr>
          <p:spPr>
            <a:xfrm>
              <a:off x="4586348" y="4239183"/>
              <a:ext cx="832330" cy="0"/>
            </a:xfrm>
            <a:prstGeom prst="straightConnector1">
              <a:avLst/>
            </a:prstGeom>
            <a:noFill/>
            <a:ln cap="rnd" cmpd="sng" w="12700">
              <a:solidFill>
                <a:srgbClr val="25A6F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56" name="Google Shape;856;p24"/>
            <p:cNvCxnSpPr/>
            <p:nvPr/>
          </p:nvCxnSpPr>
          <p:spPr>
            <a:xfrm>
              <a:off x="4409508" y="4115358"/>
              <a:ext cx="176840" cy="123825"/>
            </a:xfrm>
            <a:prstGeom prst="straightConnector1">
              <a:avLst/>
            </a:prstGeom>
            <a:noFill/>
            <a:ln cap="rnd" cmpd="sng" w="12700">
              <a:solidFill>
                <a:srgbClr val="25A6FC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57" name="Google Shape;857;p24"/>
            <p:cNvSpPr/>
            <p:nvPr/>
          </p:nvSpPr>
          <p:spPr>
            <a:xfrm>
              <a:off x="3219679" y="4069321"/>
              <a:ext cx="88900" cy="88900"/>
            </a:xfrm>
            <a:prstGeom prst="ellipse">
              <a:avLst/>
            </a:prstGeom>
            <a:noFill/>
            <a:ln cap="flat" cmpd="sng" w="12700">
              <a:solidFill>
                <a:srgbClr val="25A6F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24"/>
            <p:cNvSpPr/>
            <p:nvPr/>
          </p:nvSpPr>
          <p:spPr>
            <a:xfrm>
              <a:off x="5419694" y="4194733"/>
              <a:ext cx="88900" cy="88900"/>
            </a:xfrm>
            <a:prstGeom prst="ellipse">
              <a:avLst/>
            </a:prstGeom>
            <a:noFill/>
            <a:ln cap="flat" cmpd="sng" w="12700">
              <a:solidFill>
                <a:srgbClr val="02F8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59" name="Google Shape;859;p24"/>
            <p:cNvCxnSpPr/>
            <p:nvPr/>
          </p:nvCxnSpPr>
          <p:spPr>
            <a:xfrm flipH="1">
              <a:off x="5622863" y="4189766"/>
              <a:ext cx="146787" cy="102782"/>
            </a:xfrm>
            <a:prstGeom prst="straightConnector1">
              <a:avLst/>
            </a:prstGeom>
            <a:noFill/>
            <a:ln cap="rnd" cmpd="sng" w="12700">
              <a:solidFill>
                <a:srgbClr val="25A6F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0" name="Google Shape;860;p24"/>
            <p:cNvCxnSpPr/>
            <p:nvPr/>
          </p:nvCxnSpPr>
          <p:spPr>
            <a:xfrm flipH="1">
              <a:off x="5755755" y="4189766"/>
              <a:ext cx="146787" cy="102782"/>
            </a:xfrm>
            <a:prstGeom prst="straightConnector1">
              <a:avLst/>
            </a:prstGeom>
            <a:noFill/>
            <a:ln cap="rnd" cmpd="sng" w="12700">
              <a:solidFill>
                <a:srgbClr val="25A6F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1" name="Google Shape;861;p24"/>
            <p:cNvCxnSpPr/>
            <p:nvPr/>
          </p:nvCxnSpPr>
          <p:spPr>
            <a:xfrm flipH="1">
              <a:off x="5900609" y="4189766"/>
              <a:ext cx="146787" cy="102782"/>
            </a:xfrm>
            <a:prstGeom prst="straightConnector1">
              <a:avLst/>
            </a:prstGeom>
            <a:noFill/>
            <a:ln cap="rnd" cmpd="sng" w="12700">
              <a:solidFill>
                <a:srgbClr val="25A6FC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62" name="Google Shape;862;p24"/>
            <p:cNvSpPr txBox="1"/>
            <p:nvPr/>
          </p:nvSpPr>
          <p:spPr>
            <a:xfrm>
              <a:off x="3482809" y="3639031"/>
              <a:ext cx="4982400" cy="47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0">
                  <a:solidFill>
                    <a:srgbClr val="02F8FF"/>
                  </a:solidFill>
                </a:rPr>
                <a:t>       </a:t>
              </a:r>
              <a:r>
                <a:rPr lang="en-US" sz="5000">
                  <a:solidFill>
                    <a:srgbClr val="02F8FF"/>
                  </a:solidFill>
                  <a:latin typeface="Arial"/>
                  <a:ea typeface="Arial"/>
                  <a:cs typeface="Arial"/>
                  <a:sym typeface="Arial"/>
                </a:rPr>
                <a:t>Conclusion</a:t>
              </a:r>
              <a:endParaRPr sz="5000">
                <a:solidFill>
                  <a:srgbClr val="02F8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24"/>
            <p:cNvSpPr/>
            <p:nvPr/>
          </p:nvSpPr>
          <p:spPr>
            <a:xfrm>
              <a:off x="3486150" y="3188776"/>
              <a:ext cx="5405438" cy="366712"/>
            </a:xfrm>
            <a:custGeom>
              <a:rect b="b" l="l" r="r" t="t"/>
              <a:pathLst>
                <a:path extrusionOk="0" h="366712" w="5405438">
                  <a:moveTo>
                    <a:pt x="0" y="233362"/>
                  </a:moveTo>
                  <a:lnTo>
                    <a:pt x="328613" y="0"/>
                  </a:lnTo>
                  <a:lnTo>
                    <a:pt x="4043363" y="0"/>
                  </a:lnTo>
                  <a:lnTo>
                    <a:pt x="4214813" y="123825"/>
                  </a:lnTo>
                  <a:lnTo>
                    <a:pt x="5048250" y="123825"/>
                  </a:lnTo>
                  <a:lnTo>
                    <a:pt x="5405438" y="366712"/>
                  </a:lnTo>
                </a:path>
              </a:pathLst>
            </a:custGeom>
            <a:noFill/>
            <a:ln cap="rnd" cmpd="sng" w="12700">
              <a:solidFill>
                <a:srgbClr val="02F8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24"/>
            <p:cNvSpPr/>
            <p:nvPr/>
          </p:nvSpPr>
          <p:spPr>
            <a:xfrm>
              <a:off x="6719888" y="2936363"/>
              <a:ext cx="1381125" cy="247650"/>
            </a:xfrm>
            <a:custGeom>
              <a:rect b="b" l="l" r="r" t="t"/>
              <a:pathLst>
                <a:path extrusionOk="0" h="247650" w="1381125">
                  <a:moveTo>
                    <a:pt x="0" y="247650"/>
                  </a:moveTo>
                  <a:lnTo>
                    <a:pt x="342900" y="0"/>
                  </a:lnTo>
                  <a:lnTo>
                    <a:pt x="1381125" y="4763"/>
                  </a:lnTo>
                </a:path>
              </a:pathLst>
            </a:custGeom>
            <a:noFill/>
            <a:ln cap="rnd" cmpd="sng" w="12700">
              <a:solidFill>
                <a:srgbClr val="02F8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24"/>
            <p:cNvSpPr/>
            <p:nvPr/>
          </p:nvSpPr>
          <p:spPr>
            <a:xfrm>
              <a:off x="6158434" y="4114838"/>
              <a:ext cx="2733154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25A6F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6" name="Google Shape;866;p24"/>
          <p:cNvGrpSpPr/>
          <p:nvPr/>
        </p:nvGrpSpPr>
        <p:grpSpPr>
          <a:xfrm>
            <a:off x="-407370" y="-297809"/>
            <a:ext cx="3505022" cy="4198535"/>
            <a:chOff x="-407370" y="-297809"/>
            <a:chExt cx="3505022" cy="4198535"/>
          </a:xfrm>
        </p:grpSpPr>
        <p:grpSp>
          <p:nvGrpSpPr>
            <p:cNvPr id="867" name="Google Shape;867;p24"/>
            <p:cNvGrpSpPr/>
            <p:nvPr/>
          </p:nvGrpSpPr>
          <p:grpSpPr>
            <a:xfrm>
              <a:off x="-407370" y="-297809"/>
              <a:ext cx="3505022" cy="4198535"/>
              <a:chOff x="-655020" y="-297808"/>
              <a:chExt cx="4963264" cy="3770262"/>
            </a:xfrm>
          </p:grpSpPr>
          <p:cxnSp>
            <p:nvCxnSpPr>
              <p:cNvPr id="868" name="Google Shape;868;p24"/>
              <p:cNvCxnSpPr/>
              <p:nvPr/>
            </p:nvCxnSpPr>
            <p:spPr>
              <a:xfrm flipH="1" rot="10800000">
                <a:off x="-238422" y="1471759"/>
                <a:ext cx="2748390" cy="1271149"/>
              </a:xfrm>
              <a:prstGeom prst="bentConnector3">
                <a:avLst>
                  <a:gd fmla="val 92813" name="adj1"/>
                </a:avLst>
              </a:prstGeom>
              <a:noFill/>
              <a:ln cap="flat" cmpd="sng" w="25400">
                <a:solidFill>
                  <a:srgbClr val="02F8FF">
                    <a:alpha val="20000"/>
                  </a:srgbClr>
                </a:solidFill>
                <a:prstDash val="solid"/>
                <a:miter lim="800000"/>
                <a:headEnd len="sm" w="sm" type="none"/>
                <a:tailEnd len="lg" w="lg" type="stealth"/>
              </a:ln>
            </p:spPr>
          </p:cxnSp>
          <p:cxnSp>
            <p:nvCxnSpPr>
              <p:cNvPr id="869" name="Google Shape;869;p24"/>
              <p:cNvCxnSpPr/>
              <p:nvPr/>
            </p:nvCxnSpPr>
            <p:spPr>
              <a:xfrm flipH="1" rot="10800000">
                <a:off x="-655020" y="463269"/>
                <a:ext cx="4963264" cy="1256128"/>
              </a:xfrm>
              <a:prstGeom prst="bentConnector3">
                <a:avLst>
                  <a:gd fmla="val 41996" name="adj1"/>
                </a:avLst>
              </a:prstGeom>
              <a:noFill/>
              <a:ln cap="flat" cmpd="sng" w="25400">
                <a:solidFill>
                  <a:srgbClr val="02F8FF">
                    <a:alpha val="20000"/>
                  </a:srgbClr>
                </a:solidFill>
                <a:prstDash val="solid"/>
                <a:miter lim="800000"/>
                <a:headEnd len="sm" w="sm" type="none"/>
                <a:tailEnd len="lg" w="lg" type="stealth"/>
              </a:ln>
            </p:spPr>
          </p:cxnSp>
          <p:cxnSp>
            <p:nvCxnSpPr>
              <p:cNvPr id="870" name="Google Shape;870;p24"/>
              <p:cNvCxnSpPr/>
              <p:nvPr/>
            </p:nvCxnSpPr>
            <p:spPr>
              <a:xfrm flipH="1" rot="-5400000">
                <a:off x="-983149" y="1216590"/>
                <a:ext cx="3770262" cy="741467"/>
              </a:xfrm>
              <a:prstGeom prst="bentConnector3">
                <a:avLst>
                  <a:gd fmla="val 89819" name="adj1"/>
                </a:avLst>
              </a:prstGeom>
              <a:noFill/>
              <a:ln cap="flat" cmpd="sng" w="25400">
                <a:solidFill>
                  <a:srgbClr val="02F8FF">
                    <a:alpha val="20000"/>
                  </a:srgbClr>
                </a:solidFill>
                <a:prstDash val="solid"/>
                <a:miter lim="800000"/>
                <a:headEnd len="sm" w="sm" type="none"/>
                <a:tailEnd len="lg" w="lg" type="stealth"/>
              </a:ln>
            </p:spPr>
          </p:cxnSp>
          <p:cxnSp>
            <p:nvCxnSpPr>
              <p:cNvPr id="871" name="Google Shape;871;p24"/>
              <p:cNvCxnSpPr/>
              <p:nvPr/>
            </p:nvCxnSpPr>
            <p:spPr>
              <a:xfrm>
                <a:off x="-438150" y="876300"/>
                <a:ext cx="3702279" cy="1869777"/>
              </a:xfrm>
              <a:prstGeom prst="bentConnector4">
                <a:avLst>
                  <a:gd fmla="val 62918" name="adj1"/>
                  <a:gd fmla="val 94373" name="adj2"/>
                </a:avLst>
              </a:prstGeom>
              <a:noFill/>
              <a:ln cap="flat" cmpd="sng" w="25400">
                <a:solidFill>
                  <a:srgbClr val="02F8FF">
                    <a:alpha val="20000"/>
                  </a:srgbClr>
                </a:solidFill>
                <a:prstDash val="solid"/>
                <a:miter lim="800000"/>
                <a:headEnd len="sm" w="sm" type="none"/>
                <a:tailEnd len="lg" w="lg" type="stealth"/>
              </a:ln>
            </p:spPr>
          </p:cxnSp>
        </p:grpSp>
        <p:pic>
          <p:nvPicPr>
            <p:cNvPr id="872" name="Google Shape;872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377460" y="273671"/>
              <a:ext cx="586368" cy="5863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3" name="Google Shape;873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31567" y="2316069"/>
              <a:ext cx="586368" cy="5863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4" name="Google Shape;874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072532" y="3054044"/>
              <a:ext cx="586368" cy="5863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75" name="Google Shape;875;p24"/>
          <p:cNvGrpSpPr/>
          <p:nvPr/>
        </p:nvGrpSpPr>
        <p:grpSpPr>
          <a:xfrm>
            <a:off x="8668746" y="3188532"/>
            <a:ext cx="3884452" cy="3696092"/>
            <a:chOff x="8668746" y="3188532"/>
            <a:chExt cx="3884452" cy="3696092"/>
          </a:xfrm>
        </p:grpSpPr>
        <p:grpSp>
          <p:nvGrpSpPr>
            <p:cNvPr id="876" name="Google Shape;876;p24"/>
            <p:cNvGrpSpPr/>
            <p:nvPr/>
          </p:nvGrpSpPr>
          <p:grpSpPr>
            <a:xfrm rot="10800000">
              <a:off x="8668746" y="3188532"/>
              <a:ext cx="3884452" cy="3696092"/>
              <a:chOff x="-655020" y="-297807"/>
              <a:chExt cx="4963200" cy="3770400"/>
            </a:xfrm>
          </p:grpSpPr>
          <p:cxnSp>
            <p:nvCxnSpPr>
              <p:cNvPr id="877" name="Google Shape;877;p24"/>
              <p:cNvCxnSpPr/>
              <p:nvPr/>
            </p:nvCxnSpPr>
            <p:spPr>
              <a:xfrm flipH="1" rot="10800000">
                <a:off x="-238422" y="1471808"/>
                <a:ext cx="2748300" cy="1271100"/>
              </a:xfrm>
              <a:prstGeom prst="bentConnector3">
                <a:avLst>
                  <a:gd fmla="val 489948" name="adj1"/>
                </a:avLst>
              </a:prstGeom>
              <a:noFill/>
              <a:ln cap="flat" cmpd="sng" w="25400">
                <a:solidFill>
                  <a:srgbClr val="02F8FF">
                    <a:alpha val="20000"/>
                  </a:srgbClr>
                </a:solidFill>
                <a:prstDash val="solid"/>
                <a:miter lim="800000"/>
                <a:headEnd len="sm" w="sm" type="none"/>
                <a:tailEnd len="lg" w="lg" type="stealth"/>
              </a:ln>
            </p:spPr>
          </p:cxnSp>
          <p:cxnSp>
            <p:nvCxnSpPr>
              <p:cNvPr id="878" name="Google Shape;878;p24"/>
              <p:cNvCxnSpPr/>
              <p:nvPr/>
            </p:nvCxnSpPr>
            <p:spPr>
              <a:xfrm flipH="1" rot="10800000">
                <a:off x="-655020" y="463297"/>
                <a:ext cx="4963200" cy="1256100"/>
              </a:xfrm>
              <a:prstGeom prst="bentConnector3">
                <a:avLst>
                  <a:gd fmla="val 295755" name="adj1"/>
                </a:avLst>
              </a:prstGeom>
              <a:noFill/>
              <a:ln cap="flat" cmpd="sng" w="25400">
                <a:solidFill>
                  <a:srgbClr val="02F8FF">
                    <a:alpha val="20000"/>
                  </a:srgbClr>
                </a:solidFill>
                <a:prstDash val="solid"/>
                <a:miter lim="800000"/>
                <a:headEnd len="sm" w="sm" type="none"/>
                <a:tailEnd len="lg" w="lg" type="stealth"/>
              </a:ln>
            </p:spPr>
          </p:cxnSp>
          <p:cxnSp>
            <p:nvCxnSpPr>
              <p:cNvPr id="879" name="Google Shape;879;p24"/>
              <p:cNvCxnSpPr/>
              <p:nvPr/>
            </p:nvCxnSpPr>
            <p:spPr>
              <a:xfrm flipH="1" rot="-5400000">
                <a:off x="-983151" y="1216593"/>
                <a:ext cx="3770400" cy="741600"/>
              </a:xfrm>
              <a:prstGeom prst="bentConnector3">
                <a:avLst>
                  <a:gd fmla="val 92299" name="adj1"/>
                </a:avLst>
              </a:prstGeom>
              <a:noFill/>
              <a:ln cap="flat" cmpd="sng" w="25400">
                <a:solidFill>
                  <a:srgbClr val="02F8FF">
                    <a:alpha val="20000"/>
                  </a:srgbClr>
                </a:solidFill>
                <a:prstDash val="solid"/>
                <a:miter lim="800000"/>
                <a:headEnd len="sm" w="sm" type="none"/>
                <a:tailEnd len="lg" w="lg" type="stealth"/>
              </a:ln>
            </p:spPr>
          </p:cxnSp>
          <p:cxnSp>
            <p:nvCxnSpPr>
              <p:cNvPr id="880" name="Google Shape;880;p24"/>
              <p:cNvCxnSpPr/>
              <p:nvPr/>
            </p:nvCxnSpPr>
            <p:spPr>
              <a:xfrm>
                <a:off x="-438150" y="876300"/>
                <a:ext cx="3702300" cy="1869900"/>
              </a:xfrm>
              <a:prstGeom prst="bentConnector4">
                <a:avLst>
                  <a:gd fmla="val 379373" name="adj1"/>
                  <a:gd fmla="val 150523" name="adj2"/>
                </a:avLst>
              </a:prstGeom>
              <a:noFill/>
              <a:ln cap="flat" cmpd="sng" w="25400">
                <a:solidFill>
                  <a:srgbClr val="02F8FF">
                    <a:alpha val="20000"/>
                  </a:srgbClr>
                </a:solidFill>
                <a:prstDash val="solid"/>
                <a:miter lim="800000"/>
                <a:headEnd len="sm" w="sm" type="none"/>
                <a:tailEnd len="lg" w="lg" type="stealth"/>
              </a:ln>
            </p:spPr>
          </p:cxnSp>
        </p:grpSp>
        <p:pic>
          <p:nvPicPr>
            <p:cNvPr id="881" name="Google Shape;881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331581" y="3601214"/>
              <a:ext cx="586368" cy="5863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2" name="Google Shape;882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441331" y="4817193"/>
              <a:ext cx="586368" cy="5863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3" name="Google Shape;883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073517" y="5849214"/>
              <a:ext cx="586368" cy="5863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84" name="Google Shape;884;p24"/>
          <p:cNvSpPr txBox="1"/>
          <p:nvPr/>
        </p:nvSpPr>
        <p:spPr>
          <a:xfrm>
            <a:off x="2423193" y="1134864"/>
            <a:ext cx="5032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02F8FF"/>
                </a:solidFill>
                <a:latin typeface="Arial"/>
                <a:ea typeface="Arial"/>
                <a:cs typeface="Arial"/>
                <a:sym typeface="Arial"/>
              </a:rPr>
              <a:t>PART 0</a:t>
            </a:r>
            <a:r>
              <a:rPr b="1" lang="en-US" sz="6000">
                <a:solidFill>
                  <a:srgbClr val="02F8FF"/>
                </a:solidFill>
              </a:rPr>
              <a:t>4</a:t>
            </a:r>
            <a:endParaRPr b="1" sz="6000">
              <a:solidFill>
                <a:srgbClr val="02F8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0" name="Google Shape;890;p25"/>
          <p:cNvGrpSpPr/>
          <p:nvPr/>
        </p:nvGrpSpPr>
        <p:grpSpPr>
          <a:xfrm>
            <a:off x="6272970" y="4138191"/>
            <a:ext cx="3988032" cy="1424227"/>
            <a:chOff x="928294" y="2815031"/>
            <a:chExt cx="4659522" cy="1863142"/>
          </a:xfrm>
        </p:grpSpPr>
        <p:sp>
          <p:nvSpPr>
            <p:cNvPr id="891" name="Google Shape;891;p25"/>
            <p:cNvSpPr/>
            <p:nvPr/>
          </p:nvSpPr>
          <p:spPr>
            <a:xfrm rot="-8424078">
              <a:off x="1168315" y="3378135"/>
              <a:ext cx="993606" cy="1110824"/>
            </a:xfrm>
            <a:custGeom>
              <a:rect b="b" l="l" r="r" t="t"/>
              <a:pathLst>
                <a:path extrusionOk="0" h="1110823" w="993605">
                  <a:moveTo>
                    <a:pt x="968964" y="1110823"/>
                  </a:moveTo>
                  <a:cubicBezTo>
                    <a:pt x="689916" y="730490"/>
                    <a:pt x="597811" y="593413"/>
                    <a:pt x="237851" y="118229"/>
                  </a:cubicBezTo>
                  <a:lnTo>
                    <a:pt x="0" y="141817"/>
                  </a:lnTo>
                  <a:lnTo>
                    <a:pt x="127251" y="21403"/>
                  </a:lnTo>
                  <a:lnTo>
                    <a:pt x="191339" y="6083"/>
                  </a:lnTo>
                  <a:lnTo>
                    <a:pt x="212722" y="0"/>
                  </a:lnTo>
                  <a:lnTo>
                    <a:pt x="307463" y="1338"/>
                  </a:lnTo>
                  <a:lnTo>
                    <a:pt x="993605" y="934887"/>
                  </a:lnTo>
                  <a:lnTo>
                    <a:pt x="968964" y="1110823"/>
                  </a:lnTo>
                  <a:close/>
                </a:path>
              </a:pathLst>
            </a:custGeom>
            <a:solidFill>
              <a:srgbClr val="25A6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25"/>
            <p:cNvSpPr/>
            <p:nvPr/>
          </p:nvSpPr>
          <p:spPr>
            <a:xfrm>
              <a:off x="2140022" y="4492895"/>
              <a:ext cx="2956604" cy="136656"/>
            </a:xfrm>
            <a:custGeom>
              <a:rect b="b" l="l" r="r" t="t"/>
              <a:pathLst>
                <a:path extrusionOk="0" h="136656" w="2956604">
                  <a:moveTo>
                    <a:pt x="0" y="124750"/>
                  </a:moveTo>
                  <a:lnTo>
                    <a:pt x="121508" y="0"/>
                  </a:lnTo>
                  <a:lnTo>
                    <a:pt x="2830333" y="0"/>
                  </a:lnTo>
                  <a:lnTo>
                    <a:pt x="2956604" y="136656"/>
                  </a:lnTo>
                  <a:lnTo>
                    <a:pt x="0" y="124750"/>
                  </a:ln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F8FF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25"/>
            <p:cNvSpPr/>
            <p:nvPr/>
          </p:nvSpPr>
          <p:spPr>
            <a:xfrm flipH="1" rot="5400000">
              <a:off x="4702139" y="3744564"/>
              <a:ext cx="1546803" cy="56453"/>
            </a:xfrm>
            <a:prstGeom prst="trapezoid">
              <a:avLst>
                <a:gd fmla="val 93819" name="adj"/>
              </a:avLst>
            </a:pr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51E0"/>
                </a:gs>
              </a:gsLst>
              <a:lin ang="81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25"/>
            <p:cNvSpPr/>
            <p:nvPr/>
          </p:nvSpPr>
          <p:spPr>
            <a:xfrm>
              <a:off x="1486415" y="2815031"/>
              <a:ext cx="4101401" cy="1802614"/>
            </a:xfrm>
            <a:custGeom>
              <a:rect b="b" l="l" r="r" t="t"/>
              <a:pathLst>
                <a:path extrusionOk="0" h="5747657" w="13077372">
                  <a:moveTo>
                    <a:pt x="29029" y="1567543"/>
                  </a:moveTo>
                  <a:lnTo>
                    <a:pt x="0" y="5370285"/>
                  </a:lnTo>
                  <a:lnTo>
                    <a:pt x="406400" y="5718628"/>
                  </a:lnTo>
                  <a:lnTo>
                    <a:pt x="12337143" y="5747657"/>
                  </a:lnTo>
                  <a:lnTo>
                    <a:pt x="13077372" y="5065485"/>
                  </a:lnTo>
                  <a:cubicBezTo>
                    <a:pt x="13072534" y="3725333"/>
                    <a:pt x="13067695" y="2385180"/>
                    <a:pt x="13062857" y="1045028"/>
                  </a:cubicBezTo>
                  <a:lnTo>
                    <a:pt x="12467772" y="493485"/>
                  </a:lnTo>
                  <a:lnTo>
                    <a:pt x="6066972" y="478971"/>
                  </a:lnTo>
                  <a:lnTo>
                    <a:pt x="5617029" y="14514"/>
                  </a:lnTo>
                  <a:lnTo>
                    <a:pt x="1407886" y="0"/>
                  </a:lnTo>
                  <a:lnTo>
                    <a:pt x="29029" y="1567543"/>
                  </a:lnTo>
                  <a:close/>
                </a:path>
              </a:pathLst>
            </a:custGeom>
            <a:noFill/>
            <a:ln cap="flat" cmpd="sng" w="28575">
              <a:solidFill>
                <a:srgbClr val="25A6F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5" name="Google Shape;895;p25"/>
          <p:cNvGrpSpPr/>
          <p:nvPr/>
        </p:nvGrpSpPr>
        <p:grpSpPr>
          <a:xfrm>
            <a:off x="1931000" y="2356585"/>
            <a:ext cx="4151620" cy="3212992"/>
            <a:chOff x="1921914" y="2518355"/>
            <a:chExt cx="3004327" cy="2603293"/>
          </a:xfrm>
        </p:grpSpPr>
        <p:sp>
          <p:nvSpPr>
            <p:cNvPr id="896" name="Google Shape;896;p25"/>
            <p:cNvSpPr/>
            <p:nvPr/>
          </p:nvSpPr>
          <p:spPr>
            <a:xfrm>
              <a:off x="1968610" y="2584719"/>
              <a:ext cx="2910936" cy="2497552"/>
            </a:xfrm>
            <a:custGeom>
              <a:rect b="b" l="l" r="r" t="t"/>
              <a:pathLst>
                <a:path extrusionOk="0" h="10767811" w="12550051">
                  <a:moveTo>
                    <a:pt x="1156183" y="1039865"/>
                  </a:moveTo>
                  <a:lnTo>
                    <a:pt x="389025" y="1807023"/>
                  </a:lnTo>
                  <a:lnTo>
                    <a:pt x="389025" y="9605602"/>
                  </a:lnTo>
                  <a:lnTo>
                    <a:pt x="1161786" y="10378363"/>
                  </a:lnTo>
                  <a:lnTo>
                    <a:pt x="11393867" y="10378363"/>
                  </a:lnTo>
                  <a:lnTo>
                    <a:pt x="12161025" y="9611205"/>
                  </a:lnTo>
                  <a:lnTo>
                    <a:pt x="12161025" y="1812626"/>
                  </a:lnTo>
                  <a:lnTo>
                    <a:pt x="11388264" y="1039865"/>
                  </a:lnTo>
                  <a:close/>
                  <a:moveTo>
                    <a:pt x="825332" y="0"/>
                  </a:moveTo>
                  <a:lnTo>
                    <a:pt x="4789798" y="0"/>
                  </a:lnTo>
                  <a:lnTo>
                    <a:pt x="5411833" y="650417"/>
                  </a:lnTo>
                  <a:lnTo>
                    <a:pt x="11712837" y="650417"/>
                  </a:lnTo>
                  <a:lnTo>
                    <a:pt x="12550051" y="1487631"/>
                  </a:lnTo>
                  <a:lnTo>
                    <a:pt x="12550051" y="9936667"/>
                  </a:lnTo>
                  <a:lnTo>
                    <a:pt x="11718907" y="10767811"/>
                  </a:lnTo>
                  <a:lnTo>
                    <a:pt x="837214" y="10767811"/>
                  </a:lnTo>
                  <a:lnTo>
                    <a:pt x="0" y="9930597"/>
                  </a:lnTo>
                  <a:lnTo>
                    <a:pt x="0" y="1481561"/>
                  </a:lnTo>
                  <a:lnTo>
                    <a:pt x="1" y="1481560"/>
                  </a:lnTo>
                  <a:lnTo>
                    <a:pt x="1" y="838115"/>
                  </a:lnTo>
                  <a:lnTo>
                    <a:pt x="825332" y="12784"/>
                  </a:lnTo>
                  <a:close/>
                </a:path>
              </a:pathLst>
            </a:custGeom>
            <a:gradFill>
              <a:gsLst>
                <a:gs pos="0">
                  <a:srgbClr val="02F8FF"/>
                </a:gs>
                <a:gs pos="31000">
                  <a:srgbClr val="02F8FF"/>
                </a:gs>
                <a:gs pos="100000">
                  <a:srgbClr val="0251E0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25"/>
            <p:cNvSpPr/>
            <p:nvPr/>
          </p:nvSpPr>
          <p:spPr>
            <a:xfrm>
              <a:off x="4469655" y="4485373"/>
              <a:ext cx="456586" cy="636275"/>
            </a:xfrm>
            <a:custGeom>
              <a:rect b="b" l="l" r="r" t="t"/>
              <a:pathLst>
                <a:path extrusionOk="0" h="2743200" w="1968500">
                  <a:moveTo>
                    <a:pt x="0" y="2743200"/>
                  </a:moveTo>
                  <a:lnTo>
                    <a:pt x="88900" y="2743200"/>
                  </a:lnTo>
                  <a:lnTo>
                    <a:pt x="1130300" y="2743200"/>
                  </a:lnTo>
                  <a:lnTo>
                    <a:pt x="1968500" y="1892300"/>
                  </a:lnTo>
                  <a:lnTo>
                    <a:pt x="1968500" y="0"/>
                  </a:lnTo>
                </a:path>
              </a:pathLst>
            </a:custGeom>
            <a:noFill/>
            <a:ln cap="flat" cmpd="sng" w="19050">
              <a:solidFill>
                <a:srgbClr val="25A6F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25"/>
            <p:cNvSpPr/>
            <p:nvPr/>
          </p:nvSpPr>
          <p:spPr>
            <a:xfrm flipH="1">
              <a:off x="1921914" y="4485373"/>
              <a:ext cx="456586" cy="636275"/>
            </a:xfrm>
            <a:custGeom>
              <a:rect b="b" l="l" r="r" t="t"/>
              <a:pathLst>
                <a:path extrusionOk="0" h="2743200" w="1968500">
                  <a:moveTo>
                    <a:pt x="0" y="2743200"/>
                  </a:moveTo>
                  <a:lnTo>
                    <a:pt x="88900" y="2743200"/>
                  </a:lnTo>
                  <a:lnTo>
                    <a:pt x="1130300" y="2743200"/>
                  </a:lnTo>
                  <a:lnTo>
                    <a:pt x="1968500" y="1892300"/>
                  </a:lnTo>
                  <a:lnTo>
                    <a:pt x="1968500" y="0"/>
                  </a:lnTo>
                </a:path>
              </a:pathLst>
            </a:custGeom>
            <a:noFill/>
            <a:ln cap="flat" cmpd="sng" w="19050">
              <a:solidFill>
                <a:srgbClr val="25A6F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25"/>
            <p:cNvSpPr/>
            <p:nvPr/>
          </p:nvSpPr>
          <p:spPr>
            <a:xfrm>
              <a:off x="1921914" y="2518355"/>
              <a:ext cx="1310198" cy="349067"/>
            </a:xfrm>
            <a:custGeom>
              <a:rect b="b" l="l" r="r" t="t"/>
              <a:pathLst>
                <a:path extrusionOk="0" h="1390650" w="5219700">
                  <a:moveTo>
                    <a:pt x="0" y="1390650"/>
                  </a:moveTo>
                  <a:lnTo>
                    <a:pt x="19050" y="800100"/>
                  </a:lnTo>
                  <a:lnTo>
                    <a:pt x="819150" y="0"/>
                  </a:lnTo>
                  <a:lnTo>
                    <a:pt x="4781550" y="0"/>
                  </a:lnTo>
                  <a:lnTo>
                    <a:pt x="5219700" y="438150"/>
                  </a:lnTo>
                </a:path>
              </a:pathLst>
            </a:custGeom>
            <a:noFill/>
            <a:ln cap="flat" cmpd="sng" w="19050">
              <a:solidFill>
                <a:srgbClr val="25A6F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0" name="Google Shape;900;p25"/>
          <p:cNvGrpSpPr/>
          <p:nvPr/>
        </p:nvGrpSpPr>
        <p:grpSpPr>
          <a:xfrm>
            <a:off x="6272970" y="2527668"/>
            <a:ext cx="3988032" cy="1424227"/>
            <a:chOff x="928294" y="2815031"/>
            <a:chExt cx="4659522" cy="1863142"/>
          </a:xfrm>
        </p:grpSpPr>
        <p:sp>
          <p:nvSpPr>
            <p:cNvPr id="901" name="Google Shape;901;p25"/>
            <p:cNvSpPr/>
            <p:nvPr/>
          </p:nvSpPr>
          <p:spPr>
            <a:xfrm rot="-8424078">
              <a:off x="1168315" y="3378135"/>
              <a:ext cx="993606" cy="1110824"/>
            </a:xfrm>
            <a:custGeom>
              <a:rect b="b" l="l" r="r" t="t"/>
              <a:pathLst>
                <a:path extrusionOk="0" h="1110823" w="993605">
                  <a:moveTo>
                    <a:pt x="968964" y="1110823"/>
                  </a:moveTo>
                  <a:cubicBezTo>
                    <a:pt x="689916" y="730490"/>
                    <a:pt x="597811" y="593413"/>
                    <a:pt x="237851" y="118229"/>
                  </a:cubicBezTo>
                  <a:lnTo>
                    <a:pt x="0" y="141817"/>
                  </a:lnTo>
                  <a:lnTo>
                    <a:pt x="127251" y="21403"/>
                  </a:lnTo>
                  <a:lnTo>
                    <a:pt x="191339" y="6083"/>
                  </a:lnTo>
                  <a:lnTo>
                    <a:pt x="212722" y="0"/>
                  </a:lnTo>
                  <a:lnTo>
                    <a:pt x="307463" y="1338"/>
                  </a:lnTo>
                  <a:lnTo>
                    <a:pt x="993605" y="934887"/>
                  </a:lnTo>
                  <a:lnTo>
                    <a:pt x="968964" y="1110823"/>
                  </a:lnTo>
                  <a:close/>
                </a:path>
              </a:pathLst>
            </a:custGeom>
            <a:solidFill>
              <a:srgbClr val="25A6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25"/>
            <p:cNvSpPr/>
            <p:nvPr/>
          </p:nvSpPr>
          <p:spPr>
            <a:xfrm>
              <a:off x="2140022" y="4492895"/>
              <a:ext cx="2956604" cy="136656"/>
            </a:xfrm>
            <a:custGeom>
              <a:rect b="b" l="l" r="r" t="t"/>
              <a:pathLst>
                <a:path extrusionOk="0" h="136656" w="2956604">
                  <a:moveTo>
                    <a:pt x="0" y="124750"/>
                  </a:moveTo>
                  <a:lnTo>
                    <a:pt x="121508" y="0"/>
                  </a:lnTo>
                  <a:lnTo>
                    <a:pt x="2830333" y="0"/>
                  </a:lnTo>
                  <a:lnTo>
                    <a:pt x="2956604" y="136656"/>
                  </a:lnTo>
                  <a:lnTo>
                    <a:pt x="0" y="124750"/>
                  </a:ln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F8FF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25"/>
            <p:cNvSpPr/>
            <p:nvPr/>
          </p:nvSpPr>
          <p:spPr>
            <a:xfrm flipH="1" rot="5400000">
              <a:off x="4702139" y="3744564"/>
              <a:ext cx="1546803" cy="56453"/>
            </a:xfrm>
            <a:prstGeom prst="trapezoid">
              <a:avLst>
                <a:gd fmla="val 93819" name="adj"/>
              </a:avLst>
            </a:pr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51E0"/>
                </a:gs>
              </a:gsLst>
              <a:lin ang="81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25"/>
            <p:cNvSpPr/>
            <p:nvPr/>
          </p:nvSpPr>
          <p:spPr>
            <a:xfrm>
              <a:off x="1486415" y="2815031"/>
              <a:ext cx="4101401" cy="1802614"/>
            </a:xfrm>
            <a:custGeom>
              <a:rect b="b" l="l" r="r" t="t"/>
              <a:pathLst>
                <a:path extrusionOk="0" h="5747657" w="13077372">
                  <a:moveTo>
                    <a:pt x="29029" y="1567543"/>
                  </a:moveTo>
                  <a:lnTo>
                    <a:pt x="0" y="5370285"/>
                  </a:lnTo>
                  <a:lnTo>
                    <a:pt x="406400" y="5718628"/>
                  </a:lnTo>
                  <a:lnTo>
                    <a:pt x="12337143" y="5747657"/>
                  </a:lnTo>
                  <a:lnTo>
                    <a:pt x="13077372" y="5065485"/>
                  </a:lnTo>
                  <a:cubicBezTo>
                    <a:pt x="13072534" y="3725333"/>
                    <a:pt x="13067695" y="2385180"/>
                    <a:pt x="13062857" y="1045028"/>
                  </a:cubicBezTo>
                  <a:lnTo>
                    <a:pt x="12467772" y="493485"/>
                  </a:lnTo>
                  <a:lnTo>
                    <a:pt x="6066972" y="478971"/>
                  </a:lnTo>
                  <a:lnTo>
                    <a:pt x="5617029" y="14514"/>
                  </a:lnTo>
                  <a:lnTo>
                    <a:pt x="1407886" y="0"/>
                  </a:lnTo>
                  <a:lnTo>
                    <a:pt x="29029" y="1567543"/>
                  </a:lnTo>
                  <a:close/>
                </a:path>
              </a:pathLst>
            </a:custGeom>
            <a:noFill/>
            <a:ln cap="flat" cmpd="sng" w="28575">
              <a:solidFill>
                <a:srgbClr val="25A6F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5" name="Google Shape;905;p25"/>
          <p:cNvGrpSpPr/>
          <p:nvPr/>
        </p:nvGrpSpPr>
        <p:grpSpPr>
          <a:xfrm>
            <a:off x="3786188" y="688266"/>
            <a:ext cx="4236045" cy="716292"/>
            <a:chOff x="4213225" y="655308"/>
            <a:chExt cx="2913574" cy="574689"/>
          </a:xfrm>
        </p:grpSpPr>
        <p:sp>
          <p:nvSpPr>
            <p:cNvPr id="906" name="Google Shape;906;p25"/>
            <p:cNvSpPr/>
            <p:nvPr/>
          </p:nvSpPr>
          <p:spPr>
            <a:xfrm>
              <a:off x="4213225" y="655308"/>
              <a:ext cx="383098" cy="176225"/>
            </a:xfrm>
            <a:custGeom>
              <a:rect b="b" l="l" r="r" t="t"/>
              <a:pathLst>
                <a:path extrusionOk="0" h="292100" w="635000">
                  <a:moveTo>
                    <a:pt x="0" y="292100"/>
                  </a:moveTo>
                  <a:lnTo>
                    <a:pt x="292100" y="0"/>
                  </a:lnTo>
                  <a:lnTo>
                    <a:pt x="635000" y="12700"/>
                  </a:lnTo>
                  <a:lnTo>
                    <a:pt x="558800" y="127000"/>
                  </a:lnTo>
                  <a:lnTo>
                    <a:pt x="393700" y="127000"/>
                  </a:lnTo>
                  <a:lnTo>
                    <a:pt x="241300" y="292100"/>
                  </a:lnTo>
                  <a:lnTo>
                    <a:pt x="0" y="292100"/>
                  </a:ln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51E0"/>
                </a:gs>
              </a:gsLst>
              <a:lin ang="2700000" scaled="0"/>
            </a:gradFill>
            <a:ln>
              <a:noFill/>
            </a:ln>
            <a:effectLst>
              <a:outerShdw rotWithShape="0" algn="tl" dir="2700000" dist="12700">
                <a:srgbClr val="08126C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25"/>
            <p:cNvSpPr/>
            <p:nvPr/>
          </p:nvSpPr>
          <p:spPr>
            <a:xfrm>
              <a:off x="4216580" y="912396"/>
              <a:ext cx="589198" cy="317601"/>
            </a:xfrm>
            <a:custGeom>
              <a:rect b="b" l="l" r="r" t="t"/>
              <a:pathLst>
                <a:path extrusionOk="0" h="317601" w="589198">
                  <a:moveTo>
                    <a:pt x="0" y="0"/>
                  </a:moveTo>
                  <a:lnTo>
                    <a:pt x="38657" y="0"/>
                  </a:lnTo>
                  <a:lnTo>
                    <a:pt x="188194" y="156658"/>
                  </a:lnTo>
                  <a:lnTo>
                    <a:pt x="295462" y="156658"/>
                  </a:lnTo>
                  <a:lnTo>
                    <a:pt x="364419" y="256263"/>
                  </a:lnTo>
                  <a:lnTo>
                    <a:pt x="548306" y="256263"/>
                  </a:lnTo>
                  <a:lnTo>
                    <a:pt x="589198" y="317601"/>
                  </a:lnTo>
                  <a:lnTo>
                    <a:pt x="251127" y="317601"/>
                  </a:ln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51E0"/>
                </a:gs>
              </a:gsLst>
              <a:lin ang="2700000" scaled="0"/>
            </a:gradFill>
            <a:ln>
              <a:noFill/>
            </a:ln>
            <a:effectLst>
              <a:outerShdw rotWithShape="0" algn="tl" dir="2700000" dist="12700">
                <a:srgbClr val="08126C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25"/>
            <p:cNvSpPr/>
            <p:nvPr/>
          </p:nvSpPr>
          <p:spPr>
            <a:xfrm flipH="1">
              <a:off x="6743701" y="655308"/>
              <a:ext cx="383098" cy="176225"/>
            </a:xfrm>
            <a:custGeom>
              <a:rect b="b" l="l" r="r" t="t"/>
              <a:pathLst>
                <a:path extrusionOk="0" h="292100" w="635000">
                  <a:moveTo>
                    <a:pt x="0" y="292100"/>
                  </a:moveTo>
                  <a:lnTo>
                    <a:pt x="292100" y="0"/>
                  </a:lnTo>
                  <a:lnTo>
                    <a:pt x="635000" y="12700"/>
                  </a:lnTo>
                  <a:lnTo>
                    <a:pt x="558800" y="127000"/>
                  </a:lnTo>
                  <a:lnTo>
                    <a:pt x="393700" y="127000"/>
                  </a:lnTo>
                  <a:lnTo>
                    <a:pt x="241300" y="292100"/>
                  </a:lnTo>
                  <a:lnTo>
                    <a:pt x="0" y="292100"/>
                  </a:ln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51E0"/>
                </a:gs>
              </a:gsLst>
              <a:lin ang="2700000" scaled="0"/>
            </a:gradFill>
            <a:ln>
              <a:noFill/>
            </a:ln>
            <a:effectLst>
              <a:outerShdw rotWithShape="0" algn="tl" dir="2700000" dist="12700">
                <a:srgbClr val="08126C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25"/>
            <p:cNvSpPr/>
            <p:nvPr/>
          </p:nvSpPr>
          <p:spPr>
            <a:xfrm flipH="1">
              <a:off x="6534247" y="912396"/>
              <a:ext cx="589198" cy="317601"/>
            </a:xfrm>
            <a:custGeom>
              <a:rect b="b" l="l" r="r" t="t"/>
              <a:pathLst>
                <a:path extrusionOk="0" h="317601" w="589198">
                  <a:moveTo>
                    <a:pt x="38657" y="0"/>
                  </a:moveTo>
                  <a:lnTo>
                    <a:pt x="0" y="0"/>
                  </a:lnTo>
                  <a:lnTo>
                    <a:pt x="251127" y="317601"/>
                  </a:lnTo>
                  <a:lnTo>
                    <a:pt x="589198" y="317601"/>
                  </a:lnTo>
                  <a:lnTo>
                    <a:pt x="548306" y="256263"/>
                  </a:lnTo>
                  <a:lnTo>
                    <a:pt x="364419" y="256263"/>
                  </a:lnTo>
                  <a:lnTo>
                    <a:pt x="295462" y="156658"/>
                  </a:lnTo>
                  <a:lnTo>
                    <a:pt x="188194" y="156658"/>
                  </a:ln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51E0"/>
                </a:gs>
              </a:gsLst>
              <a:lin ang="2700000" scaled="0"/>
            </a:gradFill>
            <a:ln>
              <a:noFill/>
            </a:ln>
            <a:effectLst>
              <a:outerShdw rotWithShape="0" algn="tl" dir="2700000" dist="12700">
                <a:srgbClr val="08126C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25"/>
            <p:cNvSpPr/>
            <p:nvPr/>
          </p:nvSpPr>
          <p:spPr>
            <a:xfrm>
              <a:off x="4245398" y="712550"/>
              <a:ext cx="2845879" cy="443398"/>
            </a:xfrm>
            <a:custGeom>
              <a:rect b="b" l="l" r="r" t="t"/>
              <a:pathLst>
                <a:path extrusionOk="0" h="443398" w="2845879">
                  <a:moveTo>
                    <a:pt x="345948" y="0"/>
                  </a:moveTo>
                  <a:lnTo>
                    <a:pt x="1401852" y="0"/>
                  </a:lnTo>
                  <a:lnTo>
                    <a:pt x="1406100" y="0"/>
                  </a:lnTo>
                  <a:lnTo>
                    <a:pt x="2499930" y="0"/>
                  </a:lnTo>
                  <a:lnTo>
                    <a:pt x="2526991" y="40592"/>
                  </a:lnTo>
                  <a:lnTo>
                    <a:pt x="2611044" y="40592"/>
                  </a:lnTo>
                  <a:lnTo>
                    <a:pt x="2657537" y="87085"/>
                  </a:lnTo>
                  <a:lnTo>
                    <a:pt x="2695508" y="128220"/>
                  </a:lnTo>
                  <a:lnTo>
                    <a:pt x="2698533" y="128081"/>
                  </a:lnTo>
                  <a:lnTo>
                    <a:pt x="2721649" y="151197"/>
                  </a:lnTo>
                  <a:lnTo>
                    <a:pt x="2845879" y="151197"/>
                  </a:lnTo>
                  <a:lnTo>
                    <a:pt x="2655064" y="337181"/>
                  </a:lnTo>
                  <a:lnTo>
                    <a:pt x="2560694" y="337181"/>
                  </a:lnTo>
                  <a:lnTo>
                    <a:pt x="2500029" y="424810"/>
                  </a:lnTo>
                  <a:lnTo>
                    <a:pt x="2338253" y="424810"/>
                  </a:lnTo>
                  <a:lnTo>
                    <a:pt x="2325860" y="443398"/>
                  </a:lnTo>
                  <a:lnTo>
                    <a:pt x="1406100" y="443398"/>
                  </a:lnTo>
                  <a:lnTo>
                    <a:pt x="1401852" y="443398"/>
                  </a:lnTo>
                  <a:lnTo>
                    <a:pt x="520018" y="443398"/>
                  </a:lnTo>
                  <a:lnTo>
                    <a:pt x="507626" y="424810"/>
                  </a:lnTo>
                  <a:lnTo>
                    <a:pt x="345850" y="424810"/>
                  </a:lnTo>
                  <a:lnTo>
                    <a:pt x="285184" y="337181"/>
                  </a:lnTo>
                  <a:lnTo>
                    <a:pt x="190814" y="337181"/>
                  </a:lnTo>
                  <a:lnTo>
                    <a:pt x="0" y="151197"/>
                  </a:lnTo>
                  <a:lnTo>
                    <a:pt x="125503" y="151197"/>
                  </a:lnTo>
                  <a:lnTo>
                    <a:pt x="148563" y="128137"/>
                  </a:lnTo>
                  <a:lnTo>
                    <a:pt x="150370" y="128220"/>
                  </a:lnTo>
                  <a:lnTo>
                    <a:pt x="173056" y="103644"/>
                  </a:lnTo>
                  <a:lnTo>
                    <a:pt x="236108" y="40592"/>
                  </a:lnTo>
                  <a:lnTo>
                    <a:pt x="318887" y="40592"/>
                  </a:lnTo>
                  <a:close/>
                </a:path>
              </a:pathLst>
            </a:custGeom>
            <a:solidFill>
              <a:srgbClr val="25A6FC">
                <a:alpha val="40000"/>
              </a:srgbClr>
            </a:solidFill>
            <a:ln>
              <a:noFill/>
            </a:ln>
            <a:effectLst>
              <a:outerShdw rotWithShape="0" algn="tl" dir="2700000" dist="12700">
                <a:srgbClr val="08126C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1" name="Google Shape;911;p25"/>
          <p:cNvSpPr txBox="1"/>
          <p:nvPr/>
        </p:nvSpPr>
        <p:spPr>
          <a:xfrm>
            <a:off x="4273925" y="761725"/>
            <a:ext cx="415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02F8FF"/>
                </a:solidFill>
              </a:rPr>
              <a:t>The Revolutionary Impacts </a:t>
            </a:r>
            <a:endParaRPr b="1" sz="1900">
              <a:solidFill>
                <a:srgbClr val="02F8FF"/>
              </a:solidFill>
            </a:endParaRPr>
          </a:p>
        </p:txBody>
      </p:sp>
      <p:grpSp>
        <p:nvGrpSpPr>
          <p:cNvPr id="912" name="Google Shape;912;p25"/>
          <p:cNvGrpSpPr/>
          <p:nvPr/>
        </p:nvGrpSpPr>
        <p:grpSpPr>
          <a:xfrm>
            <a:off x="7124508" y="2731425"/>
            <a:ext cx="2748017" cy="983100"/>
            <a:chOff x="2754185" y="3245680"/>
            <a:chExt cx="2748017" cy="983100"/>
          </a:xfrm>
        </p:grpSpPr>
        <p:sp>
          <p:nvSpPr>
            <p:cNvPr id="913" name="Google Shape;913;p25"/>
            <p:cNvSpPr/>
            <p:nvPr/>
          </p:nvSpPr>
          <p:spPr>
            <a:xfrm>
              <a:off x="2754202" y="3245680"/>
              <a:ext cx="2748000" cy="98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25A6FC"/>
                  </a:solidFill>
                </a:rPr>
                <a:t>The advent of blockchain technology has not only disrupted various industries but also holds immense potential to transform our societies and economies in profound ways.</a:t>
              </a:r>
              <a:endParaRPr sz="1100">
                <a:solidFill>
                  <a:srgbClr val="25A6F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25"/>
            <p:cNvSpPr txBox="1"/>
            <p:nvPr/>
          </p:nvSpPr>
          <p:spPr>
            <a:xfrm>
              <a:off x="2754185" y="3428555"/>
              <a:ext cx="27480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u="sng">
                <a:solidFill>
                  <a:srgbClr val="02F8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5" name="Google Shape;915;p25"/>
          <p:cNvGrpSpPr/>
          <p:nvPr/>
        </p:nvGrpSpPr>
        <p:grpSpPr>
          <a:xfrm>
            <a:off x="7124525" y="4436232"/>
            <a:ext cx="2748000" cy="716400"/>
            <a:chOff x="2754202" y="3362939"/>
            <a:chExt cx="2748000" cy="716400"/>
          </a:xfrm>
        </p:grpSpPr>
        <p:sp>
          <p:nvSpPr>
            <p:cNvPr id="916" name="Google Shape;916;p25"/>
            <p:cNvSpPr/>
            <p:nvPr/>
          </p:nvSpPr>
          <p:spPr>
            <a:xfrm>
              <a:off x="2754202" y="3362939"/>
              <a:ext cx="2748000" cy="71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25A6FC"/>
                  </a:solidFill>
                </a:rPr>
                <a:t>Its decentralized, immutable, and transparent nature provides a robust foundation for innovation, security, and efficiency gains.</a:t>
              </a:r>
              <a:endParaRPr sz="1100">
                <a:solidFill>
                  <a:srgbClr val="25A6F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25"/>
            <p:cNvSpPr txBox="1"/>
            <p:nvPr/>
          </p:nvSpPr>
          <p:spPr>
            <a:xfrm>
              <a:off x="2754214" y="3428553"/>
              <a:ext cx="11319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2F8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8" name="Google Shape;918;p25"/>
          <p:cNvSpPr/>
          <p:nvPr/>
        </p:nvSpPr>
        <p:spPr>
          <a:xfrm>
            <a:off x="2351413" y="3006328"/>
            <a:ext cx="3335482" cy="2192482"/>
          </a:xfrm>
          <a:prstGeom prst="snip2DiagRect">
            <a:avLst>
              <a:gd fmla="val 5687" name="adj1"/>
              <a:gd fmla="val 8610" name="adj2"/>
            </a:avLst>
          </a:prstGeom>
          <a:blipFill rotWithShape="1">
            <a:blip r:embed="rId3">
              <a:alphaModFix/>
            </a:blip>
            <a:tile algn="ctr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25"/>
          <p:cNvSpPr txBox="1"/>
          <p:nvPr/>
        </p:nvSpPr>
        <p:spPr>
          <a:xfrm>
            <a:off x="2541400" y="3962450"/>
            <a:ext cx="2959200" cy="369300"/>
          </a:xfrm>
          <a:prstGeom prst="rect">
            <a:avLst/>
          </a:prstGeom>
          <a:solidFill>
            <a:srgbClr val="08126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2F8FF"/>
                </a:solidFill>
              </a:rPr>
              <a:t>Disruption Dominoes</a:t>
            </a:r>
            <a:endParaRPr sz="1800">
              <a:solidFill>
                <a:srgbClr val="02F8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5" name="Google Shape;925;p26"/>
          <p:cNvGrpSpPr/>
          <p:nvPr/>
        </p:nvGrpSpPr>
        <p:grpSpPr>
          <a:xfrm>
            <a:off x="4149447" y="753080"/>
            <a:ext cx="3893118" cy="983408"/>
            <a:chOff x="4213225" y="655308"/>
            <a:chExt cx="2913574" cy="574689"/>
          </a:xfrm>
        </p:grpSpPr>
        <p:sp>
          <p:nvSpPr>
            <p:cNvPr id="926" name="Google Shape;926;p26"/>
            <p:cNvSpPr/>
            <p:nvPr/>
          </p:nvSpPr>
          <p:spPr>
            <a:xfrm>
              <a:off x="4213225" y="655308"/>
              <a:ext cx="383098" cy="176225"/>
            </a:xfrm>
            <a:custGeom>
              <a:rect b="b" l="l" r="r" t="t"/>
              <a:pathLst>
                <a:path extrusionOk="0" h="292100" w="635000">
                  <a:moveTo>
                    <a:pt x="0" y="292100"/>
                  </a:moveTo>
                  <a:lnTo>
                    <a:pt x="292100" y="0"/>
                  </a:lnTo>
                  <a:lnTo>
                    <a:pt x="635000" y="12700"/>
                  </a:lnTo>
                  <a:lnTo>
                    <a:pt x="558800" y="127000"/>
                  </a:lnTo>
                  <a:lnTo>
                    <a:pt x="393700" y="127000"/>
                  </a:lnTo>
                  <a:lnTo>
                    <a:pt x="241300" y="292100"/>
                  </a:lnTo>
                  <a:lnTo>
                    <a:pt x="0" y="292100"/>
                  </a:ln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51E0"/>
                </a:gs>
              </a:gsLst>
              <a:lin ang="2700000" scaled="0"/>
            </a:gradFill>
            <a:ln>
              <a:noFill/>
            </a:ln>
            <a:effectLst>
              <a:outerShdw rotWithShape="0" algn="tl" dir="2700000" dist="12700">
                <a:srgbClr val="08126C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26"/>
            <p:cNvSpPr/>
            <p:nvPr/>
          </p:nvSpPr>
          <p:spPr>
            <a:xfrm>
              <a:off x="4216580" y="912396"/>
              <a:ext cx="589198" cy="317601"/>
            </a:xfrm>
            <a:custGeom>
              <a:rect b="b" l="l" r="r" t="t"/>
              <a:pathLst>
                <a:path extrusionOk="0" h="317601" w="589198">
                  <a:moveTo>
                    <a:pt x="0" y="0"/>
                  </a:moveTo>
                  <a:lnTo>
                    <a:pt x="38657" y="0"/>
                  </a:lnTo>
                  <a:lnTo>
                    <a:pt x="188194" y="156658"/>
                  </a:lnTo>
                  <a:lnTo>
                    <a:pt x="295462" y="156658"/>
                  </a:lnTo>
                  <a:lnTo>
                    <a:pt x="364419" y="256263"/>
                  </a:lnTo>
                  <a:lnTo>
                    <a:pt x="548306" y="256263"/>
                  </a:lnTo>
                  <a:lnTo>
                    <a:pt x="589198" y="317601"/>
                  </a:lnTo>
                  <a:lnTo>
                    <a:pt x="251127" y="317601"/>
                  </a:ln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51E0"/>
                </a:gs>
              </a:gsLst>
              <a:lin ang="2700000" scaled="0"/>
            </a:gradFill>
            <a:ln>
              <a:noFill/>
            </a:ln>
            <a:effectLst>
              <a:outerShdw rotWithShape="0" algn="tl" dir="2700000" dist="12700">
                <a:srgbClr val="08126C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26"/>
            <p:cNvSpPr/>
            <p:nvPr/>
          </p:nvSpPr>
          <p:spPr>
            <a:xfrm flipH="1">
              <a:off x="6743701" y="655308"/>
              <a:ext cx="383098" cy="176225"/>
            </a:xfrm>
            <a:custGeom>
              <a:rect b="b" l="l" r="r" t="t"/>
              <a:pathLst>
                <a:path extrusionOk="0" h="292100" w="635000">
                  <a:moveTo>
                    <a:pt x="0" y="292100"/>
                  </a:moveTo>
                  <a:lnTo>
                    <a:pt x="292100" y="0"/>
                  </a:lnTo>
                  <a:lnTo>
                    <a:pt x="635000" y="12700"/>
                  </a:lnTo>
                  <a:lnTo>
                    <a:pt x="558800" y="127000"/>
                  </a:lnTo>
                  <a:lnTo>
                    <a:pt x="393700" y="127000"/>
                  </a:lnTo>
                  <a:lnTo>
                    <a:pt x="241300" y="292100"/>
                  </a:lnTo>
                  <a:lnTo>
                    <a:pt x="0" y="292100"/>
                  </a:ln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51E0"/>
                </a:gs>
              </a:gsLst>
              <a:lin ang="2700000" scaled="0"/>
            </a:gradFill>
            <a:ln>
              <a:noFill/>
            </a:ln>
            <a:effectLst>
              <a:outerShdw rotWithShape="0" algn="tl" dir="2700000" dist="12700">
                <a:srgbClr val="08126C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26"/>
            <p:cNvSpPr/>
            <p:nvPr/>
          </p:nvSpPr>
          <p:spPr>
            <a:xfrm flipH="1">
              <a:off x="6534247" y="912396"/>
              <a:ext cx="589198" cy="317601"/>
            </a:xfrm>
            <a:custGeom>
              <a:rect b="b" l="l" r="r" t="t"/>
              <a:pathLst>
                <a:path extrusionOk="0" h="317601" w="589198">
                  <a:moveTo>
                    <a:pt x="38657" y="0"/>
                  </a:moveTo>
                  <a:lnTo>
                    <a:pt x="0" y="0"/>
                  </a:lnTo>
                  <a:lnTo>
                    <a:pt x="251127" y="317601"/>
                  </a:lnTo>
                  <a:lnTo>
                    <a:pt x="589198" y="317601"/>
                  </a:lnTo>
                  <a:lnTo>
                    <a:pt x="548306" y="256263"/>
                  </a:lnTo>
                  <a:lnTo>
                    <a:pt x="364419" y="256263"/>
                  </a:lnTo>
                  <a:lnTo>
                    <a:pt x="295462" y="156658"/>
                  </a:lnTo>
                  <a:lnTo>
                    <a:pt x="188194" y="156658"/>
                  </a:ln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51E0"/>
                </a:gs>
              </a:gsLst>
              <a:lin ang="2700000" scaled="0"/>
            </a:gradFill>
            <a:ln>
              <a:noFill/>
            </a:ln>
            <a:effectLst>
              <a:outerShdw rotWithShape="0" algn="tl" dir="2700000" dist="12700">
                <a:srgbClr val="08126C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26"/>
            <p:cNvSpPr/>
            <p:nvPr/>
          </p:nvSpPr>
          <p:spPr>
            <a:xfrm>
              <a:off x="4245398" y="712550"/>
              <a:ext cx="2845879" cy="443398"/>
            </a:xfrm>
            <a:custGeom>
              <a:rect b="b" l="l" r="r" t="t"/>
              <a:pathLst>
                <a:path extrusionOk="0" h="443398" w="2845879">
                  <a:moveTo>
                    <a:pt x="345948" y="0"/>
                  </a:moveTo>
                  <a:lnTo>
                    <a:pt x="1401852" y="0"/>
                  </a:lnTo>
                  <a:lnTo>
                    <a:pt x="1406100" y="0"/>
                  </a:lnTo>
                  <a:lnTo>
                    <a:pt x="2499930" y="0"/>
                  </a:lnTo>
                  <a:lnTo>
                    <a:pt x="2526991" y="40592"/>
                  </a:lnTo>
                  <a:lnTo>
                    <a:pt x="2611044" y="40592"/>
                  </a:lnTo>
                  <a:lnTo>
                    <a:pt x="2657537" y="87085"/>
                  </a:lnTo>
                  <a:lnTo>
                    <a:pt x="2695508" y="128220"/>
                  </a:lnTo>
                  <a:lnTo>
                    <a:pt x="2698533" y="128081"/>
                  </a:lnTo>
                  <a:lnTo>
                    <a:pt x="2721649" y="151197"/>
                  </a:lnTo>
                  <a:lnTo>
                    <a:pt x="2845879" y="151197"/>
                  </a:lnTo>
                  <a:lnTo>
                    <a:pt x="2655064" y="337181"/>
                  </a:lnTo>
                  <a:lnTo>
                    <a:pt x="2560694" y="337181"/>
                  </a:lnTo>
                  <a:lnTo>
                    <a:pt x="2500029" y="424810"/>
                  </a:lnTo>
                  <a:lnTo>
                    <a:pt x="2338253" y="424810"/>
                  </a:lnTo>
                  <a:lnTo>
                    <a:pt x="2325860" y="443398"/>
                  </a:lnTo>
                  <a:lnTo>
                    <a:pt x="1406100" y="443398"/>
                  </a:lnTo>
                  <a:lnTo>
                    <a:pt x="1401852" y="443398"/>
                  </a:lnTo>
                  <a:lnTo>
                    <a:pt x="520018" y="443398"/>
                  </a:lnTo>
                  <a:lnTo>
                    <a:pt x="507626" y="424810"/>
                  </a:lnTo>
                  <a:lnTo>
                    <a:pt x="345850" y="424810"/>
                  </a:lnTo>
                  <a:lnTo>
                    <a:pt x="285184" y="337181"/>
                  </a:lnTo>
                  <a:lnTo>
                    <a:pt x="190814" y="337181"/>
                  </a:lnTo>
                  <a:lnTo>
                    <a:pt x="0" y="151197"/>
                  </a:lnTo>
                  <a:lnTo>
                    <a:pt x="125503" y="151197"/>
                  </a:lnTo>
                  <a:lnTo>
                    <a:pt x="148563" y="128137"/>
                  </a:lnTo>
                  <a:lnTo>
                    <a:pt x="150370" y="128220"/>
                  </a:lnTo>
                  <a:lnTo>
                    <a:pt x="173056" y="103644"/>
                  </a:lnTo>
                  <a:lnTo>
                    <a:pt x="236108" y="40592"/>
                  </a:lnTo>
                  <a:lnTo>
                    <a:pt x="318887" y="40592"/>
                  </a:lnTo>
                  <a:close/>
                </a:path>
              </a:pathLst>
            </a:custGeom>
            <a:solidFill>
              <a:srgbClr val="25A6FC">
                <a:alpha val="40000"/>
              </a:srgbClr>
            </a:solidFill>
            <a:ln>
              <a:noFill/>
            </a:ln>
            <a:effectLst>
              <a:outerShdw rotWithShape="0" algn="tl" dir="2700000" dist="12700">
                <a:srgbClr val="08126C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1" name="Google Shape;931;p26"/>
          <p:cNvGrpSpPr/>
          <p:nvPr/>
        </p:nvGrpSpPr>
        <p:grpSpPr>
          <a:xfrm>
            <a:off x="957918" y="2370138"/>
            <a:ext cx="4680698" cy="1894558"/>
            <a:chOff x="907118" y="2815031"/>
            <a:chExt cx="4680698" cy="1894558"/>
          </a:xfrm>
        </p:grpSpPr>
        <p:sp>
          <p:nvSpPr>
            <p:cNvPr id="932" name="Google Shape;932;p26"/>
            <p:cNvSpPr/>
            <p:nvPr/>
          </p:nvSpPr>
          <p:spPr>
            <a:xfrm>
              <a:off x="2140022" y="4492895"/>
              <a:ext cx="2956604" cy="136656"/>
            </a:xfrm>
            <a:custGeom>
              <a:rect b="b" l="l" r="r" t="t"/>
              <a:pathLst>
                <a:path extrusionOk="0" h="136656" w="2956604">
                  <a:moveTo>
                    <a:pt x="0" y="124750"/>
                  </a:moveTo>
                  <a:lnTo>
                    <a:pt x="121508" y="0"/>
                  </a:lnTo>
                  <a:lnTo>
                    <a:pt x="2830333" y="0"/>
                  </a:lnTo>
                  <a:lnTo>
                    <a:pt x="2956604" y="136656"/>
                  </a:lnTo>
                  <a:lnTo>
                    <a:pt x="0" y="124750"/>
                  </a:ln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F8FF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26"/>
            <p:cNvSpPr/>
            <p:nvPr/>
          </p:nvSpPr>
          <p:spPr>
            <a:xfrm rot="-8424078">
              <a:off x="1141813" y="3369177"/>
              <a:ext cx="1080154" cy="1125273"/>
            </a:xfrm>
            <a:custGeom>
              <a:rect b="b" l="l" r="r" t="t"/>
              <a:pathLst>
                <a:path extrusionOk="0" h="1125273" w="1080154">
                  <a:moveTo>
                    <a:pt x="1071847" y="1125273"/>
                  </a:moveTo>
                  <a:lnTo>
                    <a:pt x="248124" y="129513"/>
                  </a:lnTo>
                  <a:lnTo>
                    <a:pt x="0" y="134316"/>
                  </a:lnTo>
                  <a:lnTo>
                    <a:pt x="142258" y="0"/>
                  </a:lnTo>
                  <a:lnTo>
                    <a:pt x="246551" y="0"/>
                  </a:lnTo>
                  <a:lnTo>
                    <a:pt x="249380" y="3015"/>
                  </a:lnTo>
                  <a:lnTo>
                    <a:pt x="328453" y="2695"/>
                  </a:lnTo>
                  <a:lnTo>
                    <a:pt x="1080154" y="932121"/>
                  </a:lnTo>
                  <a:lnTo>
                    <a:pt x="1071847" y="1125273"/>
                  </a:lnTo>
                  <a:close/>
                </a:path>
              </a:pathLst>
            </a:custGeom>
            <a:solidFill>
              <a:srgbClr val="25A6FC">
                <a:alpha val="8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26"/>
            <p:cNvSpPr/>
            <p:nvPr/>
          </p:nvSpPr>
          <p:spPr>
            <a:xfrm flipH="1" rot="5400000">
              <a:off x="4702139" y="3744564"/>
              <a:ext cx="1546803" cy="56453"/>
            </a:xfrm>
            <a:prstGeom prst="trapezoid">
              <a:avLst>
                <a:gd fmla="val 93819" name="adj"/>
              </a:avLst>
            </a:pr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51E0"/>
                </a:gs>
              </a:gsLst>
              <a:lin ang="81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26"/>
            <p:cNvSpPr/>
            <p:nvPr/>
          </p:nvSpPr>
          <p:spPr>
            <a:xfrm>
              <a:off x="1486415" y="2815031"/>
              <a:ext cx="4101401" cy="1802614"/>
            </a:xfrm>
            <a:custGeom>
              <a:rect b="b" l="l" r="r" t="t"/>
              <a:pathLst>
                <a:path extrusionOk="0" h="5747657" w="13077372">
                  <a:moveTo>
                    <a:pt x="29029" y="1567543"/>
                  </a:moveTo>
                  <a:lnTo>
                    <a:pt x="0" y="5370285"/>
                  </a:lnTo>
                  <a:lnTo>
                    <a:pt x="406400" y="5718628"/>
                  </a:lnTo>
                  <a:lnTo>
                    <a:pt x="12337143" y="5747657"/>
                  </a:lnTo>
                  <a:lnTo>
                    <a:pt x="13077372" y="5065485"/>
                  </a:lnTo>
                  <a:cubicBezTo>
                    <a:pt x="13072534" y="3725333"/>
                    <a:pt x="13067695" y="2385180"/>
                    <a:pt x="13062857" y="1045028"/>
                  </a:cubicBezTo>
                  <a:lnTo>
                    <a:pt x="12467772" y="493485"/>
                  </a:lnTo>
                  <a:lnTo>
                    <a:pt x="6066972" y="478971"/>
                  </a:lnTo>
                  <a:lnTo>
                    <a:pt x="5617029" y="14514"/>
                  </a:lnTo>
                  <a:lnTo>
                    <a:pt x="1407886" y="0"/>
                  </a:lnTo>
                  <a:lnTo>
                    <a:pt x="29029" y="1567543"/>
                  </a:lnTo>
                  <a:close/>
                </a:path>
              </a:pathLst>
            </a:custGeom>
            <a:noFill/>
            <a:ln cap="flat" cmpd="sng" w="28575">
              <a:solidFill>
                <a:srgbClr val="25A6F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6" name="Google Shape;936;p26"/>
          <p:cNvGrpSpPr/>
          <p:nvPr/>
        </p:nvGrpSpPr>
        <p:grpSpPr>
          <a:xfrm>
            <a:off x="5874005" y="2370138"/>
            <a:ext cx="4680698" cy="1894558"/>
            <a:chOff x="907118" y="2815031"/>
            <a:chExt cx="4680698" cy="1894558"/>
          </a:xfrm>
        </p:grpSpPr>
        <p:sp>
          <p:nvSpPr>
            <p:cNvPr id="937" name="Google Shape;937;p26"/>
            <p:cNvSpPr/>
            <p:nvPr/>
          </p:nvSpPr>
          <p:spPr>
            <a:xfrm>
              <a:off x="2140022" y="4492895"/>
              <a:ext cx="2956604" cy="136656"/>
            </a:xfrm>
            <a:custGeom>
              <a:rect b="b" l="l" r="r" t="t"/>
              <a:pathLst>
                <a:path extrusionOk="0" h="136656" w="2956604">
                  <a:moveTo>
                    <a:pt x="0" y="124750"/>
                  </a:moveTo>
                  <a:lnTo>
                    <a:pt x="121508" y="0"/>
                  </a:lnTo>
                  <a:lnTo>
                    <a:pt x="2830333" y="0"/>
                  </a:lnTo>
                  <a:lnTo>
                    <a:pt x="2956604" y="136656"/>
                  </a:lnTo>
                  <a:lnTo>
                    <a:pt x="0" y="124750"/>
                  </a:ln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F8FF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26"/>
            <p:cNvSpPr/>
            <p:nvPr/>
          </p:nvSpPr>
          <p:spPr>
            <a:xfrm rot="-8424078">
              <a:off x="1141813" y="3369177"/>
              <a:ext cx="1080154" cy="1125273"/>
            </a:xfrm>
            <a:custGeom>
              <a:rect b="b" l="l" r="r" t="t"/>
              <a:pathLst>
                <a:path extrusionOk="0" h="1125273" w="1080154">
                  <a:moveTo>
                    <a:pt x="1071847" y="1125273"/>
                  </a:moveTo>
                  <a:lnTo>
                    <a:pt x="248124" y="129513"/>
                  </a:lnTo>
                  <a:lnTo>
                    <a:pt x="0" y="134316"/>
                  </a:lnTo>
                  <a:lnTo>
                    <a:pt x="142258" y="0"/>
                  </a:lnTo>
                  <a:lnTo>
                    <a:pt x="246551" y="0"/>
                  </a:lnTo>
                  <a:lnTo>
                    <a:pt x="249380" y="3015"/>
                  </a:lnTo>
                  <a:lnTo>
                    <a:pt x="328453" y="2695"/>
                  </a:lnTo>
                  <a:lnTo>
                    <a:pt x="1080154" y="932121"/>
                  </a:lnTo>
                  <a:lnTo>
                    <a:pt x="1071847" y="1125273"/>
                  </a:lnTo>
                  <a:close/>
                </a:path>
              </a:pathLst>
            </a:custGeom>
            <a:solidFill>
              <a:srgbClr val="25A6FC">
                <a:alpha val="8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26"/>
            <p:cNvSpPr/>
            <p:nvPr/>
          </p:nvSpPr>
          <p:spPr>
            <a:xfrm flipH="1" rot="5400000">
              <a:off x="4702139" y="3744564"/>
              <a:ext cx="1546803" cy="56453"/>
            </a:xfrm>
            <a:prstGeom prst="trapezoid">
              <a:avLst>
                <a:gd fmla="val 93819" name="adj"/>
              </a:avLst>
            </a:pr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51E0"/>
                </a:gs>
              </a:gsLst>
              <a:lin ang="81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26"/>
            <p:cNvSpPr/>
            <p:nvPr/>
          </p:nvSpPr>
          <p:spPr>
            <a:xfrm>
              <a:off x="1486415" y="2815031"/>
              <a:ext cx="4101401" cy="1802614"/>
            </a:xfrm>
            <a:custGeom>
              <a:rect b="b" l="l" r="r" t="t"/>
              <a:pathLst>
                <a:path extrusionOk="0" h="5747657" w="13077372">
                  <a:moveTo>
                    <a:pt x="29029" y="1567543"/>
                  </a:moveTo>
                  <a:lnTo>
                    <a:pt x="0" y="5370285"/>
                  </a:lnTo>
                  <a:lnTo>
                    <a:pt x="406400" y="5718628"/>
                  </a:lnTo>
                  <a:lnTo>
                    <a:pt x="12337143" y="5747657"/>
                  </a:lnTo>
                  <a:lnTo>
                    <a:pt x="13077372" y="5065485"/>
                  </a:lnTo>
                  <a:cubicBezTo>
                    <a:pt x="13072534" y="3725333"/>
                    <a:pt x="13067695" y="2385180"/>
                    <a:pt x="13062857" y="1045028"/>
                  </a:cubicBezTo>
                  <a:lnTo>
                    <a:pt x="12467772" y="493485"/>
                  </a:lnTo>
                  <a:lnTo>
                    <a:pt x="6066972" y="478971"/>
                  </a:lnTo>
                  <a:lnTo>
                    <a:pt x="5617029" y="14514"/>
                  </a:lnTo>
                  <a:lnTo>
                    <a:pt x="1407886" y="0"/>
                  </a:lnTo>
                  <a:lnTo>
                    <a:pt x="29029" y="1567543"/>
                  </a:lnTo>
                  <a:close/>
                </a:path>
              </a:pathLst>
            </a:custGeom>
            <a:noFill/>
            <a:ln cap="flat" cmpd="sng" w="28575">
              <a:solidFill>
                <a:srgbClr val="25A6F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1" name="Google Shape;941;p26"/>
          <p:cNvSpPr txBox="1"/>
          <p:nvPr/>
        </p:nvSpPr>
        <p:spPr>
          <a:xfrm>
            <a:off x="4626906" y="1021582"/>
            <a:ext cx="2938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02F8FF"/>
                </a:solidFill>
              </a:rPr>
              <a:t>  Fortress of Data</a:t>
            </a:r>
            <a:endParaRPr b="1" sz="2300">
              <a:solidFill>
                <a:srgbClr val="02F8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2" name="Google Shape;942;p26"/>
          <p:cNvGrpSpPr/>
          <p:nvPr/>
        </p:nvGrpSpPr>
        <p:grpSpPr>
          <a:xfrm>
            <a:off x="1537215" y="4394377"/>
            <a:ext cx="4101310" cy="983400"/>
            <a:chOff x="2754214" y="3357928"/>
            <a:chExt cx="4101310" cy="983400"/>
          </a:xfrm>
        </p:grpSpPr>
        <p:sp>
          <p:nvSpPr>
            <p:cNvPr id="943" name="Google Shape;943;p26"/>
            <p:cNvSpPr/>
            <p:nvPr/>
          </p:nvSpPr>
          <p:spPr>
            <a:xfrm>
              <a:off x="2754224" y="3357928"/>
              <a:ext cx="4101300" cy="98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25A6FC"/>
                  </a:solidFill>
                </a:rPr>
                <a:t>Once data is immutably recorded on a blockchain, it cannot be altered or deleted</a:t>
              </a:r>
              <a:endParaRPr sz="1800">
                <a:solidFill>
                  <a:srgbClr val="25A6F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26"/>
            <p:cNvSpPr txBox="1"/>
            <p:nvPr/>
          </p:nvSpPr>
          <p:spPr>
            <a:xfrm>
              <a:off x="2754214" y="3428553"/>
              <a:ext cx="11319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2F8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5" name="Google Shape;945;p26"/>
          <p:cNvGrpSpPr/>
          <p:nvPr/>
        </p:nvGrpSpPr>
        <p:grpSpPr>
          <a:xfrm>
            <a:off x="6453300" y="4259220"/>
            <a:ext cx="4101300" cy="1246952"/>
            <a:chOff x="2754213" y="3428553"/>
            <a:chExt cx="4101300" cy="1040948"/>
          </a:xfrm>
        </p:grpSpPr>
        <p:sp>
          <p:nvSpPr>
            <p:cNvPr id="946" name="Google Shape;946;p26"/>
            <p:cNvSpPr/>
            <p:nvPr/>
          </p:nvSpPr>
          <p:spPr>
            <a:xfrm>
              <a:off x="2754213" y="3486101"/>
              <a:ext cx="4101300" cy="98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25A6FC"/>
                  </a:solidFill>
                </a:rPr>
                <a:t>Strong cryptographic protocols protect the network from unauthorized access and fraud, making it highly secure.</a:t>
              </a:r>
              <a:endParaRPr sz="1800">
                <a:solidFill>
                  <a:srgbClr val="25A6F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26"/>
            <p:cNvSpPr txBox="1"/>
            <p:nvPr/>
          </p:nvSpPr>
          <p:spPr>
            <a:xfrm>
              <a:off x="2754214" y="3428553"/>
              <a:ext cx="1131900" cy="30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2F8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8" name="Google Shape;948;p26"/>
          <p:cNvSpPr/>
          <p:nvPr/>
        </p:nvSpPr>
        <p:spPr>
          <a:xfrm>
            <a:off x="1928102" y="2680569"/>
            <a:ext cx="3416100" cy="1246800"/>
          </a:xfrm>
          <a:prstGeom prst="snip2DiagRect">
            <a:avLst>
              <a:gd fmla="val 7639" name="adj1"/>
              <a:gd fmla="val 16667" name="adj2"/>
            </a:avLst>
          </a:prstGeom>
          <a:blipFill rotWithShape="1">
            <a:blip r:embed="rId3">
              <a:alphaModFix/>
            </a:blip>
            <a:tile algn="ctr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9" name="Google Shape;949;p26"/>
          <p:cNvSpPr/>
          <p:nvPr/>
        </p:nvSpPr>
        <p:spPr>
          <a:xfrm>
            <a:off x="6842230" y="2680569"/>
            <a:ext cx="3416100" cy="1246800"/>
          </a:xfrm>
          <a:prstGeom prst="snip2DiagRect">
            <a:avLst>
              <a:gd fmla="val 7639" name="adj1"/>
              <a:gd fmla="val 16667" name="adj2"/>
            </a:avLst>
          </a:prstGeom>
          <a:blipFill rotWithShape="1">
            <a:blip r:embed="rId3">
              <a:alphaModFix/>
            </a:blip>
            <a:tile algn="ctr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p26"/>
          <p:cNvSpPr txBox="1"/>
          <p:nvPr/>
        </p:nvSpPr>
        <p:spPr>
          <a:xfrm>
            <a:off x="2342305" y="3074686"/>
            <a:ext cx="2587800" cy="523200"/>
          </a:xfrm>
          <a:prstGeom prst="rect">
            <a:avLst/>
          </a:prstGeom>
          <a:solidFill>
            <a:srgbClr val="08126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2F8FF"/>
                </a:solidFill>
              </a:rPr>
              <a:t>  IMMUTABLE</a:t>
            </a:r>
            <a:endParaRPr b="1" sz="2800">
              <a:solidFill>
                <a:srgbClr val="02F8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Google Shape;951;p26"/>
          <p:cNvSpPr txBox="1"/>
          <p:nvPr/>
        </p:nvSpPr>
        <p:spPr>
          <a:xfrm>
            <a:off x="7210031" y="3074686"/>
            <a:ext cx="2587800" cy="523200"/>
          </a:xfrm>
          <a:prstGeom prst="rect">
            <a:avLst/>
          </a:prstGeom>
          <a:solidFill>
            <a:srgbClr val="08126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2F8FF"/>
                </a:solidFill>
              </a:rPr>
              <a:t>     SECURE</a:t>
            </a:r>
            <a:endParaRPr b="1" sz="2800">
              <a:solidFill>
                <a:srgbClr val="02F8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7" name="Google Shape;957;p27"/>
          <p:cNvGrpSpPr/>
          <p:nvPr/>
        </p:nvGrpSpPr>
        <p:grpSpPr>
          <a:xfrm>
            <a:off x="1541155" y="1987613"/>
            <a:ext cx="4237345" cy="1450850"/>
            <a:chOff x="1503055" y="2334232"/>
            <a:chExt cx="4237345" cy="1450850"/>
          </a:xfrm>
        </p:grpSpPr>
        <p:sp>
          <p:nvSpPr>
            <p:cNvPr id="958" name="Google Shape;958;p27"/>
            <p:cNvSpPr/>
            <p:nvPr/>
          </p:nvSpPr>
          <p:spPr>
            <a:xfrm>
              <a:off x="1679974" y="2604023"/>
              <a:ext cx="3897866" cy="1005920"/>
            </a:xfrm>
            <a:prstGeom prst="snip2DiagRect">
              <a:avLst>
                <a:gd fmla="val 14054" name="adj1"/>
                <a:gd fmla="val 12883" name="adj2"/>
              </a:avLst>
            </a:prstGeom>
            <a:blipFill rotWithShape="1">
              <a:blip r:embed="rId3">
                <a:alphaModFix/>
              </a:blip>
              <a:tile algn="ctr" flip="none" tx="0" sx="100000" ty="0" sy="10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59" name="Google Shape;959;p27"/>
            <p:cNvGrpSpPr/>
            <p:nvPr/>
          </p:nvGrpSpPr>
          <p:grpSpPr>
            <a:xfrm>
              <a:off x="1503055" y="2334232"/>
              <a:ext cx="4237345" cy="1450850"/>
              <a:chOff x="1931000" y="1989138"/>
              <a:chExt cx="9460243" cy="3239150"/>
            </a:xfrm>
          </p:grpSpPr>
          <p:sp>
            <p:nvSpPr>
              <p:cNvPr id="960" name="Google Shape;960;p27"/>
              <p:cNvSpPr/>
              <p:nvPr/>
            </p:nvSpPr>
            <p:spPr>
              <a:xfrm>
                <a:off x="10760296" y="4442995"/>
                <a:ext cx="630947" cy="785293"/>
              </a:xfrm>
              <a:custGeom>
                <a:rect b="b" l="l" r="r" t="t"/>
                <a:pathLst>
                  <a:path extrusionOk="0" h="2743200" w="1968500">
                    <a:moveTo>
                      <a:pt x="0" y="2743200"/>
                    </a:moveTo>
                    <a:lnTo>
                      <a:pt x="88900" y="2743200"/>
                    </a:lnTo>
                    <a:lnTo>
                      <a:pt x="1130300" y="2743200"/>
                    </a:lnTo>
                    <a:lnTo>
                      <a:pt x="1968500" y="1892300"/>
                    </a:lnTo>
                    <a:lnTo>
                      <a:pt x="1968500" y="0"/>
                    </a:lnTo>
                  </a:path>
                </a:pathLst>
              </a:custGeom>
              <a:noFill/>
              <a:ln cap="flat" cmpd="sng" w="19050">
                <a:solidFill>
                  <a:srgbClr val="25A6F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1" name="Google Shape;961;p27"/>
              <p:cNvSpPr/>
              <p:nvPr/>
            </p:nvSpPr>
            <p:spPr>
              <a:xfrm flipH="1">
                <a:off x="1931000" y="4442995"/>
                <a:ext cx="630947" cy="785293"/>
              </a:xfrm>
              <a:custGeom>
                <a:rect b="b" l="l" r="r" t="t"/>
                <a:pathLst>
                  <a:path extrusionOk="0" h="2743200" w="1968500">
                    <a:moveTo>
                      <a:pt x="0" y="2743200"/>
                    </a:moveTo>
                    <a:lnTo>
                      <a:pt x="88900" y="2743200"/>
                    </a:lnTo>
                    <a:lnTo>
                      <a:pt x="1130300" y="2743200"/>
                    </a:lnTo>
                    <a:lnTo>
                      <a:pt x="1968500" y="1892300"/>
                    </a:lnTo>
                    <a:lnTo>
                      <a:pt x="1968500" y="0"/>
                    </a:lnTo>
                  </a:path>
                </a:pathLst>
              </a:custGeom>
              <a:noFill/>
              <a:ln cap="flat" cmpd="sng" w="19050">
                <a:solidFill>
                  <a:srgbClr val="25A6F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2" name="Google Shape;962;p27"/>
              <p:cNvSpPr/>
              <p:nvPr/>
            </p:nvSpPr>
            <p:spPr>
              <a:xfrm>
                <a:off x="1931000" y="1989138"/>
                <a:ext cx="1810537" cy="430820"/>
              </a:xfrm>
              <a:custGeom>
                <a:rect b="b" l="l" r="r" t="t"/>
                <a:pathLst>
                  <a:path extrusionOk="0" h="1390650" w="5219700">
                    <a:moveTo>
                      <a:pt x="0" y="1390650"/>
                    </a:moveTo>
                    <a:lnTo>
                      <a:pt x="19050" y="800100"/>
                    </a:lnTo>
                    <a:lnTo>
                      <a:pt x="819150" y="0"/>
                    </a:lnTo>
                    <a:lnTo>
                      <a:pt x="4781550" y="0"/>
                    </a:lnTo>
                    <a:lnTo>
                      <a:pt x="5219700" y="438150"/>
                    </a:lnTo>
                  </a:path>
                </a:pathLst>
              </a:custGeom>
              <a:noFill/>
              <a:ln cap="flat" cmpd="sng" w="19050">
                <a:solidFill>
                  <a:srgbClr val="25A6F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3" name="Google Shape;963;p27"/>
              <p:cNvSpPr/>
              <p:nvPr/>
            </p:nvSpPr>
            <p:spPr>
              <a:xfrm>
                <a:off x="1995528" y="2071045"/>
                <a:ext cx="9331188" cy="3082486"/>
              </a:xfrm>
              <a:custGeom>
                <a:rect b="b" l="l" r="r" t="t"/>
                <a:pathLst>
                  <a:path extrusionOk="0" h="3082486" w="9331188">
                    <a:moveTo>
                      <a:pt x="370582" y="297681"/>
                    </a:moveTo>
                    <a:lnTo>
                      <a:pt x="124692" y="517294"/>
                    </a:lnTo>
                    <a:lnTo>
                      <a:pt x="124692" y="2749782"/>
                    </a:lnTo>
                    <a:lnTo>
                      <a:pt x="372379" y="2970999"/>
                    </a:lnTo>
                    <a:lnTo>
                      <a:pt x="2600282" y="2970999"/>
                    </a:lnTo>
                    <a:lnTo>
                      <a:pt x="2601872" y="2970999"/>
                    </a:lnTo>
                    <a:lnTo>
                      <a:pt x="4393042" y="2970999"/>
                    </a:lnTo>
                    <a:lnTo>
                      <a:pt x="6143695" y="2970999"/>
                    </a:lnTo>
                    <a:lnTo>
                      <a:pt x="6185802" y="2970999"/>
                    </a:lnTo>
                    <a:lnTo>
                      <a:pt x="7910495" y="2970999"/>
                    </a:lnTo>
                    <a:lnTo>
                      <a:pt x="7936455" y="2970999"/>
                    </a:lnTo>
                    <a:lnTo>
                      <a:pt x="8960606" y="2970999"/>
                    </a:lnTo>
                    <a:lnTo>
                      <a:pt x="9206497" y="2751386"/>
                    </a:lnTo>
                    <a:lnTo>
                      <a:pt x="9206497" y="518898"/>
                    </a:lnTo>
                    <a:lnTo>
                      <a:pt x="8958810" y="297681"/>
                    </a:lnTo>
                    <a:lnTo>
                      <a:pt x="7936455" y="297681"/>
                    </a:lnTo>
                    <a:lnTo>
                      <a:pt x="7910495" y="297681"/>
                    </a:lnTo>
                    <a:lnTo>
                      <a:pt x="6185802" y="297681"/>
                    </a:lnTo>
                    <a:lnTo>
                      <a:pt x="6143695" y="297681"/>
                    </a:lnTo>
                    <a:lnTo>
                      <a:pt x="4393042" y="297681"/>
                    </a:lnTo>
                    <a:lnTo>
                      <a:pt x="2601872" y="297681"/>
                    </a:lnTo>
                    <a:lnTo>
                      <a:pt x="2600282" y="297681"/>
                    </a:lnTo>
                    <a:close/>
                    <a:moveTo>
                      <a:pt x="264538" y="0"/>
                    </a:moveTo>
                    <a:lnTo>
                      <a:pt x="1535235" y="0"/>
                    </a:lnTo>
                    <a:lnTo>
                      <a:pt x="1734611" y="186194"/>
                    </a:lnTo>
                    <a:lnTo>
                      <a:pt x="2600282" y="186194"/>
                    </a:lnTo>
                    <a:lnTo>
                      <a:pt x="2601872" y="186194"/>
                    </a:lnTo>
                    <a:lnTo>
                      <a:pt x="4393042" y="186194"/>
                    </a:lnTo>
                    <a:lnTo>
                      <a:pt x="6143695" y="186194"/>
                    </a:lnTo>
                    <a:lnTo>
                      <a:pt x="6185802" y="186194"/>
                    </a:lnTo>
                    <a:lnTo>
                      <a:pt x="7910495" y="186194"/>
                    </a:lnTo>
                    <a:lnTo>
                      <a:pt x="7936455" y="186194"/>
                    </a:lnTo>
                    <a:lnTo>
                      <a:pt x="9062843" y="186194"/>
                    </a:lnTo>
                    <a:lnTo>
                      <a:pt x="9331188" y="425862"/>
                    </a:lnTo>
                    <a:lnTo>
                      <a:pt x="9331188" y="2844556"/>
                    </a:lnTo>
                    <a:lnTo>
                      <a:pt x="9064788" y="3082486"/>
                    </a:lnTo>
                    <a:lnTo>
                      <a:pt x="7936455" y="3082486"/>
                    </a:lnTo>
                    <a:lnTo>
                      <a:pt x="7910495" y="3082486"/>
                    </a:lnTo>
                    <a:lnTo>
                      <a:pt x="6185802" y="3082486"/>
                    </a:lnTo>
                    <a:lnTo>
                      <a:pt x="6143695" y="3082486"/>
                    </a:lnTo>
                    <a:lnTo>
                      <a:pt x="4393042" y="3082486"/>
                    </a:lnTo>
                    <a:lnTo>
                      <a:pt x="2601872" y="3082486"/>
                    </a:lnTo>
                    <a:lnTo>
                      <a:pt x="2600282" y="3082486"/>
                    </a:lnTo>
                    <a:lnTo>
                      <a:pt x="268345" y="3082486"/>
                    </a:lnTo>
                    <a:lnTo>
                      <a:pt x="0" y="2842818"/>
                    </a:lnTo>
                    <a:lnTo>
                      <a:pt x="0" y="424125"/>
                    </a:lnTo>
                    <a:lnTo>
                      <a:pt x="0" y="424124"/>
                    </a:lnTo>
                    <a:lnTo>
                      <a:pt x="0" y="239926"/>
                    </a:lnTo>
                    <a:lnTo>
                      <a:pt x="264538" y="3660"/>
                    </a:lnTo>
                    <a:close/>
                  </a:path>
                </a:pathLst>
              </a:custGeom>
              <a:gradFill>
                <a:gsLst>
                  <a:gs pos="0">
                    <a:srgbClr val="02F8FF"/>
                  </a:gs>
                  <a:gs pos="31000">
                    <a:srgbClr val="02F8FF"/>
                  </a:gs>
                  <a:gs pos="100000">
                    <a:srgbClr val="0251E0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64" name="Google Shape;964;p27"/>
          <p:cNvGrpSpPr/>
          <p:nvPr/>
        </p:nvGrpSpPr>
        <p:grpSpPr>
          <a:xfrm>
            <a:off x="6456055" y="4186300"/>
            <a:ext cx="4237345" cy="1450850"/>
            <a:chOff x="1503055" y="2334232"/>
            <a:chExt cx="4237345" cy="1450850"/>
          </a:xfrm>
        </p:grpSpPr>
        <p:sp>
          <p:nvSpPr>
            <p:cNvPr id="965" name="Google Shape;965;p27"/>
            <p:cNvSpPr/>
            <p:nvPr/>
          </p:nvSpPr>
          <p:spPr>
            <a:xfrm>
              <a:off x="1679974" y="2604023"/>
              <a:ext cx="3897866" cy="1005920"/>
            </a:xfrm>
            <a:prstGeom prst="snip2DiagRect">
              <a:avLst>
                <a:gd fmla="val 14054" name="adj1"/>
                <a:gd fmla="val 12883" name="adj2"/>
              </a:avLst>
            </a:prstGeom>
            <a:blipFill rotWithShape="1">
              <a:blip r:embed="rId3">
                <a:alphaModFix/>
              </a:blip>
              <a:tile algn="ctr" flip="none" tx="0" sx="100000" ty="0" sy="10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66" name="Google Shape;966;p27"/>
            <p:cNvGrpSpPr/>
            <p:nvPr/>
          </p:nvGrpSpPr>
          <p:grpSpPr>
            <a:xfrm>
              <a:off x="1503055" y="2334232"/>
              <a:ext cx="4237345" cy="1450850"/>
              <a:chOff x="1931000" y="1989138"/>
              <a:chExt cx="9460243" cy="3239150"/>
            </a:xfrm>
          </p:grpSpPr>
          <p:sp>
            <p:nvSpPr>
              <p:cNvPr id="967" name="Google Shape;967;p27"/>
              <p:cNvSpPr/>
              <p:nvPr/>
            </p:nvSpPr>
            <p:spPr>
              <a:xfrm>
                <a:off x="10760296" y="4442995"/>
                <a:ext cx="630947" cy="785293"/>
              </a:xfrm>
              <a:custGeom>
                <a:rect b="b" l="l" r="r" t="t"/>
                <a:pathLst>
                  <a:path extrusionOk="0" h="2743200" w="1968500">
                    <a:moveTo>
                      <a:pt x="0" y="2743200"/>
                    </a:moveTo>
                    <a:lnTo>
                      <a:pt x="88900" y="2743200"/>
                    </a:lnTo>
                    <a:lnTo>
                      <a:pt x="1130300" y="2743200"/>
                    </a:lnTo>
                    <a:lnTo>
                      <a:pt x="1968500" y="1892300"/>
                    </a:lnTo>
                    <a:lnTo>
                      <a:pt x="1968500" y="0"/>
                    </a:lnTo>
                  </a:path>
                </a:pathLst>
              </a:custGeom>
              <a:noFill/>
              <a:ln cap="flat" cmpd="sng" w="19050">
                <a:solidFill>
                  <a:srgbClr val="25A6F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8" name="Google Shape;968;p27"/>
              <p:cNvSpPr/>
              <p:nvPr/>
            </p:nvSpPr>
            <p:spPr>
              <a:xfrm flipH="1">
                <a:off x="1931000" y="4442995"/>
                <a:ext cx="630947" cy="785293"/>
              </a:xfrm>
              <a:custGeom>
                <a:rect b="b" l="l" r="r" t="t"/>
                <a:pathLst>
                  <a:path extrusionOk="0" h="2743200" w="1968500">
                    <a:moveTo>
                      <a:pt x="0" y="2743200"/>
                    </a:moveTo>
                    <a:lnTo>
                      <a:pt x="88900" y="2743200"/>
                    </a:lnTo>
                    <a:lnTo>
                      <a:pt x="1130300" y="2743200"/>
                    </a:lnTo>
                    <a:lnTo>
                      <a:pt x="1968500" y="1892300"/>
                    </a:lnTo>
                    <a:lnTo>
                      <a:pt x="1968500" y="0"/>
                    </a:lnTo>
                  </a:path>
                </a:pathLst>
              </a:custGeom>
              <a:noFill/>
              <a:ln cap="flat" cmpd="sng" w="19050">
                <a:solidFill>
                  <a:srgbClr val="25A6F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9" name="Google Shape;969;p27"/>
              <p:cNvSpPr/>
              <p:nvPr/>
            </p:nvSpPr>
            <p:spPr>
              <a:xfrm>
                <a:off x="1931000" y="1989138"/>
                <a:ext cx="1810537" cy="430820"/>
              </a:xfrm>
              <a:custGeom>
                <a:rect b="b" l="l" r="r" t="t"/>
                <a:pathLst>
                  <a:path extrusionOk="0" h="1390650" w="5219700">
                    <a:moveTo>
                      <a:pt x="0" y="1390650"/>
                    </a:moveTo>
                    <a:lnTo>
                      <a:pt x="19050" y="800100"/>
                    </a:lnTo>
                    <a:lnTo>
                      <a:pt x="819150" y="0"/>
                    </a:lnTo>
                    <a:lnTo>
                      <a:pt x="4781550" y="0"/>
                    </a:lnTo>
                    <a:lnTo>
                      <a:pt x="5219700" y="438150"/>
                    </a:lnTo>
                  </a:path>
                </a:pathLst>
              </a:custGeom>
              <a:noFill/>
              <a:ln cap="flat" cmpd="sng" w="19050">
                <a:solidFill>
                  <a:srgbClr val="25A6F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0" name="Google Shape;970;p27"/>
              <p:cNvSpPr/>
              <p:nvPr/>
            </p:nvSpPr>
            <p:spPr>
              <a:xfrm>
                <a:off x="1995528" y="2071045"/>
                <a:ext cx="9331188" cy="3082486"/>
              </a:xfrm>
              <a:custGeom>
                <a:rect b="b" l="l" r="r" t="t"/>
                <a:pathLst>
                  <a:path extrusionOk="0" h="3082486" w="9331188">
                    <a:moveTo>
                      <a:pt x="370582" y="297681"/>
                    </a:moveTo>
                    <a:lnTo>
                      <a:pt x="124692" y="517294"/>
                    </a:lnTo>
                    <a:lnTo>
                      <a:pt x="124692" y="2749782"/>
                    </a:lnTo>
                    <a:lnTo>
                      <a:pt x="372379" y="2970999"/>
                    </a:lnTo>
                    <a:lnTo>
                      <a:pt x="2600282" y="2970999"/>
                    </a:lnTo>
                    <a:lnTo>
                      <a:pt x="2601872" y="2970999"/>
                    </a:lnTo>
                    <a:lnTo>
                      <a:pt x="4393042" y="2970999"/>
                    </a:lnTo>
                    <a:lnTo>
                      <a:pt x="6143695" y="2970999"/>
                    </a:lnTo>
                    <a:lnTo>
                      <a:pt x="6185802" y="2970999"/>
                    </a:lnTo>
                    <a:lnTo>
                      <a:pt x="7910495" y="2970999"/>
                    </a:lnTo>
                    <a:lnTo>
                      <a:pt x="7936455" y="2970999"/>
                    </a:lnTo>
                    <a:lnTo>
                      <a:pt x="8960606" y="2970999"/>
                    </a:lnTo>
                    <a:lnTo>
                      <a:pt x="9206497" y="2751386"/>
                    </a:lnTo>
                    <a:lnTo>
                      <a:pt x="9206497" y="518898"/>
                    </a:lnTo>
                    <a:lnTo>
                      <a:pt x="8958810" y="297681"/>
                    </a:lnTo>
                    <a:lnTo>
                      <a:pt x="7936455" y="297681"/>
                    </a:lnTo>
                    <a:lnTo>
                      <a:pt x="7910495" y="297681"/>
                    </a:lnTo>
                    <a:lnTo>
                      <a:pt x="6185802" y="297681"/>
                    </a:lnTo>
                    <a:lnTo>
                      <a:pt x="6143695" y="297681"/>
                    </a:lnTo>
                    <a:lnTo>
                      <a:pt x="4393042" y="297681"/>
                    </a:lnTo>
                    <a:lnTo>
                      <a:pt x="2601872" y="297681"/>
                    </a:lnTo>
                    <a:lnTo>
                      <a:pt x="2600282" y="297681"/>
                    </a:lnTo>
                    <a:close/>
                    <a:moveTo>
                      <a:pt x="264538" y="0"/>
                    </a:moveTo>
                    <a:lnTo>
                      <a:pt x="1535235" y="0"/>
                    </a:lnTo>
                    <a:lnTo>
                      <a:pt x="1734611" y="186194"/>
                    </a:lnTo>
                    <a:lnTo>
                      <a:pt x="2600282" y="186194"/>
                    </a:lnTo>
                    <a:lnTo>
                      <a:pt x="2601872" y="186194"/>
                    </a:lnTo>
                    <a:lnTo>
                      <a:pt x="4393042" y="186194"/>
                    </a:lnTo>
                    <a:lnTo>
                      <a:pt x="6143695" y="186194"/>
                    </a:lnTo>
                    <a:lnTo>
                      <a:pt x="6185802" y="186194"/>
                    </a:lnTo>
                    <a:lnTo>
                      <a:pt x="7910495" y="186194"/>
                    </a:lnTo>
                    <a:lnTo>
                      <a:pt x="7936455" y="186194"/>
                    </a:lnTo>
                    <a:lnTo>
                      <a:pt x="9062843" y="186194"/>
                    </a:lnTo>
                    <a:lnTo>
                      <a:pt x="9331188" y="425862"/>
                    </a:lnTo>
                    <a:lnTo>
                      <a:pt x="9331188" y="2844556"/>
                    </a:lnTo>
                    <a:lnTo>
                      <a:pt x="9064788" y="3082486"/>
                    </a:lnTo>
                    <a:lnTo>
                      <a:pt x="7936455" y="3082486"/>
                    </a:lnTo>
                    <a:lnTo>
                      <a:pt x="7910495" y="3082486"/>
                    </a:lnTo>
                    <a:lnTo>
                      <a:pt x="6185802" y="3082486"/>
                    </a:lnTo>
                    <a:lnTo>
                      <a:pt x="6143695" y="3082486"/>
                    </a:lnTo>
                    <a:lnTo>
                      <a:pt x="4393042" y="3082486"/>
                    </a:lnTo>
                    <a:lnTo>
                      <a:pt x="2601872" y="3082486"/>
                    </a:lnTo>
                    <a:lnTo>
                      <a:pt x="2600282" y="3082486"/>
                    </a:lnTo>
                    <a:lnTo>
                      <a:pt x="268345" y="3082486"/>
                    </a:lnTo>
                    <a:lnTo>
                      <a:pt x="0" y="2842818"/>
                    </a:lnTo>
                    <a:lnTo>
                      <a:pt x="0" y="424125"/>
                    </a:lnTo>
                    <a:lnTo>
                      <a:pt x="0" y="424124"/>
                    </a:lnTo>
                    <a:lnTo>
                      <a:pt x="0" y="239926"/>
                    </a:lnTo>
                    <a:lnTo>
                      <a:pt x="264538" y="3660"/>
                    </a:lnTo>
                    <a:close/>
                  </a:path>
                </a:pathLst>
              </a:custGeom>
              <a:gradFill>
                <a:gsLst>
                  <a:gs pos="0">
                    <a:srgbClr val="02F8FF"/>
                  </a:gs>
                  <a:gs pos="31000">
                    <a:srgbClr val="02F8FF"/>
                  </a:gs>
                  <a:gs pos="100000">
                    <a:srgbClr val="0251E0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71" name="Google Shape;971;p27"/>
          <p:cNvGrpSpPr/>
          <p:nvPr/>
        </p:nvGrpSpPr>
        <p:grpSpPr>
          <a:xfrm>
            <a:off x="2853616" y="664845"/>
            <a:ext cx="5874639" cy="716292"/>
            <a:chOff x="4213225" y="655308"/>
            <a:chExt cx="2913574" cy="574689"/>
          </a:xfrm>
        </p:grpSpPr>
        <p:sp>
          <p:nvSpPr>
            <p:cNvPr id="972" name="Google Shape;972;p27"/>
            <p:cNvSpPr/>
            <p:nvPr/>
          </p:nvSpPr>
          <p:spPr>
            <a:xfrm>
              <a:off x="4213225" y="655308"/>
              <a:ext cx="383098" cy="176225"/>
            </a:xfrm>
            <a:custGeom>
              <a:rect b="b" l="l" r="r" t="t"/>
              <a:pathLst>
                <a:path extrusionOk="0" h="292100" w="635000">
                  <a:moveTo>
                    <a:pt x="0" y="292100"/>
                  </a:moveTo>
                  <a:lnTo>
                    <a:pt x="292100" y="0"/>
                  </a:lnTo>
                  <a:lnTo>
                    <a:pt x="635000" y="12700"/>
                  </a:lnTo>
                  <a:lnTo>
                    <a:pt x="558800" y="127000"/>
                  </a:lnTo>
                  <a:lnTo>
                    <a:pt x="393700" y="127000"/>
                  </a:lnTo>
                  <a:lnTo>
                    <a:pt x="241300" y="292100"/>
                  </a:lnTo>
                  <a:lnTo>
                    <a:pt x="0" y="292100"/>
                  </a:ln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51E0"/>
                </a:gs>
              </a:gsLst>
              <a:lin ang="2700000" scaled="0"/>
            </a:gradFill>
            <a:ln>
              <a:noFill/>
            </a:ln>
            <a:effectLst>
              <a:outerShdw rotWithShape="0" algn="tl" dir="2700000" dist="12700">
                <a:srgbClr val="08126C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27"/>
            <p:cNvSpPr/>
            <p:nvPr/>
          </p:nvSpPr>
          <p:spPr>
            <a:xfrm>
              <a:off x="4216580" y="912396"/>
              <a:ext cx="589198" cy="317601"/>
            </a:xfrm>
            <a:custGeom>
              <a:rect b="b" l="l" r="r" t="t"/>
              <a:pathLst>
                <a:path extrusionOk="0" h="317601" w="589198">
                  <a:moveTo>
                    <a:pt x="0" y="0"/>
                  </a:moveTo>
                  <a:lnTo>
                    <a:pt x="38657" y="0"/>
                  </a:lnTo>
                  <a:lnTo>
                    <a:pt x="188194" y="156658"/>
                  </a:lnTo>
                  <a:lnTo>
                    <a:pt x="295462" y="156658"/>
                  </a:lnTo>
                  <a:lnTo>
                    <a:pt x="364419" y="256263"/>
                  </a:lnTo>
                  <a:lnTo>
                    <a:pt x="548306" y="256263"/>
                  </a:lnTo>
                  <a:lnTo>
                    <a:pt x="589198" y="317601"/>
                  </a:lnTo>
                  <a:lnTo>
                    <a:pt x="251127" y="317601"/>
                  </a:ln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51E0"/>
                </a:gs>
              </a:gsLst>
              <a:lin ang="2700000" scaled="0"/>
            </a:gradFill>
            <a:ln>
              <a:noFill/>
            </a:ln>
            <a:effectLst>
              <a:outerShdw rotWithShape="0" algn="tl" dir="2700000" dist="12700">
                <a:srgbClr val="08126C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27"/>
            <p:cNvSpPr/>
            <p:nvPr/>
          </p:nvSpPr>
          <p:spPr>
            <a:xfrm flipH="1">
              <a:off x="6743701" y="655308"/>
              <a:ext cx="383098" cy="176225"/>
            </a:xfrm>
            <a:custGeom>
              <a:rect b="b" l="l" r="r" t="t"/>
              <a:pathLst>
                <a:path extrusionOk="0" h="292100" w="635000">
                  <a:moveTo>
                    <a:pt x="0" y="292100"/>
                  </a:moveTo>
                  <a:lnTo>
                    <a:pt x="292100" y="0"/>
                  </a:lnTo>
                  <a:lnTo>
                    <a:pt x="635000" y="12700"/>
                  </a:lnTo>
                  <a:lnTo>
                    <a:pt x="558800" y="127000"/>
                  </a:lnTo>
                  <a:lnTo>
                    <a:pt x="393700" y="127000"/>
                  </a:lnTo>
                  <a:lnTo>
                    <a:pt x="241300" y="292100"/>
                  </a:lnTo>
                  <a:lnTo>
                    <a:pt x="0" y="292100"/>
                  </a:ln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51E0"/>
                </a:gs>
              </a:gsLst>
              <a:lin ang="2700000" scaled="0"/>
            </a:gradFill>
            <a:ln>
              <a:noFill/>
            </a:ln>
            <a:effectLst>
              <a:outerShdw rotWithShape="0" algn="tl" dir="2700000" dist="12700">
                <a:srgbClr val="08126C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27"/>
            <p:cNvSpPr/>
            <p:nvPr/>
          </p:nvSpPr>
          <p:spPr>
            <a:xfrm flipH="1">
              <a:off x="6534247" y="912396"/>
              <a:ext cx="589198" cy="317601"/>
            </a:xfrm>
            <a:custGeom>
              <a:rect b="b" l="l" r="r" t="t"/>
              <a:pathLst>
                <a:path extrusionOk="0" h="317601" w="589198">
                  <a:moveTo>
                    <a:pt x="38657" y="0"/>
                  </a:moveTo>
                  <a:lnTo>
                    <a:pt x="0" y="0"/>
                  </a:lnTo>
                  <a:lnTo>
                    <a:pt x="251127" y="317601"/>
                  </a:lnTo>
                  <a:lnTo>
                    <a:pt x="589198" y="317601"/>
                  </a:lnTo>
                  <a:lnTo>
                    <a:pt x="548306" y="256263"/>
                  </a:lnTo>
                  <a:lnTo>
                    <a:pt x="364419" y="256263"/>
                  </a:lnTo>
                  <a:lnTo>
                    <a:pt x="295462" y="156658"/>
                  </a:lnTo>
                  <a:lnTo>
                    <a:pt x="188194" y="156658"/>
                  </a:ln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51E0"/>
                </a:gs>
              </a:gsLst>
              <a:lin ang="2700000" scaled="0"/>
            </a:gradFill>
            <a:ln>
              <a:noFill/>
            </a:ln>
            <a:effectLst>
              <a:outerShdw rotWithShape="0" algn="tl" dir="2700000" dist="12700">
                <a:srgbClr val="08126C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27"/>
            <p:cNvSpPr/>
            <p:nvPr/>
          </p:nvSpPr>
          <p:spPr>
            <a:xfrm>
              <a:off x="4245398" y="712550"/>
              <a:ext cx="2845879" cy="443398"/>
            </a:xfrm>
            <a:custGeom>
              <a:rect b="b" l="l" r="r" t="t"/>
              <a:pathLst>
                <a:path extrusionOk="0" h="443398" w="2845879">
                  <a:moveTo>
                    <a:pt x="345948" y="0"/>
                  </a:moveTo>
                  <a:lnTo>
                    <a:pt x="1401852" y="0"/>
                  </a:lnTo>
                  <a:lnTo>
                    <a:pt x="1406100" y="0"/>
                  </a:lnTo>
                  <a:lnTo>
                    <a:pt x="2499930" y="0"/>
                  </a:lnTo>
                  <a:lnTo>
                    <a:pt x="2526991" y="40592"/>
                  </a:lnTo>
                  <a:lnTo>
                    <a:pt x="2611044" y="40592"/>
                  </a:lnTo>
                  <a:lnTo>
                    <a:pt x="2657537" y="87085"/>
                  </a:lnTo>
                  <a:lnTo>
                    <a:pt x="2695508" y="128220"/>
                  </a:lnTo>
                  <a:lnTo>
                    <a:pt x="2698533" y="128081"/>
                  </a:lnTo>
                  <a:lnTo>
                    <a:pt x="2721649" y="151197"/>
                  </a:lnTo>
                  <a:lnTo>
                    <a:pt x="2845879" y="151197"/>
                  </a:lnTo>
                  <a:lnTo>
                    <a:pt x="2655064" y="337181"/>
                  </a:lnTo>
                  <a:lnTo>
                    <a:pt x="2560694" y="337181"/>
                  </a:lnTo>
                  <a:lnTo>
                    <a:pt x="2500029" y="424810"/>
                  </a:lnTo>
                  <a:lnTo>
                    <a:pt x="2338253" y="424810"/>
                  </a:lnTo>
                  <a:lnTo>
                    <a:pt x="2325860" y="443398"/>
                  </a:lnTo>
                  <a:lnTo>
                    <a:pt x="1406100" y="443398"/>
                  </a:lnTo>
                  <a:lnTo>
                    <a:pt x="1401852" y="443398"/>
                  </a:lnTo>
                  <a:lnTo>
                    <a:pt x="520018" y="443398"/>
                  </a:lnTo>
                  <a:lnTo>
                    <a:pt x="507626" y="424810"/>
                  </a:lnTo>
                  <a:lnTo>
                    <a:pt x="345850" y="424810"/>
                  </a:lnTo>
                  <a:lnTo>
                    <a:pt x="285184" y="337181"/>
                  </a:lnTo>
                  <a:lnTo>
                    <a:pt x="190814" y="337181"/>
                  </a:lnTo>
                  <a:lnTo>
                    <a:pt x="0" y="151197"/>
                  </a:lnTo>
                  <a:lnTo>
                    <a:pt x="125503" y="151197"/>
                  </a:lnTo>
                  <a:lnTo>
                    <a:pt x="148563" y="128137"/>
                  </a:lnTo>
                  <a:lnTo>
                    <a:pt x="150370" y="128220"/>
                  </a:lnTo>
                  <a:lnTo>
                    <a:pt x="173056" y="103644"/>
                  </a:lnTo>
                  <a:lnTo>
                    <a:pt x="236108" y="40592"/>
                  </a:lnTo>
                  <a:lnTo>
                    <a:pt x="318887" y="40592"/>
                  </a:lnTo>
                  <a:close/>
                </a:path>
              </a:pathLst>
            </a:custGeom>
            <a:solidFill>
              <a:srgbClr val="25A6FC">
                <a:alpha val="40000"/>
              </a:srgbClr>
            </a:solidFill>
            <a:ln>
              <a:noFill/>
            </a:ln>
            <a:effectLst>
              <a:outerShdw rotWithShape="0" algn="tl" dir="2700000" dist="12700">
                <a:srgbClr val="08126C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7" name="Google Shape;977;p27"/>
          <p:cNvSpPr txBox="1"/>
          <p:nvPr/>
        </p:nvSpPr>
        <p:spPr>
          <a:xfrm>
            <a:off x="3244824" y="761725"/>
            <a:ext cx="5054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2F8FF"/>
                </a:solidFill>
              </a:rPr>
              <a:t>    Saving the Best for Last?</a:t>
            </a:r>
            <a:endParaRPr b="1" sz="2800">
              <a:solidFill>
                <a:srgbClr val="02F8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p27"/>
          <p:cNvSpPr/>
          <p:nvPr/>
        </p:nvSpPr>
        <p:spPr>
          <a:xfrm>
            <a:off x="6456025" y="1892425"/>
            <a:ext cx="4076100" cy="17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03200" lvl="0" marL="171450" marR="0" rtl="0" algn="just">
              <a:spcBef>
                <a:spcPts val="0"/>
              </a:spcBef>
              <a:spcAft>
                <a:spcPts val="0"/>
              </a:spcAft>
              <a:buClr>
                <a:srgbClr val="25A6FC"/>
              </a:buClr>
              <a:buSzPts val="1300"/>
              <a:buFont typeface="Noto Sans Symbols"/>
              <a:buChar char="●"/>
            </a:pPr>
            <a:r>
              <a:rPr lang="en-US" sz="1300">
                <a:solidFill>
                  <a:srgbClr val="25A6FC"/>
                </a:solidFill>
              </a:rPr>
              <a:t>The growth of the blockchain ecosystem fosters collaboration and drives technological advancements.</a:t>
            </a:r>
            <a:endParaRPr sz="1300">
              <a:solidFill>
                <a:srgbClr val="25A6FC"/>
              </a:solidFill>
            </a:endParaRPr>
          </a:p>
          <a:p>
            <a:pPr indent="-203200" lvl="0" marL="171450" marR="0" rtl="0" algn="just">
              <a:spcBef>
                <a:spcPts val="0"/>
              </a:spcBef>
              <a:spcAft>
                <a:spcPts val="0"/>
              </a:spcAft>
              <a:buClr>
                <a:srgbClr val="25A6FC"/>
              </a:buClr>
              <a:buSzPts val="1300"/>
              <a:buFont typeface="Noto Sans Symbols"/>
              <a:buChar char="●"/>
            </a:pPr>
            <a:r>
              <a:rPr lang="en-US" sz="1300">
                <a:solidFill>
                  <a:srgbClr val="25A6FC"/>
                </a:solidFill>
              </a:rPr>
              <a:t>Blockchains provide a fertile ground for innovation, enabling the creation of decentralized applications (dApps), smart contracts, and new business models.</a:t>
            </a:r>
            <a:endParaRPr sz="1300">
              <a:solidFill>
                <a:srgbClr val="25A6FC"/>
              </a:solidFill>
            </a:endParaRPr>
          </a:p>
        </p:txBody>
      </p:sp>
      <p:sp>
        <p:nvSpPr>
          <p:cNvPr id="979" name="Google Shape;979;p27"/>
          <p:cNvSpPr/>
          <p:nvPr/>
        </p:nvSpPr>
        <p:spPr>
          <a:xfrm>
            <a:off x="1541150" y="4383988"/>
            <a:ext cx="4237200" cy="10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03200" lvl="0" marL="171450" marR="0" rtl="0" algn="just">
              <a:spcBef>
                <a:spcPts val="0"/>
              </a:spcBef>
              <a:spcAft>
                <a:spcPts val="0"/>
              </a:spcAft>
              <a:buClr>
                <a:srgbClr val="25A6FC"/>
              </a:buClr>
              <a:buSzPts val="1300"/>
              <a:buFont typeface="Noto Sans Symbols"/>
              <a:buChar char="●"/>
            </a:pPr>
            <a:r>
              <a:rPr lang="en-US" sz="1300">
                <a:solidFill>
                  <a:srgbClr val="25A6FC"/>
                </a:solidFill>
              </a:rPr>
              <a:t>Blockchains have the potential to revolutionize industries such as finance, supply chain management, and healthcare.</a:t>
            </a:r>
            <a:endParaRPr sz="1300">
              <a:solidFill>
                <a:srgbClr val="25A6FC"/>
              </a:solidFill>
            </a:endParaRPr>
          </a:p>
          <a:p>
            <a:pPr indent="-203200" lvl="0" marL="171450" marR="0" rtl="0" algn="just">
              <a:spcBef>
                <a:spcPts val="0"/>
              </a:spcBef>
              <a:spcAft>
                <a:spcPts val="0"/>
              </a:spcAft>
              <a:buClr>
                <a:srgbClr val="25A6FC"/>
              </a:buClr>
              <a:buSzPts val="1300"/>
              <a:buFont typeface="Noto Sans Symbols"/>
              <a:buChar char="●"/>
            </a:pPr>
            <a:r>
              <a:rPr lang="en-US" sz="1300">
                <a:solidFill>
                  <a:srgbClr val="25A6FC"/>
                </a:solidFill>
              </a:rPr>
              <a:t>They empower individuals, enhance transparency, and create new opportunities for economic growth and social impact.</a:t>
            </a:r>
            <a:endParaRPr sz="1300">
              <a:solidFill>
                <a:srgbClr val="25A6FC"/>
              </a:solidFill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5A6FC"/>
              </a:solidFill>
            </a:endParaRPr>
          </a:p>
        </p:txBody>
      </p:sp>
      <p:sp>
        <p:nvSpPr>
          <p:cNvPr id="980" name="Google Shape;980;p27"/>
          <p:cNvSpPr txBox="1"/>
          <p:nvPr/>
        </p:nvSpPr>
        <p:spPr>
          <a:xfrm>
            <a:off x="2496618" y="2513864"/>
            <a:ext cx="2340900" cy="523200"/>
          </a:xfrm>
          <a:prstGeom prst="rect">
            <a:avLst/>
          </a:prstGeom>
          <a:solidFill>
            <a:srgbClr val="08126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2F8FF"/>
                </a:solidFill>
              </a:rPr>
              <a:t>Innovation</a:t>
            </a:r>
            <a:endParaRPr sz="2800">
              <a:solidFill>
                <a:srgbClr val="02F8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Google Shape;981;p27"/>
          <p:cNvSpPr txBox="1"/>
          <p:nvPr/>
        </p:nvSpPr>
        <p:spPr>
          <a:xfrm>
            <a:off x="7000875" y="4705200"/>
            <a:ext cx="3202200" cy="400200"/>
          </a:xfrm>
          <a:prstGeom prst="rect">
            <a:avLst/>
          </a:prstGeom>
          <a:solidFill>
            <a:srgbClr val="08126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2F8FF"/>
                </a:solidFill>
              </a:rPr>
              <a:t>Transformative Potential</a:t>
            </a:r>
            <a:endParaRPr sz="2000">
              <a:solidFill>
                <a:srgbClr val="02F8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7" name="Google Shape;987;p28"/>
          <p:cNvGrpSpPr/>
          <p:nvPr/>
        </p:nvGrpSpPr>
        <p:grpSpPr>
          <a:xfrm>
            <a:off x="3219679" y="2534889"/>
            <a:ext cx="2827717" cy="223227"/>
            <a:chOff x="3219679" y="2534889"/>
            <a:chExt cx="2827717" cy="223227"/>
          </a:xfrm>
        </p:grpSpPr>
        <p:cxnSp>
          <p:nvCxnSpPr>
            <p:cNvPr id="988" name="Google Shape;988;p28"/>
            <p:cNvCxnSpPr/>
            <p:nvPr/>
          </p:nvCxnSpPr>
          <p:spPr>
            <a:xfrm>
              <a:off x="3312769" y="2579339"/>
              <a:ext cx="1094359" cy="0"/>
            </a:xfrm>
            <a:prstGeom prst="straightConnector1">
              <a:avLst/>
            </a:prstGeom>
            <a:noFill/>
            <a:ln cap="rnd" cmpd="sng" w="12700">
              <a:solidFill>
                <a:srgbClr val="25A6F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89" name="Google Shape;989;p28"/>
            <p:cNvCxnSpPr/>
            <p:nvPr/>
          </p:nvCxnSpPr>
          <p:spPr>
            <a:xfrm>
              <a:off x="4586348" y="2704751"/>
              <a:ext cx="832330" cy="0"/>
            </a:xfrm>
            <a:prstGeom prst="straightConnector1">
              <a:avLst/>
            </a:prstGeom>
            <a:noFill/>
            <a:ln cap="rnd" cmpd="sng" w="12700">
              <a:solidFill>
                <a:srgbClr val="25A6F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90" name="Google Shape;990;p28"/>
            <p:cNvCxnSpPr/>
            <p:nvPr/>
          </p:nvCxnSpPr>
          <p:spPr>
            <a:xfrm>
              <a:off x="4409508" y="2580926"/>
              <a:ext cx="176840" cy="123825"/>
            </a:xfrm>
            <a:prstGeom prst="straightConnector1">
              <a:avLst/>
            </a:prstGeom>
            <a:noFill/>
            <a:ln cap="rnd" cmpd="sng" w="12700">
              <a:solidFill>
                <a:srgbClr val="25A6FC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91" name="Google Shape;991;p28"/>
            <p:cNvSpPr/>
            <p:nvPr/>
          </p:nvSpPr>
          <p:spPr>
            <a:xfrm>
              <a:off x="3219679" y="2534889"/>
              <a:ext cx="88900" cy="88900"/>
            </a:xfrm>
            <a:prstGeom prst="ellipse">
              <a:avLst/>
            </a:prstGeom>
            <a:noFill/>
            <a:ln cap="flat" cmpd="sng" w="12700">
              <a:solidFill>
                <a:srgbClr val="25A6F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28"/>
            <p:cNvSpPr/>
            <p:nvPr/>
          </p:nvSpPr>
          <p:spPr>
            <a:xfrm>
              <a:off x="5419694" y="2660301"/>
              <a:ext cx="88900" cy="88900"/>
            </a:xfrm>
            <a:prstGeom prst="ellipse">
              <a:avLst/>
            </a:prstGeom>
            <a:noFill/>
            <a:ln cap="flat" cmpd="sng" w="12700">
              <a:solidFill>
                <a:srgbClr val="02F8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93" name="Google Shape;993;p28"/>
            <p:cNvCxnSpPr/>
            <p:nvPr/>
          </p:nvCxnSpPr>
          <p:spPr>
            <a:xfrm flipH="1">
              <a:off x="5622863" y="2655334"/>
              <a:ext cx="146787" cy="102782"/>
            </a:xfrm>
            <a:prstGeom prst="straightConnector1">
              <a:avLst/>
            </a:prstGeom>
            <a:noFill/>
            <a:ln cap="rnd" cmpd="sng" w="12700">
              <a:solidFill>
                <a:srgbClr val="25A6F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94" name="Google Shape;994;p28"/>
            <p:cNvCxnSpPr/>
            <p:nvPr/>
          </p:nvCxnSpPr>
          <p:spPr>
            <a:xfrm flipH="1">
              <a:off x="5755755" y="2655334"/>
              <a:ext cx="146787" cy="102782"/>
            </a:xfrm>
            <a:prstGeom prst="straightConnector1">
              <a:avLst/>
            </a:prstGeom>
            <a:noFill/>
            <a:ln cap="rnd" cmpd="sng" w="12700">
              <a:solidFill>
                <a:srgbClr val="25A6F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95" name="Google Shape;995;p28"/>
            <p:cNvCxnSpPr/>
            <p:nvPr/>
          </p:nvCxnSpPr>
          <p:spPr>
            <a:xfrm flipH="1">
              <a:off x="5900609" y="2655334"/>
              <a:ext cx="146787" cy="102782"/>
            </a:xfrm>
            <a:prstGeom prst="straightConnector1">
              <a:avLst/>
            </a:prstGeom>
            <a:noFill/>
            <a:ln cap="rnd" cmpd="sng" w="12700">
              <a:solidFill>
                <a:srgbClr val="25A6FC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996" name="Google Shape;996;p28"/>
          <p:cNvGrpSpPr/>
          <p:nvPr/>
        </p:nvGrpSpPr>
        <p:grpSpPr>
          <a:xfrm>
            <a:off x="7907452" y="3159451"/>
            <a:ext cx="248491" cy="248491"/>
            <a:chOff x="6481491" y="494460"/>
            <a:chExt cx="733562" cy="733562"/>
          </a:xfrm>
        </p:grpSpPr>
        <p:sp>
          <p:nvSpPr>
            <p:cNvPr id="997" name="Google Shape;997;p28"/>
            <p:cNvSpPr/>
            <p:nvPr/>
          </p:nvSpPr>
          <p:spPr>
            <a:xfrm>
              <a:off x="6481491" y="494460"/>
              <a:ext cx="733562" cy="733562"/>
            </a:xfrm>
            <a:prstGeom prst="donut">
              <a:avLst>
                <a:gd fmla="val 9001" name="adj"/>
              </a:avLst>
            </a:prstGeom>
            <a:gradFill>
              <a:gsLst>
                <a:gs pos="0">
                  <a:srgbClr val="02F8FF"/>
                </a:gs>
                <a:gs pos="31000">
                  <a:srgbClr val="02F8FF"/>
                </a:gs>
                <a:gs pos="100000">
                  <a:srgbClr val="0251E0"/>
                </a:gs>
              </a:gsLst>
              <a:lin ang="2700000" scaled="0"/>
            </a:gradFill>
            <a:ln>
              <a:noFill/>
            </a:ln>
            <a:effectLst>
              <a:outerShdw rotWithShape="0" algn="tl" dir="2700000" dist="12700">
                <a:srgbClr val="08126C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28"/>
            <p:cNvSpPr/>
            <p:nvPr/>
          </p:nvSpPr>
          <p:spPr>
            <a:xfrm>
              <a:off x="6652045" y="665014"/>
              <a:ext cx="392454" cy="392454"/>
            </a:xfrm>
            <a:prstGeom prst="ellipse">
              <a:avLst/>
            </a:prstGeom>
            <a:gradFill>
              <a:gsLst>
                <a:gs pos="0">
                  <a:srgbClr val="02F8FF"/>
                </a:gs>
                <a:gs pos="31000">
                  <a:srgbClr val="02F8FF"/>
                </a:gs>
                <a:gs pos="100000">
                  <a:srgbClr val="0251E0"/>
                </a:gs>
              </a:gsLst>
              <a:lin ang="2700000" scaled="0"/>
            </a:gradFill>
            <a:ln>
              <a:noFill/>
            </a:ln>
            <a:effectLst>
              <a:outerShdw rotWithShape="0" algn="tl" dir="2700000" dist="12700">
                <a:srgbClr val="08126C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9" name="Google Shape;999;p28"/>
          <p:cNvGrpSpPr/>
          <p:nvPr/>
        </p:nvGrpSpPr>
        <p:grpSpPr>
          <a:xfrm>
            <a:off x="5899501" y="3796508"/>
            <a:ext cx="1023771" cy="252756"/>
            <a:chOff x="5900537" y="3882138"/>
            <a:chExt cx="1008627" cy="249017"/>
          </a:xfrm>
        </p:grpSpPr>
        <p:sp>
          <p:nvSpPr>
            <p:cNvPr id="1000" name="Google Shape;1000;p28"/>
            <p:cNvSpPr/>
            <p:nvPr/>
          </p:nvSpPr>
          <p:spPr>
            <a:xfrm rot="2100000">
              <a:off x="5969535" y="3876510"/>
              <a:ext cx="62436" cy="260274"/>
            </a:xfrm>
            <a:custGeom>
              <a:rect b="b" l="l" r="r" t="t"/>
              <a:pathLst>
                <a:path extrusionOk="0" h="260274" w="62436">
                  <a:moveTo>
                    <a:pt x="0" y="43718"/>
                  </a:moveTo>
                  <a:lnTo>
                    <a:pt x="62436" y="0"/>
                  </a:lnTo>
                  <a:lnTo>
                    <a:pt x="62436" y="216556"/>
                  </a:lnTo>
                  <a:lnTo>
                    <a:pt x="0" y="260274"/>
                  </a:lnTo>
                  <a:close/>
                </a:path>
              </a:pathLst>
            </a:custGeom>
            <a:solidFill>
              <a:srgbClr val="08126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28"/>
            <p:cNvSpPr/>
            <p:nvPr/>
          </p:nvSpPr>
          <p:spPr>
            <a:xfrm rot="2100000">
              <a:off x="6131174" y="3876510"/>
              <a:ext cx="62436" cy="260274"/>
            </a:xfrm>
            <a:custGeom>
              <a:rect b="b" l="l" r="r" t="t"/>
              <a:pathLst>
                <a:path extrusionOk="0" h="260274" w="62436">
                  <a:moveTo>
                    <a:pt x="0" y="43718"/>
                  </a:moveTo>
                  <a:lnTo>
                    <a:pt x="62436" y="0"/>
                  </a:lnTo>
                  <a:lnTo>
                    <a:pt x="62436" y="216556"/>
                  </a:lnTo>
                  <a:lnTo>
                    <a:pt x="0" y="260274"/>
                  </a:lnTo>
                  <a:close/>
                </a:path>
              </a:pathLst>
            </a:custGeom>
            <a:solidFill>
              <a:srgbClr val="08126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28"/>
            <p:cNvSpPr/>
            <p:nvPr/>
          </p:nvSpPr>
          <p:spPr>
            <a:xfrm rot="2100000">
              <a:off x="6292813" y="3876510"/>
              <a:ext cx="62436" cy="260274"/>
            </a:xfrm>
            <a:custGeom>
              <a:rect b="b" l="l" r="r" t="t"/>
              <a:pathLst>
                <a:path extrusionOk="0" h="260274" w="62436">
                  <a:moveTo>
                    <a:pt x="0" y="43718"/>
                  </a:moveTo>
                  <a:lnTo>
                    <a:pt x="62436" y="0"/>
                  </a:lnTo>
                  <a:lnTo>
                    <a:pt x="62436" y="216556"/>
                  </a:lnTo>
                  <a:lnTo>
                    <a:pt x="0" y="260274"/>
                  </a:lnTo>
                  <a:close/>
                </a:path>
              </a:pathLst>
            </a:custGeom>
            <a:solidFill>
              <a:srgbClr val="08126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28"/>
            <p:cNvSpPr/>
            <p:nvPr/>
          </p:nvSpPr>
          <p:spPr>
            <a:xfrm rot="2100000">
              <a:off x="6454452" y="3876510"/>
              <a:ext cx="62436" cy="260274"/>
            </a:xfrm>
            <a:custGeom>
              <a:rect b="b" l="l" r="r" t="t"/>
              <a:pathLst>
                <a:path extrusionOk="0" h="260274" w="62436">
                  <a:moveTo>
                    <a:pt x="0" y="43718"/>
                  </a:moveTo>
                  <a:lnTo>
                    <a:pt x="62436" y="0"/>
                  </a:lnTo>
                  <a:lnTo>
                    <a:pt x="62436" y="216556"/>
                  </a:lnTo>
                  <a:lnTo>
                    <a:pt x="0" y="260274"/>
                  </a:lnTo>
                  <a:close/>
                </a:path>
              </a:pathLst>
            </a:custGeom>
            <a:solidFill>
              <a:srgbClr val="08126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28"/>
            <p:cNvSpPr/>
            <p:nvPr/>
          </p:nvSpPr>
          <p:spPr>
            <a:xfrm rot="2100000">
              <a:off x="6616091" y="3876510"/>
              <a:ext cx="62436" cy="260274"/>
            </a:xfrm>
            <a:custGeom>
              <a:rect b="b" l="l" r="r" t="t"/>
              <a:pathLst>
                <a:path extrusionOk="0" h="260274" w="62436">
                  <a:moveTo>
                    <a:pt x="0" y="43718"/>
                  </a:moveTo>
                  <a:lnTo>
                    <a:pt x="62436" y="0"/>
                  </a:lnTo>
                  <a:lnTo>
                    <a:pt x="62436" y="216556"/>
                  </a:lnTo>
                  <a:lnTo>
                    <a:pt x="0" y="260274"/>
                  </a:lnTo>
                  <a:close/>
                </a:path>
              </a:pathLst>
            </a:custGeom>
            <a:solidFill>
              <a:srgbClr val="08126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28"/>
            <p:cNvSpPr/>
            <p:nvPr/>
          </p:nvSpPr>
          <p:spPr>
            <a:xfrm rot="2100000">
              <a:off x="6777730" y="3876509"/>
              <a:ext cx="62436" cy="260274"/>
            </a:xfrm>
            <a:custGeom>
              <a:rect b="b" l="l" r="r" t="t"/>
              <a:pathLst>
                <a:path extrusionOk="0" h="260274" w="62436">
                  <a:moveTo>
                    <a:pt x="0" y="43718"/>
                  </a:moveTo>
                  <a:lnTo>
                    <a:pt x="62436" y="0"/>
                  </a:lnTo>
                  <a:lnTo>
                    <a:pt x="62436" y="216556"/>
                  </a:lnTo>
                  <a:lnTo>
                    <a:pt x="0" y="260274"/>
                  </a:lnTo>
                  <a:close/>
                </a:path>
              </a:pathLst>
            </a:custGeom>
            <a:solidFill>
              <a:srgbClr val="08126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06" name="Google Shape;100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469907">
            <a:off x="7879629" y="-2161060"/>
            <a:ext cx="6465656" cy="3772745"/>
          </a:xfrm>
          <a:custGeom>
            <a:rect b="b" l="l" r="r" t="t"/>
            <a:pathLst>
              <a:path extrusionOk="0" h="3772745" w="6465656">
                <a:moveTo>
                  <a:pt x="0" y="2588320"/>
                </a:moveTo>
                <a:lnTo>
                  <a:pt x="4343267" y="1990912"/>
                </a:lnTo>
                <a:lnTo>
                  <a:pt x="4588355" y="3772745"/>
                </a:lnTo>
                <a:lnTo>
                  <a:pt x="0" y="3772745"/>
                </a:lnTo>
                <a:close/>
                <a:moveTo>
                  <a:pt x="4800194" y="0"/>
                </a:moveTo>
                <a:lnTo>
                  <a:pt x="6465656" y="0"/>
                </a:lnTo>
                <a:lnTo>
                  <a:pt x="6465656" y="122948"/>
                </a:lnTo>
                <a:lnTo>
                  <a:pt x="4847716" y="345493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007" name="Google Shape;1007;p28"/>
          <p:cNvPicPr preferRelativeResize="0"/>
          <p:nvPr/>
        </p:nvPicPr>
        <p:blipFill rotWithShape="1">
          <a:blip r:embed="rId4">
            <a:alphaModFix/>
          </a:blip>
          <a:srcRect b="63788" l="30234" r="0" t="0"/>
          <a:stretch/>
        </p:blipFill>
        <p:spPr>
          <a:xfrm>
            <a:off x="-14282" y="4975912"/>
            <a:ext cx="4033542" cy="1875992"/>
          </a:xfrm>
          <a:custGeom>
            <a:rect b="b" l="l" r="r" t="t"/>
            <a:pathLst>
              <a:path extrusionOk="0" h="1875992" w="4033542">
                <a:moveTo>
                  <a:pt x="0" y="0"/>
                </a:moveTo>
                <a:lnTo>
                  <a:pt x="4033542" y="0"/>
                </a:lnTo>
                <a:lnTo>
                  <a:pt x="4033542" y="1875992"/>
                </a:lnTo>
                <a:lnTo>
                  <a:pt x="0" y="1875992"/>
                </a:lnTo>
                <a:close/>
              </a:path>
            </a:pathLst>
          </a:custGeom>
          <a:noFill/>
          <a:ln>
            <a:noFill/>
          </a:ln>
        </p:spPr>
      </p:pic>
      <p:cxnSp>
        <p:nvCxnSpPr>
          <p:cNvPr id="1008" name="Google Shape;1008;p28"/>
          <p:cNvCxnSpPr/>
          <p:nvPr/>
        </p:nvCxnSpPr>
        <p:spPr>
          <a:xfrm flipH="1" rot="10800000">
            <a:off x="-113171" y="1672909"/>
            <a:ext cx="1941000" cy="1415400"/>
          </a:xfrm>
          <a:prstGeom prst="bentConnector3">
            <a:avLst>
              <a:gd fmla="val 70097" name="adj1"/>
            </a:avLst>
          </a:prstGeom>
          <a:noFill/>
          <a:ln cap="flat" cmpd="sng" w="25400">
            <a:solidFill>
              <a:srgbClr val="02F8FF">
                <a:alpha val="20000"/>
              </a:srgbClr>
            </a:solidFill>
            <a:prstDash val="solid"/>
            <a:miter lim="800000"/>
            <a:headEnd len="sm" w="sm" type="none"/>
            <a:tailEnd len="lg" w="lg" type="stealth"/>
          </a:ln>
        </p:spPr>
      </p:cxnSp>
      <p:cxnSp>
        <p:nvCxnSpPr>
          <p:cNvPr id="1009" name="Google Shape;1009;p28"/>
          <p:cNvCxnSpPr/>
          <p:nvPr/>
        </p:nvCxnSpPr>
        <p:spPr>
          <a:xfrm flipH="1" rot="10800000">
            <a:off x="-407370" y="549635"/>
            <a:ext cx="3504900" cy="1398900"/>
          </a:xfrm>
          <a:prstGeom prst="bentConnector3">
            <a:avLst>
              <a:gd fmla="val 34648" name="adj1"/>
            </a:avLst>
          </a:prstGeom>
          <a:noFill/>
          <a:ln cap="flat" cmpd="sng" w="25400">
            <a:solidFill>
              <a:srgbClr val="02F8FF">
                <a:alpha val="20000"/>
              </a:srgbClr>
            </a:solidFill>
            <a:prstDash val="solid"/>
            <a:miter lim="800000"/>
            <a:headEnd len="sm" w="sm" type="none"/>
            <a:tailEnd len="lg" w="lg" type="stealth"/>
          </a:ln>
        </p:spPr>
      </p:cxnSp>
      <p:cxnSp>
        <p:nvCxnSpPr>
          <p:cNvPr id="1010" name="Google Shape;1010;p28"/>
          <p:cNvCxnSpPr/>
          <p:nvPr/>
        </p:nvCxnSpPr>
        <p:spPr>
          <a:xfrm flipH="1" rot="-5400000">
            <a:off x="-1407136" y="1539692"/>
            <a:ext cx="4198500" cy="523500"/>
          </a:xfrm>
          <a:prstGeom prst="bentConnector3">
            <a:avLst>
              <a:gd fmla="val 100023" name="adj1"/>
            </a:avLst>
          </a:prstGeom>
          <a:noFill/>
          <a:ln cap="flat" cmpd="sng" w="25400">
            <a:solidFill>
              <a:srgbClr val="02F8FF">
                <a:alpha val="20000"/>
              </a:srgbClr>
            </a:solidFill>
            <a:prstDash val="solid"/>
            <a:miter lim="800000"/>
            <a:headEnd len="sm" w="sm" type="none"/>
            <a:tailEnd len="lg" w="lg" type="stealth"/>
          </a:ln>
        </p:spPr>
      </p:cxnSp>
      <p:cxnSp>
        <p:nvCxnSpPr>
          <p:cNvPr id="1011" name="Google Shape;1011;p28"/>
          <p:cNvCxnSpPr>
            <a:endCxn id="991" idx="4"/>
          </p:cNvCxnSpPr>
          <p:nvPr/>
        </p:nvCxnSpPr>
        <p:spPr>
          <a:xfrm>
            <a:off x="649629" y="541489"/>
            <a:ext cx="2614500" cy="2082300"/>
          </a:xfrm>
          <a:prstGeom prst="bentConnector4">
            <a:avLst>
              <a:gd fmla="val 14830" name="adj1"/>
              <a:gd fmla="val 128830" name="adj2"/>
            </a:avLst>
          </a:prstGeom>
          <a:noFill/>
          <a:ln cap="flat" cmpd="sng" w="25400">
            <a:solidFill>
              <a:srgbClr val="02F8FF">
                <a:alpha val="20000"/>
              </a:srgbClr>
            </a:solidFill>
            <a:prstDash val="solid"/>
            <a:miter lim="800000"/>
            <a:headEnd len="sm" w="sm" type="none"/>
            <a:tailEnd len="lg" w="lg" type="stealth"/>
          </a:ln>
        </p:spPr>
      </p:cxnSp>
      <p:cxnSp>
        <p:nvCxnSpPr>
          <p:cNvPr id="1012" name="Google Shape;1012;p28"/>
          <p:cNvCxnSpPr/>
          <p:nvPr/>
        </p:nvCxnSpPr>
        <p:spPr>
          <a:xfrm flipH="1">
            <a:off x="10076147" y="3903836"/>
            <a:ext cx="2151000" cy="1246200"/>
          </a:xfrm>
          <a:prstGeom prst="bentConnector3">
            <a:avLst>
              <a:gd fmla="val 70102" name="adj1"/>
            </a:avLst>
          </a:prstGeom>
          <a:noFill/>
          <a:ln cap="flat" cmpd="sng" w="25400">
            <a:solidFill>
              <a:srgbClr val="02F8FF">
                <a:alpha val="20000"/>
              </a:srgbClr>
            </a:solidFill>
            <a:prstDash val="solid"/>
            <a:miter lim="800000"/>
            <a:headEnd len="sm" w="sm" type="none"/>
            <a:tailEnd len="lg" w="lg" type="stealth"/>
          </a:ln>
        </p:spPr>
      </p:cxnSp>
      <p:cxnSp>
        <p:nvCxnSpPr>
          <p:cNvPr id="1013" name="Google Shape;1013;p28"/>
          <p:cNvCxnSpPr/>
          <p:nvPr/>
        </p:nvCxnSpPr>
        <p:spPr>
          <a:xfrm flipH="1">
            <a:off x="8668798" y="4907175"/>
            <a:ext cx="3884400" cy="1231500"/>
          </a:xfrm>
          <a:prstGeom prst="bentConnector3">
            <a:avLst>
              <a:gd fmla="val 34648" name="adj1"/>
            </a:avLst>
          </a:prstGeom>
          <a:noFill/>
          <a:ln cap="flat" cmpd="sng" w="25400">
            <a:solidFill>
              <a:srgbClr val="02F8FF">
                <a:alpha val="20000"/>
              </a:srgbClr>
            </a:solidFill>
            <a:prstDash val="solid"/>
            <a:miter lim="800000"/>
            <a:headEnd len="sm" w="sm" type="none"/>
            <a:tailEnd len="lg" w="lg" type="stealth"/>
          </a:ln>
        </p:spPr>
      </p:cxnSp>
      <p:cxnSp>
        <p:nvCxnSpPr>
          <p:cNvPr id="1014" name="Google Shape;1014;p28"/>
          <p:cNvCxnSpPr/>
          <p:nvPr/>
        </p:nvCxnSpPr>
        <p:spPr>
          <a:xfrm flipH="1" rot="5400000">
            <a:off x="9486665" y="4746524"/>
            <a:ext cx="3696000" cy="580200"/>
          </a:xfrm>
          <a:prstGeom prst="bentConnector3">
            <a:avLst>
              <a:gd fmla="val 100021" name="adj1"/>
            </a:avLst>
          </a:prstGeom>
          <a:noFill/>
          <a:ln cap="flat" cmpd="sng" w="25400">
            <a:solidFill>
              <a:srgbClr val="02F8FF">
                <a:alpha val="20000"/>
              </a:srgbClr>
            </a:solidFill>
            <a:prstDash val="solid"/>
            <a:miter lim="800000"/>
            <a:headEnd len="sm" w="sm" type="none"/>
            <a:tailEnd len="lg" w="lg" type="stealth"/>
          </a:ln>
        </p:spPr>
      </p:cxnSp>
      <p:cxnSp>
        <p:nvCxnSpPr>
          <p:cNvPr id="1015" name="Google Shape;1015;p28"/>
          <p:cNvCxnSpPr/>
          <p:nvPr/>
        </p:nvCxnSpPr>
        <p:spPr>
          <a:xfrm rot="10800000">
            <a:off x="9485764" y="3900656"/>
            <a:ext cx="2897700" cy="1833000"/>
          </a:xfrm>
          <a:prstGeom prst="bentConnector4">
            <a:avLst>
              <a:gd fmla="val 49398" name="adj1"/>
              <a:gd fmla="val 112222" name="adj2"/>
            </a:avLst>
          </a:prstGeom>
          <a:noFill/>
          <a:ln cap="flat" cmpd="sng" w="25400">
            <a:solidFill>
              <a:srgbClr val="02F8FF">
                <a:alpha val="20000"/>
              </a:srgbClr>
            </a:solidFill>
            <a:prstDash val="solid"/>
            <a:miter lim="800000"/>
            <a:headEnd len="sm" w="sm" type="none"/>
            <a:tailEnd len="lg" w="lg" type="stealth"/>
          </a:ln>
        </p:spPr>
      </p:cxnSp>
      <p:pic>
        <p:nvPicPr>
          <p:cNvPr id="1016" name="Google Shape;1016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77460" y="273671"/>
            <a:ext cx="586368" cy="586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7" name="Google Shape;1017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1567" y="2316069"/>
            <a:ext cx="586368" cy="586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8" name="Google Shape;1018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72532" y="2927044"/>
            <a:ext cx="586368" cy="586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9" name="Google Shape;1019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331581" y="3601214"/>
            <a:ext cx="586368" cy="586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0" name="Google Shape;1020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428631" y="4817193"/>
            <a:ext cx="586368" cy="586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1" name="Google Shape;1021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073517" y="5849214"/>
            <a:ext cx="586368" cy="5863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2" name="Google Shape;1022;p28"/>
          <p:cNvGrpSpPr/>
          <p:nvPr/>
        </p:nvGrpSpPr>
        <p:grpSpPr>
          <a:xfrm>
            <a:off x="3415628" y="1546794"/>
            <a:ext cx="5556694" cy="735887"/>
            <a:chOff x="3415628" y="1546794"/>
            <a:chExt cx="5556694" cy="735887"/>
          </a:xfrm>
        </p:grpSpPr>
        <p:cxnSp>
          <p:nvCxnSpPr>
            <p:cNvPr id="1023" name="Google Shape;1023;p28"/>
            <p:cNvCxnSpPr/>
            <p:nvPr/>
          </p:nvCxnSpPr>
          <p:spPr>
            <a:xfrm>
              <a:off x="3811378" y="1836592"/>
              <a:ext cx="3708400" cy="0"/>
            </a:xfrm>
            <a:prstGeom prst="straightConnector1">
              <a:avLst/>
            </a:prstGeom>
            <a:noFill/>
            <a:ln cap="rnd" cmpd="sng" w="12700">
              <a:solidFill>
                <a:srgbClr val="02F8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24" name="Google Shape;1024;p28"/>
            <p:cNvCxnSpPr/>
            <p:nvPr/>
          </p:nvCxnSpPr>
          <p:spPr>
            <a:xfrm>
              <a:off x="8533708" y="1960417"/>
              <a:ext cx="353681" cy="247650"/>
            </a:xfrm>
            <a:prstGeom prst="straightConnector1">
              <a:avLst/>
            </a:prstGeom>
            <a:noFill/>
            <a:ln cap="rnd" cmpd="sng" w="12700">
              <a:solidFill>
                <a:srgbClr val="02F8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25" name="Google Shape;1025;p28"/>
            <p:cNvCxnSpPr/>
            <p:nvPr/>
          </p:nvCxnSpPr>
          <p:spPr>
            <a:xfrm flipH="1">
              <a:off x="3460079" y="1836592"/>
              <a:ext cx="353681" cy="247650"/>
            </a:xfrm>
            <a:prstGeom prst="straightConnector1">
              <a:avLst/>
            </a:prstGeom>
            <a:noFill/>
            <a:ln cap="rnd" cmpd="sng" w="12700">
              <a:solidFill>
                <a:srgbClr val="02F8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26" name="Google Shape;1026;p28"/>
            <p:cNvCxnSpPr/>
            <p:nvPr/>
          </p:nvCxnSpPr>
          <p:spPr>
            <a:xfrm flipH="1">
              <a:off x="6705722" y="1588942"/>
              <a:ext cx="353681" cy="247650"/>
            </a:xfrm>
            <a:prstGeom prst="straightConnector1">
              <a:avLst/>
            </a:prstGeom>
            <a:noFill/>
            <a:ln cap="rnd" cmpd="sng" w="12700">
              <a:solidFill>
                <a:srgbClr val="02F8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27" name="Google Shape;1027;p28"/>
            <p:cNvCxnSpPr/>
            <p:nvPr/>
          </p:nvCxnSpPr>
          <p:spPr>
            <a:xfrm>
              <a:off x="7698998" y="1960417"/>
              <a:ext cx="832330" cy="0"/>
            </a:xfrm>
            <a:prstGeom prst="straightConnector1">
              <a:avLst/>
            </a:prstGeom>
            <a:noFill/>
            <a:ln cap="rnd" cmpd="sng" w="12700">
              <a:solidFill>
                <a:srgbClr val="02F8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28" name="Google Shape;1028;p28"/>
            <p:cNvCxnSpPr/>
            <p:nvPr/>
          </p:nvCxnSpPr>
          <p:spPr>
            <a:xfrm>
              <a:off x="7522158" y="1836592"/>
              <a:ext cx="176840" cy="123825"/>
            </a:xfrm>
            <a:prstGeom prst="straightConnector1">
              <a:avLst/>
            </a:prstGeom>
            <a:noFill/>
            <a:ln cap="rnd" cmpd="sng" w="12700">
              <a:solidFill>
                <a:srgbClr val="02F8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29" name="Google Shape;1029;p28"/>
            <p:cNvCxnSpPr/>
            <p:nvPr/>
          </p:nvCxnSpPr>
          <p:spPr>
            <a:xfrm>
              <a:off x="7059403" y="1588942"/>
              <a:ext cx="1084116" cy="0"/>
            </a:xfrm>
            <a:prstGeom prst="straightConnector1">
              <a:avLst/>
            </a:prstGeom>
            <a:noFill/>
            <a:ln cap="rnd" cmpd="sng" w="12700">
              <a:solidFill>
                <a:srgbClr val="02F8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30" name="Google Shape;1030;p28"/>
            <p:cNvSpPr/>
            <p:nvPr/>
          </p:nvSpPr>
          <p:spPr>
            <a:xfrm>
              <a:off x="3415628" y="2046142"/>
              <a:ext cx="88900" cy="88900"/>
            </a:xfrm>
            <a:prstGeom prst="ellipse">
              <a:avLst/>
            </a:pr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F8FF"/>
                </a:gs>
              </a:gsLst>
              <a:lin ang="189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28"/>
            <p:cNvSpPr/>
            <p:nvPr/>
          </p:nvSpPr>
          <p:spPr>
            <a:xfrm>
              <a:off x="8103258" y="1546794"/>
              <a:ext cx="88900" cy="88900"/>
            </a:xfrm>
            <a:prstGeom prst="ellipse">
              <a:avLst/>
            </a:pr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F8FF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28"/>
            <p:cNvSpPr/>
            <p:nvPr/>
          </p:nvSpPr>
          <p:spPr>
            <a:xfrm>
              <a:off x="8883422" y="2193781"/>
              <a:ext cx="88900" cy="88900"/>
            </a:xfrm>
            <a:prstGeom prst="ellipse">
              <a:avLst/>
            </a:prstGeom>
            <a:noFill/>
            <a:ln cap="flat" cmpd="sng" w="12700">
              <a:solidFill>
                <a:srgbClr val="02F8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28"/>
            <p:cNvSpPr/>
            <p:nvPr/>
          </p:nvSpPr>
          <p:spPr>
            <a:xfrm>
              <a:off x="3486150" y="1835100"/>
              <a:ext cx="5405438" cy="366712"/>
            </a:xfrm>
            <a:custGeom>
              <a:rect b="b" l="l" r="r" t="t"/>
              <a:pathLst>
                <a:path extrusionOk="0" h="366712" w="5405438">
                  <a:moveTo>
                    <a:pt x="0" y="233362"/>
                  </a:moveTo>
                  <a:lnTo>
                    <a:pt x="328613" y="0"/>
                  </a:lnTo>
                  <a:lnTo>
                    <a:pt x="4043363" y="0"/>
                  </a:lnTo>
                  <a:lnTo>
                    <a:pt x="4214813" y="123825"/>
                  </a:lnTo>
                  <a:lnTo>
                    <a:pt x="5048250" y="123825"/>
                  </a:lnTo>
                  <a:lnTo>
                    <a:pt x="5405438" y="366712"/>
                  </a:lnTo>
                </a:path>
              </a:pathLst>
            </a:custGeom>
            <a:noFill/>
            <a:ln cap="rnd" cmpd="sng" w="12700">
              <a:solidFill>
                <a:srgbClr val="02F8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28"/>
            <p:cNvSpPr/>
            <p:nvPr/>
          </p:nvSpPr>
          <p:spPr>
            <a:xfrm>
              <a:off x="6719888" y="1582687"/>
              <a:ext cx="1381125" cy="247650"/>
            </a:xfrm>
            <a:custGeom>
              <a:rect b="b" l="l" r="r" t="t"/>
              <a:pathLst>
                <a:path extrusionOk="0" h="247650" w="1381125">
                  <a:moveTo>
                    <a:pt x="0" y="247650"/>
                  </a:moveTo>
                  <a:lnTo>
                    <a:pt x="342900" y="0"/>
                  </a:lnTo>
                  <a:lnTo>
                    <a:pt x="1381125" y="4763"/>
                  </a:lnTo>
                </a:path>
              </a:pathLst>
            </a:custGeom>
            <a:noFill/>
            <a:ln cap="rnd" cmpd="sng" w="12700">
              <a:solidFill>
                <a:srgbClr val="02F8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28"/>
            <p:cNvSpPr/>
            <p:nvPr/>
          </p:nvSpPr>
          <p:spPr>
            <a:xfrm flipH="1" rot="10800000">
              <a:off x="3923448" y="1832743"/>
              <a:ext cx="3417304" cy="115190"/>
            </a:xfrm>
            <a:custGeom>
              <a:rect b="b" l="l" r="r" t="t"/>
              <a:pathLst>
                <a:path extrusionOk="0" h="137160" w="4069080">
                  <a:moveTo>
                    <a:pt x="167640" y="0"/>
                  </a:moveTo>
                  <a:lnTo>
                    <a:pt x="3901440" y="0"/>
                  </a:lnTo>
                  <a:lnTo>
                    <a:pt x="4069080" y="137160"/>
                  </a:lnTo>
                  <a:lnTo>
                    <a:pt x="0" y="135212"/>
                  </a:lnTo>
                  <a:lnTo>
                    <a:pt x="167640" y="0"/>
                  </a:ln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100000">
                  <a:srgbClr val="02F8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6" name="Google Shape;1036;p28"/>
          <p:cNvSpPr/>
          <p:nvPr/>
        </p:nvSpPr>
        <p:spPr>
          <a:xfrm>
            <a:off x="6267263" y="2602683"/>
            <a:ext cx="1446583" cy="204135"/>
          </a:xfrm>
          <a:prstGeom prst="rect">
            <a:avLst/>
          </a:prstGeom>
          <a:solidFill>
            <a:srgbClr val="02F8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7" name="Google Shape;1037;p28"/>
          <p:cNvSpPr/>
          <p:nvPr/>
        </p:nvSpPr>
        <p:spPr>
          <a:xfrm>
            <a:off x="7864851" y="2602683"/>
            <a:ext cx="1062253" cy="204135"/>
          </a:xfrm>
          <a:prstGeom prst="rect">
            <a:avLst/>
          </a:prstGeom>
          <a:solidFill>
            <a:srgbClr val="02F8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8" name="Google Shape;1038;p28"/>
          <p:cNvSpPr txBox="1"/>
          <p:nvPr/>
        </p:nvSpPr>
        <p:spPr>
          <a:xfrm>
            <a:off x="6230666" y="2579419"/>
            <a:ext cx="1554753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8126C"/>
                </a:solidFill>
                <a:latin typeface="Arial"/>
                <a:ea typeface="Arial"/>
                <a:cs typeface="Arial"/>
                <a:sym typeface="Arial"/>
              </a:rPr>
              <a:t>Presented by: </a:t>
            </a:r>
            <a:r>
              <a:rPr lang="en-US" sz="1050">
                <a:solidFill>
                  <a:srgbClr val="08126C"/>
                </a:solidFill>
              </a:rPr>
              <a:t>NSSA</a:t>
            </a:r>
            <a:endParaRPr sz="1050">
              <a:solidFill>
                <a:srgbClr val="0812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9" name="Google Shape;1039;p28"/>
          <p:cNvSpPr txBox="1"/>
          <p:nvPr/>
        </p:nvSpPr>
        <p:spPr>
          <a:xfrm>
            <a:off x="7833743" y="2579419"/>
            <a:ext cx="11418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8126C"/>
                </a:solidFill>
              </a:rPr>
              <a:t>14</a:t>
            </a:r>
            <a:r>
              <a:rPr lang="en-US" sz="1050">
                <a:solidFill>
                  <a:srgbClr val="08126C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1050">
                <a:solidFill>
                  <a:srgbClr val="08126C"/>
                </a:solidFill>
              </a:rPr>
              <a:t>04</a:t>
            </a:r>
            <a:r>
              <a:rPr lang="en-US" sz="1050">
                <a:solidFill>
                  <a:srgbClr val="08126C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1050">
                <a:solidFill>
                  <a:srgbClr val="08126C"/>
                </a:solidFill>
              </a:rPr>
              <a:t>2024</a:t>
            </a:r>
            <a:endParaRPr sz="1050">
              <a:solidFill>
                <a:srgbClr val="0812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0" name="Google Shape;1040;p28"/>
          <p:cNvSpPr txBox="1"/>
          <p:nvPr/>
        </p:nvSpPr>
        <p:spPr>
          <a:xfrm>
            <a:off x="3681203" y="1975504"/>
            <a:ext cx="476122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2F8FF"/>
                </a:solidFill>
                <a:latin typeface="Arial"/>
                <a:ea typeface="Arial"/>
                <a:cs typeface="Arial"/>
                <a:sym typeface="Arial"/>
              </a:rPr>
              <a:t>Thanks For Watching</a:t>
            </a:r>
            <a:endParaRPr sz="3200">
              <a:solidFill>
                <a:srgbClr val="02F8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1" name="Google Shape;1041;p28"/>
          <p:cNvSpPr txBox="1"/>
          <p:nvPr/>
        </p:nvSpPr>
        <p:spPr>
          <a:xfrm>
            <a:off x="2096732" y="3789973"/>
            <a:ext cx="7998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rgbClr val="02F8FF"/>
                </a:solidFill>
                <a:latin typeface="Arial"/>
                <a:ea typeface="Arial"/>
                <a:cs typeface="Arial"/>
                <a:sym typeface="Arial"/>
              </a:rPr>
              <a:t>Block</a:t>
            </a:r>
            <a:r>
              <a:rPr lang="en-US" sz="9600">
                <a:solidFill>
                  <a:srgbClr val="02F8FF"/>
                </a:solidFill>
              </a:rPr>
              <a:t>c</a:t>
            </a:r>
            <a:r>
              <a:rPr lang="en-US" sz="9600">
                <a:solidFill>
                  <a:srgbClr val="02F8FF"/>
                </a:solidFill>
                <a:latin typeface="Arial"/>
                <a:ea typeface="Arial"/>
                <a:cs typeface="Arial"/>
                <a:sym typeface="Arial"/>
              </a:rPr>
              <a:t>hain</a:t>
            </a:r>
            <a:endParaRPr sz="9600">
              <a:solidFill>
                <a:srgbClr val="02F8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724193">
            <a:off x="-268684" y="5426993"/>
            <a:ext cx="12884865" cy="518613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4" name="Google Shape;134;p7"/>
          <p:cNvGrpSpPr/>
          <p:nvPr/>
        </p:nvGrpSpPr>
        <p:grpSpPr>
          <a:xfrm>
            <a:off x="3623487" y="1205858"/>
            <a:ext cx="2827717" cy="223345"/>
            <a:chOff x="3219679" y="2534889"/>
            <a:chExt cx="2827717" cy="223345"/>
          </a:xfrm>
        </p:grpSpPr>
        <p:cxnSp>
          <p:nvCxnSpPr>
            <p:cNvPr id="135" name="Google Shape;135;p7"/>
            <p:cNvCxnSpPr/>
            <p:nvPr/>
          </p:nvCxnSpPr>
          <p:spPr>
            <a:xfrm>
              <a:off x="3312769" y="2579339"/>
              <a:ext cx="1094400" cy="0"/>
            </a:xfrm>
            <a:prstGeom prst="straightConnector1">
              <a:avLst/>
            </a:prstGeom>
            <a:noFill/>
            <a:ln cap="rnd" cmpd="sng" w="12700">
              <a:solidFill>
                <a:srgbClr val="25A6F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6" name="Google Shape;136;p7"/>
            <p:cNvCxnSpPr/>
            <p:nvPr/>
          </p:nvCxnSpPr>
          <p:spPr>
            <a:xfrm>
              <a:off x="4586348" y="2704751"/>
              <a:ext cx="832200" cy="0"/>
            </a:xfrm>
            <a:prstGeom prst="straightConnector1">
              <a:avLst/>
            </a:prstGeom>
            <a:noFill/>
            <a:ln cap="rnd" cmpd="sng" w="12700">
              <a:solidFill>
                <a:srgbClr val="25A6F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7" name="Google Shape;137;p7"/>
            <p:cNvCxnSpPr/>
            <p:nvPr/>
          </p:nvCxnSpPr>
          <p:spPr>
            <a:xfrm>
              <a:off x="4409508" y="2580926"/>
              <a:ext cx="176700" cy="123900"/>
            </a:xfrm>
            <a:prstGeom prst="straightConnector1">
              <a:avLst/>
            </a:prstGeom>
            <a:noFill/>
            <a:ln cap="rnd" cmpd="sng" w="12700">
              <a:solidFill>
                <a:srgbClr val="25A6FC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8" name="Google Shape;138;p7"/>
            <p:cNvSpPr/>
            <p:nvPr/>
          </p:nvSpPr>
          <p:spPr>
            <a:xfrm>
              <a:off x="3219679" y="2534889"/>
              <a:ext cx="88800" cy="88800"/>
            </a:xfrm>
            <a:prstGeom prst="ellipse">
              <a:avLst/>
            </a:prstGeom>
            <a:noFill/>
            <a:ln cap="flat" cmpd="sng" w="12700">
              <a:solidFill>
                <a:srgbClr val="25A6F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5419694" y="2660301"/>
              <a:ext cx="88800" cy="88800"/>
            </a:xfrm>
            <a:prstGeom prst="ellipse">
              <a:avLst/>
            </a:prstGeom>
            <a:noFill/>
            <a:ln cap="flat" cmpd="sng" w="12700">
              <a:solidFill>
                <a:srgbClr val="02F8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0" name="Google Shape;140;p7"/>
            <p:cNvCxnSpPr/>
            <p:nvPr/>
          </p:nvCxnSpPr>
          <p:spPr>
            <a:xfrm flipH="1">
              <a:off x="5622950" y="2655334"/>
              <a:ext cx="146700" cy="102900"/>
            </a:xfrm>
            <a:prstGeom prst="straightConnector1">
              <a:avLst/>
            </a:prstGeom>
            <a:noFill/>
            <a:ln cap="rnd" cmpd="sng" w="12700">
              <a:solidFill>
                <a:srgbClr val="25A6F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1" name="Google Shape;141;p7"/>
            <p:cNvCxnSpPr/>
            <p:nvPr/>
          </p:nvCxnSpPr>
          <p:spPr>
            <a:xfrm flipH="1">
              <a:off x="5755842" y="2655334"/>
              <a:ext cx="146700" cy="102900"/>
            </a:xfrm>
            <a:prstGeom prst="straightConnector1">
              <a:avLst/>
            </a:prstGeom>
            <a:noFill/>
            <a:ln cap="rnd" cmpd="sng" w="12700">
              <a:solidFill>
                <a:srgbClr val="25A6F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2" name="Google Shape;142;p7"/>
            <p:cNvCxnSpPr/>
            <p:nvPr/>
          </p:nvCxnSpPr>
          <p:spPr>
            <a:xfrm flipH="1">
              <a:off x="5900696" y="2655334"/>
              <a:ext cx="146700" cy="102900"/>
            </a:xfrm>
            <a:prstGeom prst="straightConnector1">
              <a:avLst/>
            </a:prstGeom>
            <a:noFill/>
            <a:ln cap="rnd" cmpd="sng" w="12700">
              <a:solidFill>
                <a:srgbClr val="25A6FC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43" name="Google Shape;143;p7"/>
          <p:cNvGrpSpPr/>
          <p:nvPr/>
        </p:nvGrpSpPr>
        <p:grpSpPr>
          <a:xfrm rot="10800000">
            <a:off x="5760370" y="522480"/>
            <a:ext cx="2827717" cy="223345"/>
            <a:chOff x="3219679" y="2534889"/>
            <a:chExt cx="2827717" cy="223345"/>
          </a:xfrm>
        </p:grpSpPr>
        <p:cxnSp>
          <p:nvCxnSpPr>
            <p:cNvPr id="144" name="Google Shape;144;p7"/>
            <p:cNvCxnSpPr/>
            <p:nvPr/>
          </p:nvCxnSpPr>
          <p:spPr>
            <a:xfrm>
              <a:off x="3312769" y="2579339"/>
              <a:ext cx="1094400" cy="0"/>
            </a:xfrm>
            <a:prstGeom prst="straightConnector1">
              <a:avLst/>
            </a:prstGeom>
            <a:noFill/>
            <a:ln cap="rnd" cmpd="sng" w="12700">
              <a:solidFill>
                <a:srgbClr val="25A6F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5" name="Google Shape;145;p7"/>
            <p:cNvCxnSpPr/>
            <p:nvPr/>
          </p:nvCxnSpPr>
          <p:spPr>
            <a:xfrm>
              <a:off x="4586348" y="2704751"/>
              <a:ext cx="832200" cy="0"/>
            </a:xfrm>
            <a:prstGeom prst="straightConnector1">
              <a:avLst/>
            </a:prstGeom>
            <a:noFill/>
            <a:ln cap="rnd" cmpd="sng" w="12700">
              <a:solidFill>
                <a:srgbClr val="25A6F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6" name="Google Shape;146;p7"/>
            <p:cNvCxnSpPr/>
            <p:nvPr/>
          </p:nvCxnSpPr>
          <p:spPr>
            <a:xfrm>
              <a:off x="4409508" y="2580926"/>
              <a:ext cx="176700" cy="123900"/>
            </a:xfrm>
            <a:prstGeom prst="straightConnector1">
              <a:avLst/>
            </a:prstGeom>
            <a:noFill/>
            <a:ln cap="rnd" cmpd="sng" w="12700">
              <a:solidFill>
                <a:srgbClr val="25A6FC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7" name="Google Shape;147;p7"/>
            <p:cNvSpPr/>
            <p:nvPr/>
          </p:nvSpPr>
          <p:spPr>
            <a:xfrm>
              <a:off x="3219679" y="2534889"/>
              <a:ext cx="88800" cy="88800"/>
            </a:xfrm>
            <a:prstGeom prst="ellipse">
              <a:avLst/>
            </a:prstGeom>
            <a:noFill/>
            <a:ln cap="flat" cmpd="sng" w="12700">
              <a:solidFill>
                <a:srgbClr val="25A6F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419694" y="2660301"/>
              <a:ext cx="88800" cy="88800"/>
            </a:xfrm>
            <a:prstGeom prst="ellipse">
              <a:avLst/>
            </a:prstGeom>
            <a:noFill/>
            <a:ln cap="flat" cmpd="sng" w="12700">
              <a:solidFill>
                <a:srgbClr val="02F8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9" name="Google Shape;149;p7"/>
            <p:cNvCxnSpPr/>
            <p:nvPr/>
          </p:nvCxnSpPr>
          <p:spPr>
            <a:xfrm flipH="1">
              <a:off x="5622950" y="2655334"/>
              <a:ext cx="146700" cy="102900"/>
            </a:xfrm>
            <a:prstGeom prst="straightConnector1">
              <a:avLst/>
            </a:prstGeom>
            <a:noFill/>
            <a:ln cap="rnd" cmpd="sng" w="12700">
              <a:solidFill>
                <a:srgbClr val="25A6F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0" name="Google Shape;150;p7"/>
            <p:cNvCxnSpPr/>
            <p:nvPr/>
          </p:nvCxnSpPr>
          <p:spPr>
            <a:xfrm flipH="1">
              <a:off x="5755842" y="2655334"/>
              <a:ext cx="146700" cy="102900"/>
            </a:xfrm>
            <a:prstGeom prst="straightConnector1">
              <a:avLst/>
            </a:prstGeom>
            <a:noFill/>
            <a:ln cap="rnd" cmpd="sng" w="12700">
              <a:solidFill>
                <a:srgbClr val="25A6F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1" name="Google Shape;151;p7"/>
            <p:cNvCxnSpPr/>
            <p:nvPr/>
          </p:nvCxnSpPr>
          <p:spPr>
            <a:xfrm flipH="1">
              <a:off x="5900696" y="2655334"/>
              <a:ext cx="146700" cy="102900"/>
            </a:xfrm>
            <a:prstGeom prst="straightConnector1">
              <a:avLst/>
            </a:prstGeom>
            <a:noFill/>
            <a:ln cap="rnd" cmpd="sng" w="12700">
              <a:solidFill>
                <a:srgbClr val="25A6FC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52" name="Google Shape;152;p7"/>
          <p:cNvSpPr txBox="1"/>
          <p:nvPr/>
        </p:nvSpPr>
        <p:spPr>
          <a:xfrm>
            <a:off x="3725175" y="652676"/>
            <a:ext cx="4761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2F8FF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b="1" sz="3600">
              <a:solidFill>
                <a:srgbClr val="02F8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3" name="Google Shape;153;p7"/>
          <p:cNvGrpSpPr/>
          <p:nvPr/>
        </p:nvGrpSpPr>
        <p:grpSpPr>
          <a:xfrm>
            <a:off x="2021158" y="1899288"/>
            <a:ext cx="3673802" cy="975150"/>
            <a:chOff x="1950610" y="2272640"/>
            <a:chExt cx="3663544" cy="707862"/>
          </a:xfrm>
        </p:grpSpPr>
        <p:grpSp>
          <p:nvGrpSpPr>
            <p:cNvPr id="154" name="Google Shape;154;p7"/>
            <p:cNvGrpSpPr/>
            <p:nvPr/>
          </p:nvGrpSpPr>
          <p:grpSpPr>
            <a:xfrm>
              <a:off x="1950610" y="2272640"/>
              <a:ext cx="3663544" cy="707862"/>
              <a:chOff x="2338443" y="2627886"/>
              <a:chExt cx="4515646" cy="872503"/>
            </a:xfrm>
          </p:grpSpPr>
          <p:sp>
            <p:nvSpPr>
              <p:cNvPr id="155" name="Google Shape;155;p7"/>
              <p:cNvSpPr/>
              <p:nvPr/>
            </p:nvSpPr>
            <p:spPr>
              <a:xfrm>
                <a:off x="2513378" y="2627886"/>
                <a:ext cx="4132084" cy="872503"/>
              </a:xfrm>
              <a:custGeom>
                <a:rect b="b" l="l" r="r" t="t"/>
                <a:pathLst>
                  <a:path extrusionOk="0" h="872503" w="4132084">
                    <a:moveTo>
                      <a:pt x="3559951" y="0"/>
                    </a:moveTo>
                    <a:lnTo>
                      <a:pt x="4132084" y="586437"/>
                    </a:lnTo>
                    <a:lnTo>
                      <a:pt x="3874624" y="865351"/>
                    </a:lnTo>
                    <a:lnTo>
                      <a:pt x="655769" y="872503"/>
                    </a:lnTo>
                    <a:lnTo>
                      <a:pt x="0" y="300451"/>
                    </a:lnTo>
                    <a:lnTo>
                      <a:pt x="270783" y="7103"/>
                    </a:lnTo>
                    <a:close/>
                  </a:path>
                </a:pathLst>
              </a:custGeom>
              <a:gradFill>
                <a:gsLst>
                  <a:gs pos="0">
                    <a:srgbClr val="02F8FF"/>
                  </a:gs>
                  <a:gs pos="31000">
                    <a:srgbClr val="02F8FF"/>
                  </a:gs>
                  <a:gs pos="100000">
                    <a:srgbClr val="0251E0"/>
                  </a:gs>
                </a:gsLst>
                <a:lin ang="2700006" scaled="0"/>
              </a:gradFill>
              <a:ln cap="flat" cmpd="sng" w="25400">
                <a:solidFill>
                  <a:srgbClr val="77C7FD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rotWithShape="0" algn="tl" dir="2700000" dist="12700">
                  <a:srgbClr val="08126C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7"/>
              <p:cNvSpPr/>
              <p:nvPr/>
            </p:nvSpPr>
            <p:spPr>
              <a:xfrm>
                <a:off x="2338443" y="3046928"/>
                <a:ext cx="561242" cy="445571"/>
              </a:xfrm>
              <a:custGeom>
                <a:rect b="b" l="l" r="r" t="t"/>
                <a:pathLst>
                  <a:path extrusionOk="0" h="445571" w="561242">
                    <a:moveTo>
                      <a:pt x="65466" y="0"/>
                    </a:moveTo>
                    <a:lnTo>
                      <a:pt x="561242" y="445571"/>
                    </a:lnTo>
                    <a:lnTo>
                      <a:pt x="410332" y="445571"/>
                    </a:lnTo>
                    <a:lnTo>
                      <a:pt x="0" y="70921"/>
                    </a:lnTo>
                    <a:close/>
                  </a:path>
                </a:pathLst>
              </a:custGeom>
              <a:gradFill>
                <a:gsLst>
                  <a:gs pos="0">
                    <a:srgbClr val="02F8FF"/>
                  </a:gs>
                  <a:gs pos="31000">
                    <a:srgbClr val="02F8FF"/>
                  </a:gs>
                  <a:gs pos="100000">
                    <a:srgbClr val="0251E0"/>
                  </a:gs>
                </a:gsLst>
                <a:lin ang="2700006" scaled="0"/>
              </a:gradFill>
              <a:ln cap="flat" cmpd="sng" w="25400">
                <a:solidFill>
                  <a:srgbClr val="77C7FD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rotWithShape="0" algn="tl" dir="2700000" dist="12700">
                  <a:srgbClr val="08126C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7"/>
              <p:cNvSpPr/>
              <p:nvPr/>
            </p:nvSpPr>
            <p:spPr>
              <a:xfrm>
                <a:off x="6287879" y="2627887"/>
                <a:ext cx="566210" cy="473117"/>
              </a:xfrm>
              <a:custGeom>
                <a:rect b="b" l="l" r="r" t="t"/>
                <a:pathLst>
                  <a:path extrusionOk="0" h="473117" w="566210">
                    <a:moveTo>
                      <a:pt x="178792" y="0"/>
                    </a:moveTo>
                    <a:lnTo>
                      <a:pt x="566210" y="367028"/>
                    </a:lnTo>
                    <a:lnTo>
                      <a:pt x="465561" y="473117"/>
                    </a:lnTo>
                    <a:lnTo>
                      <a:pt x="0" y="14303"/>
                    </a:lnTo>
                    <a:close/>
                  </a:path>
                </a:pathLst>
              </a:custGeom>
              <a:gradFill>
                <a:gsLst>
                  <a:gs pos="0">
                    <a:srgbClr val="02F8FF"/>
                  </a:gs>
                  <a:gs pos="31000">
                    <a:srgbClr val="02F8FF"/>
                  </a:gs>
                  <a:gs pos="100000">
                    <a:srgbClr val="0251E0"/>
                  </a:gs>
                </a:gsLst>
                <a:lin ang="2700006" scaled="0"/>
              </a:gradFill>
              <a:ln cap="flat" cmpd="sng" w="25400">
                <a:solidFill>
                  <a:srgbClr val="77C7FD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rotWithShape="0" algn="tl" dir="2700000" dist="12700">
                  <a:srgbClr val="08126C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8" name="Google Shape;158;p7"/>
            <p:cNvSpPr txBox="1"/>
            <p:nvPr/>
          </p:nvSpPr>
          <p:spPr>
            <a:xfrm>
              <a:off x="2454247" y="2338082"/>
              <a:ext cx="2658900" cy="60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08126C"/>
                  </a:solidFill>
                </a:rPr>
                <a:t>01: </a:t>
              </a:r>
              <a:r>
                <a:rPr b="1" lang="en-US" sz="2400">
                  <a:solidFill>
                    <a:srgbClr val="08126C"/>
                  </a:solidFill>
                </a:rPr>
                <a:t>Demystifying Blockchain</a:t>
              </a:r>
              <a:endParaRPr b="1" sz="2400">
                <a:solidFill>
                  <a:srgbClr val="0812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9" name="Google Shape;159;p7"/>
          <p:cNvGrpSpPr/>
          <p:nvPr/>
        </p:nvGrpSpPr>
        <p:grpSpPr>
          <a:xfrm>
            <a:off x="2122101" y="3728320"/>
            <a:ext cx="3573054" cy="975150"/>
            <a:chOff x="1950610" y="2272640"/>
            <a:chExt cx="3663544" cy="707862"/>
          </a:xfrm>
        </p:grpSpPr>
        <p:grpSp>
          <p:nvGrpSpPr>
            <p:cNvPr id="160" name="Google Shape;160;p7"/>
            <p:cNvGrpSpPr/>
            <p:nvPr/>
          </p:nvGrpSpPr>
          <p:grpSpPr>
            <a:xfrm>
              <a:off x="1950610" y="2272640"/>
              <a:ext cx="3663544" cy="707862"/>
              <a:chOff x="2338443" y="2627886"/>
              <a:chExt cx="4515646" cy="872503"/>
            </a:xfrm>
          </p:grpSpPr>
          <p:sp>
            <p:nvSpPr>
              <p:cNvPr id="161" name="Google Shape;161;p7"/>
              <p:cNvSpPr/>
              <p:nvPr/>
            </p:nvSpPr>
            <p:spPr>
              <a:xfrm>
                <a:off x="2513378" y="2627886"/>
                <a:ext cx="4132084" cy="872503"/>
              </a:xfrm>
              <a:custGeom>
                <a:rect b="b" l="l" r="r" t="t"/>
                <a:pathLst>
                  <a:path extrusionOk="0" h="872503" w="4132084">
                    <a:moveTo>
                      <a:pt x="3559951" y="0"/>
                    </a:moveTo>
                    <a:lnTo>
                      <a:pt x="4132084" y="586437"/>
                    </a:lnTo>
                    <a:lnTo>
                      <a:pt x="3874624" y="865351"/>
                    </a:lnTo>
                    <a:lnTo>
                      <a:pt x="655769" y="872503"/>
                    </a:lnTo>
                    <a:lnTo>
                      <a:pt x="0" y="300451"/>
                    </a:lnTo>
                    <a:lnTo>
                      <a:pt x="270783" y="7103"/>
                    </a:lnTo>
                    <a:close/>
                  </a:path>
                </a:pathLst>
              </a:custGeom>
              <a:gradFill>
                <a:gsLst>
                  <a:gs pos="0">
                    <a:srgbClr val="02F8FF"/>
                  </a:gs>
                  <a:gs pos="31000">
                    <a:srgbClr val="02F8FF"/>
                  </a:gs>
                  <a:gs pos="100000">
                    <a:srgbClr val="0251E0"/>
                  </a:gs>
                </a:gsLst>
                <a:lin ang="2700006" scaled="0"/>
              </a:gradFill>
              <a:ln cap="flat" cmpd="sng" w="25400">
                <a:solidFill>
                  <a:srgbClr val="77C7FD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rotWithShape="0" algn="tl" dir="2700000" dist="12700">
                  <a:srgbClr val="08126C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7"/>
              <p:cNvSpPr/>
              <p:nvPr/>
            </p:nvSpPr>
            <p:spPr>
              <a:xfrm>
                <a:off x="2338443" y="3046928"/>
                <a:ext cx="561242" cy="445571"/>
              </a:xfrm>
              <a:custGeom>
                <a:rect b="b" l="l" r="r" t="t"/>
                <a:pathLst>
                  <a:path extrusionOk="0" h="445571" w="561242">
                    <a:moveTo>
                      <a:pt x="65466" y="0"/>
                    </a:moveTo>
                    <a:lnTo>
                      <a:pt x="561242" y="445571"/>
                    </a:lnTo>
                    <a:lnTo>
                      <a:pt x="410332" y="445571"/>
                    </a:lnTo>
                    <a:lnTo>
                      <a:pt x="0" y="70921"/>
                    </a:lnTo>
                    <a:close/>
                  </a:path>
                </a:pathLst>
              </a:custGeom>
              <a:gradFill>
                <a:gsLst>
                  <a:gs pos="0">
                    <a:srgbClr val="02F8FF"/>
                  </a:gs>
                  <a:gs pos="31000">
                    <a:srgbClr val="02F8FF"/>
                  </a:gs>
                  <a:gs pos="100000">
                    <a:srgbClr val="0251E0"/>
                  </a:gs>
                </a:gsLst>
                <a:lin ang="2700006" scaled="0"/>
              </a:gradFill>
              <a:ln cap="flat" cmpd="sng" w="25400">
                <a:solidFill>
                  <a:srgbClr val="77C7FD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rotWithShape="0" algn="tl" dir="2700000" dist="12700">
                  <a:srgbClr val="08126C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7"/>
              <p:cNvSpPr/>
              <p:nvPr/>
            </p:nvSpPr>
            <p:spPr>
              <a:xfrm>
                <a:off x="6287879" y="2627887"/>
                <a:ext cx="566210" cy="473117"/>
              </a:xfrm>
              <a:custGeom>
                <a:rect b="b" l="l" r="r" t="t"/>
                <a:pathLst>
                  <a:path extrusionOk="0" h="473117" w="566210">
                    <a:moveTo>
                      <a:pt x="178792" y="0"/>
                    </a:moveTo>
                    <a:lnTo>
                      <a:pt x="566210" y="367028"/>
                    </a:lnTo>
                    <a:lnTo>
                      <a:pt x="465561" y="473117"/>
                    </a:lnTo>
                    <a:lnTo>
                      <a:pt x="0" y="14303"/>
                    </a:lnTo>
                    <a:close/>
                  </a:path>
                </a:pathLst>
              </a:custGeom>
              <a:gradFill>
                <a:gsLst>
                  <a:gs pos="0">
                    <a:srgbClr val="02F8FF"/>
                  </a:gs>
                  <a:gs pos="31000">
                    <a:srgbClr val="02F8FF"/>
                  </a:gs>
                  <a:gs pos="100000">
                    <a:srgbClr val="0251E0"/>
                  </a:gs>
                </a:gsLst>
                <a:lin ang="2700006" scaled="0"/>
              </a:gradFill>
              <a:ln cap="flat" cmpd="sng" w="25400">
                <a:solidFill>
                  <a:srgbClr val="77C7FD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rotWithShape="0" algn="tl" dir="2700000" dist="12700">
                  <a:srgbClr val="08126C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4" name="Google Shape;164;p7"/>
            <p:cNvSpPr txBox="1"/>
            <p:nvPr/>
          </p:nvSpPr>
          <p:spPr>
            <a:xfrm>
              <a:off x="2454247" y="2338082"/>
              <a:ext cx="2658900" cy="60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08126C"/>
                  </a:solidFill>
                  <a:latin typeface="Arial"/>
                  <a:ea typeface="Arial"/>
                  <a:cs typeface="Arial"/>
                  <a:sym typeface="Arial"/>
                </a:rPr>
                <a:t>03. </a:t>
              </a:r>
              <a:r>
                <a:rPr b="1" lang="en-US" sz="2400">
                  <a:solidFill>
                    <a:srgbClr val="08126C"/>
                  </a:solidFill>
                </a:rPr>
                <a:t>Benefits and Drawbacks</a:t>
              </a:r>
              <a:endParaRPr b="1" sz="2400">
                <a:solidFill>
                  <a:srgbClr val="0812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5" name="Google Shape;165;p7"/>
          <p:cNvGrpSpPr/>
          <p:nvPr/>
        </p:nvGrpSpPr>
        <p:grpSpPr>
          <a:xfrm>
            <a:off x="6317752" y="3728321"/>
            <a:ext cx="3573054" cy="975150"/>
            <a:chOff x="1950610" y="2272640"/>
            <a:chExt cx="3663544" cy="707862"/>
          </a:xfrm>
        </p:grpSpPr>
        <p:grpSp>
          <p:nvGrpSpPr>
            <p:cNvPr id="166" name="Google Shape;166;p7"/>
            <p:cNvGrpSpPr/>
            <p:nvPr/>
          </p:nvGrpSpPr>
          <p:grpSpPr>
            <a:xfrm>
              <a:off x="1950610" y="2272640"/>
              <a:ext cx="3663544" cy="707862"/>
              <a:chOff x="2338443" y="2627886"/>
              <a:chExt cx="4515646" cy="872503"/>
            </a:xfrm>
          </p:grpSpPr>
          <p:sp>
            <p:nvSpPr>
              <p:cNvPr id="167" name="Google Shape;167;p7"/>
              <p:cNvSpPr/>
              <p:nvPr/>
            </p:nvSpPr>
            <p:spPr>
              <a:xfrm>
                <a:off x="2513378" y="2627886"/>
                <a:ext cx="4132084" cy="872503"/>
              </a:xfrm>
              <a:custGeom>
                <a:rect b="b" l="l" r="r" t="t"/>
                <a:pathLst>
                  <a:path extrusionOk="0" h="872503" w="4132084">
                    <a:moveTo>
                      <a:pt x="3559951" y="0"/>
                    </a:moveTo>
                    <a:lnTo>
                      <a:pt x="4132084" y="586437"/>
                    </a:lnTo>
                    <a:lnTo>
                      <a:pt x="3874624" y="865351"/>
                    </a:lnTo>
                    <a:lnTo>
                      <a:pt x="655769" y="872503"/>
                    </a:lnTo>
                    <a:lnTo>
                      <a:pt x="0" y="300451"/>
                    </a:lnTo>
                    <a:lnTo>
                      <a:pt x="270783" y="7103"/>
                    </a:lnTo>
                    <a:close/>
                  </a:path>
                </a:pathLst>
              </a:custGeom>
              <a:gradFill>
                <a:gsLst>
                  <a:gs pos="0">
                    <a:srgbClr val="02F8FF"/>
                  </a:gs>
                  <a:gs pos="31000">
                    <a:srgbClr val="02F8FF"/>
                  </a:gs>
                  <a:gs pos="100000">
                    <a:srgbClr val="0251E0"/>
                  </a:gs>
                </a:gsLst>
                <a:lin ang="2700006" scaled="0"/>
              </a:gradFill>
              <a:ln cap="flat" cmpd="sng" w="25400">
                <a:solidFill>
                  <a:srgbClr val="77C7FD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rotWithShape="0" algn="tl" dir="2700000" dist="12700">
                  <a:srgbClr val="08126C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7"/>
              <p:cNvSpPr/>
              <p:nvPr/>
            </p:nvSpPr>
            <p:spPr>
              <a:xfrm>
                <a:off x="2338443" y="3046928"/>
                <a:ext cx="561242" cy="445571"/>
              </a:xfrm>
              <a:custGeom>
                <a:rect b="b" l="l" r="r" t="t"/>
                <a:pathLst>
                  <a:path extrusionOk="0" h="445571" w="561242">
                    <a:moveTo>
                      <a:pt x="65466" y="0"/>
                    </a:moveTo>
                    <a:lnTo>
                      <a:pt x="561242" y="445571"/>
                    </a:lnTo>
                    <a:lnTo>
                      <a:pt x="410332" y="445571"/>
                    </a:lnTo>
                    <a:lnTo>
                      <a:pt x="0" y="70921"/>
                    </a:lnTo>
                    <a:close/>
                  </a:path>
                </a:pathLst>
              </a:custGeom>
              <a:gradFill>
                <a:gsLst>
                  <a:gs pos="0">
                    <a:srgbClr val="02F8FF"/>
                  </a:gs>
                  <a:gs pos="31000">
                    <a:srgbClr val="02F8FF"/>
                  </a:gs>
                  <a:gs pos="100000">
                    <a:srgbClr val="0251E0"/>
                  </a:gs>
                </a:gsLst>
                <a:lin ang="2700006" scaled="0"/>
              </a:gradFill>
              <a:ln cap="flat" cmpd="sng" w="25400">
                <a:solidFill>
                  <a:srgbClr val="77C7FD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rotWithShape="0" algn="tl" dir="2700000" dist="12700">
                  <a:srgbClr val="08126C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7"/>
              <p:cNvSpPr/>
              <p:nvPr/>
            </p:nvSpPr>
            <p:spPr>
              <a:xfrm>
                <a:off x="6287879" y="2627887"/>
                <a:ext cx="566210" cy="473117"/>
              </a:xfrm>
              <a:custGeom>
                <a:rect b="b" l="l" r="r" t="t"/>
                <a:pathLst>
                  <a:path extrusionOk="0" h="473117" w="566210">
                    <a:moveTo>
                      <a:pt x="178792" y="0"/>
                    </a:moveTo>
                    <a:lnTo>
                      <a:pt x="566210" y="367028"/>
                    </a:lnTo>
                    <a:lnTo>
                      <a:pt x="465561" y="473117"/>
                    </a:lnTo>
                    <a:lnTo>
                      <a:pt x="0" y="14303"/>
                    </a:lnTo>
                    <a:close/>
                  </a:path>
                </a:pathLst>
              </a:custGeom>
              <a:gradFill>
                <a:gsLst>
                  <a:gs pos="0">
                    <a:srgbClr val="02F8FF"/>
                  </a:gs>
                  <a:gs pos="31000">
                    <a:srgbClr val="02F8FF"/>
                  </a:gs>
                  <a:gs pos="100000">
                    <a:srgbClr val="0251E0"/>
                  </a:gs>
                </a:gsLst>
                <a:lin ang="2700006" scaled="0"/>
              </a:gradFill>
              <a:ln cap="flat" cmpd="sng" w="25400">
                <a:solidFill>
                  <a:srgbClr val="77C7FD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rotWithShape="0" algn="tl" dir="2700000" dist="12700">
                  <a:srgbClr val="08126C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0" name="Google Shape;170;p7"/>
            <p:cNvSpPr txBox="1"/>
            <p:nvPr/>
          </p:nvSpPr>
          <p:spPr>
            <a:xfrm>
              <a:off x="2454247" y="2448710"/>
              <a:ext cx="2658900" cy="33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08126C"/>
                  </a:solidFill>
                  <a:latin typeface="Arial"/>
                  <a:ea typeface="Arial"/>
                  <a:cs typeface="Arial"/>
                  <a:sym typeface="Arial"/>
                </a:rPr>
                <a:t>04. Conclusion</a:t>
              </a:r>
              <a:endParaRPr b="1" sz="2400">
                <a:solidFill>
                  <a:srgbClr val="0812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1" name="Google Shape;171;p7"/>
          <p:cNvGrpSpPr/>
          <p:nvPr/>
        </p:nvGrpSpPr>
        <p:grpSpPr>
          <a:xfrm>
            <a:off x="6267383" y="1953913"/>
            <a:ext cx="3673802" cy="975150"/>
            <a:chOff x="1950610" y="2272640"/>
            <a:chExt cx="3663544" cy="707862"/>
          </a:xfrm>
        </p:grpSpPr>
        <p:grpSp>
          <p:nvGrpSpPr>
            <p:cNvPr id="172" name="Google Shape;172;p7"/>
            <p:cNvGrpSpPr/>
            <p:nvPr/>
          </p:nvGrpSpPr>
          <p:grpSpPr>
            <a:xfrm>
              <a:off x="1950610" y="2272640"/>
              <a:ext cx="3663544" cy="707862"/>
              <a:chOff x="2338443" y="2627886"/>
              <a:chExt cx="4515646" cy="872503"/>
            </a:xfrm>
          </p:grpSpPr>
          <p:sp>
            <p:nvSpPr>
              <p:cNvPr id="173" name="Google Shape;173;p7"/>
              <p:cNvSpPr/>
              <p:nvPr/>
            </p:nvSpPr>
            <p:spPr>
              <a:xfrm>
                <a:off x="2513378" y="2627886"/>
                <a:ext cx="4132084" cy="872503"/>
              </a:xfrm>
              <a:custGeom>
                <a:rect b="b" l="l" r="r" t="t"/>
                <a:pathLst>
                  <a:path extrusionOk="0" h="872503" w="4132084">
                    <a:moveTo>
                      <a:pt x="3559951" y="0"/>
                    </a:moveTo>
                    <a:lnTo>
                      <a:pt x="4132084" y="586437"/>
                    </a:lnTo>
                    <a:lnTo>
                      <a:pt x="3874624" y="865351"/>
                    </a:lnTo>
                    <a:lnTo>
                      <a:pt x="655769" y="872503"/>
                    </a:lnTo>
                    <a:lnTo>
                      <a:pt x="0" y="300451"/>
                    </a:lnTo>
                    <a:lnTo>
                      <a:pt x="270783" y="7103"/>
                    </a:lnTo>
                    <a:close/>
                  </a:path>
                </a:pathLst>
              </a:custGeom>
              <a:gradFill>
                <a:gsLst>
                  <a:gs pos="0">
                    <a:srgbClr val="02F8FF"/>
                  </a:gs>
                  <a:gs pos="31000">
                    <a:srgbClr val="02F8FF"/>
                  </a:gs>
                  <a:gs pos="100000">
                    <a:srgbClr val="0251E0"/>
                  </a:gs>
                </a:gsLst>
                <a:lin ang="2700006" scaled="0"/>
              </a:gradFill>
              <a:ln cap="flat" cmpd="sng" w="25400">
                <a:solidFill>
                  <a:srgbClr val="77C7FD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rotWithShape="0" algn="tl" dir="2700000" dist="12700">
                  <a:srgbClr val="08126C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7"/>
              <p:cNvSpPr/>
              <p:nvPr/>
            </p:nvSpPr>
            <p:spPr>
              <a:xfrm>
                <a:off x="2338443" y="3046928"/>
                <a:ext cx="561242" cy="445571"/>
              </a:xfrm>
              <a:custGeom>
                <a:rect b="b" l="l" r="r" t="t"/>
                <a:pathLst>
                  <a:path extrusionOk="0" h="445571" w="561242">
                    <a:moveTo>
                      <a:pt x="65466" y="0"/>
                    </a:moveTo>
                    <a:lnTo>
                      <a:pt x="561242" y="445571"/>
                    </a:lnTo>
                    <a:lnTo>
                      <a:pt x="410332" y="445571"/>
                    </a:lnTo>
                    <a:lnTo>
                      <a:pt x="0" y="70921"/>
                    </a:lnTo>
                    <a:close/>
                  </a:path>
                </a:pathLst>
              </a:custGeom>
              <a:gradFill>
                <a:gsLst>
                  <a:gs pos="0">
                    <a:srgbClr val="02F8FF"/>
                  </a:gs>
                  <a:gs pos="31000">
                    <a:srgbClr val="02F8FF"/>
                  </a:gs>
                  <a:gs pos="100000">
                    <a:srgbClr val="0251E0"/>
                  </a:gs>
                </a:gsLst>
                <a:lin ang="2700006" scaled="0"/>
              </a:gradFill>
              <a:ln cap="flat" cmpd="sng" w="25400">
                <a:solidFill>
                  <a:srgbClr val="77C7FD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rotWithShape="0" algn="tl" dir="2700000" dist="12700">
                  <a:srgbClr val="08126C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7"/>
              <p:cNvSpPr/>
              <p:nvPr/>
            </p:nvSpPr>
            <p:spPr>
              <a:xfrm>
                <a:off x="6287879" y="2627887"/>
                <a:ext cx="566210" cy="473117"/>
              </a:xfrm>
              <a:custGeom>
                <a:rect b="b" l="l" r="r" t="t"/>
                <a:pathLst>
                  <a:path extrusionOk="0" h="473117" w="566210">
                    <a:moveTo>
                      <a:pt x="178792" y="0"/>
                    </a:moveTo>
                    <a:lnTo>
                      <a:pt x="566210" y="367028"/>
                    </a:lnTo>
                    <a:lnTo>
                      <a:pt x="465561" y="473117"/>
                    </a:lnTo>
                    <a:lnTo>
                      <a:pt x="0" y="14303"/>
                    </a:lnTo>
                    <a:close/>
                  </a:path>
                </a:pathLst>
              </a:custGeom>
              <a:gradFill>
                <a:gsLst>
                  <a:gs pos="0">
                    <a:srgbClr val="02F8FF"/>
                  </a:gs>
                  <a:gs pos="31000">
                    <a:srgbClr val="02F8FF"/>
                  </a:gs>
                  <a:gs pos="100000">
                    <a:srgbClr val="0251E0"/>
                  </a:gs>
                </a:gsLst>
                <a:lin ang="2700006" scaled="0"/>
              </a:gradFill>
              <a:ln cap="flat" cmpd="sng" w="25400">
                <a:solidFill>
                  <a:srgbClr val="77C7FD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rotWithShape="0" algn="tl" dir="2700000" dist="12700">
                  <a:srgbClr val="08126C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6" name="Google Shape;176;p7"/>
            <p:cNvSpPr txBox="1"/>
            <p:nvPr/>
          </p:nvSpPr>
          <p:spPr>
            <a:xfrm>
              <a:off x="2454247" y="2338082"/>
              <a:ext cx="2658900" cy="60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08126C"/>
                  </a:solidFill>
                </a:rPr>
                <a:t>02: Working and Applications</a:t>
              </a:r>
              <a:endParaRPr b="1" sz="2400">
                <a:solidFill>
                  <a:srgbClr val="08126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8"/>
          <p:cNvGrpSpPr/>
          <p:nvPr/>
        </p:nvGrpSpPr>
        <p:grpSpPr>
          <a:xfrm>
            <a:off x="3219679" y="2900470"/>
            <a:ext cx="6033596" cy="1392196"/>
            <a:chOff x="3219679" y="2900470"/>
            <a:chExt cx="6033596" cy="1392196"/>
          </a:xfrm>
        </p:grpSpPr>
        <p:sp>
          <p:nvSpPr>
            <p:cNvPr id="183" name="Google Shape;183;p8"/>
            <p:cNvSpPr/>
            <p:nvPr/>
          </p:nvSpPr>
          <p:spPr>
            <a:xfrm flipH="1" rot="10800000">
              <a:off x="3923448" y="3187982"/>
              <a:ext cx="3418027" cy="115214"/>
            </a:xfrm>
            <a:custGeom>
              <a:rect b="b" l="l" r="r" t="t"/>
              <a:pathLst>
                <a:path extrusionOk="0" h="137160" w="4069080">
                  <a:moveTo>
                    <a:pt x="167640" y="0"/>
                  </a:moveTo>
                  <a:lnTo>
                    <a:pt x="3901440" y="0"/>
                  </a:lnTo>
                  <a:lnTo>
                    <a:pt x="4069080" y="137160"/>
                  </a:lnTo>
                  <a:lnTo>
                    <a:pt x="0" y="129540"/>
                  </a:lnTo>
                  <a:lnTo>
                    <a:pt x="167640" y="0"/>
                  </a:ln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100000">
                  <a:srgbClr val="02F8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4" name="Google Shape;184;p8"/>
            <p:cNvCxnSpPr/>
            <p:nvPr/>
          </p:nvCxnSpPr>
          <p:spPr>
            <a:xfrm>
              <a:off x="3811378" y="3190268"/>
              <a:ext cx="3708300" cy="0"/>
            </a:xfrm>
            <a:prstGeom prst="straightConnector1">
              <a:avLst/>
            </a:prstGeom>
            <a:noFill/>
            <a:ln cap="rnd" cmpd="sng" w="12700">
              <a:solidFill>
                <a:srgbClr val="02F8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5" name="Google Shape;185;p8"/>
            <p:cNvCxnSpPr/>
            <p:nvPr/>
          </p:nvCxnSpPr>
          <p:spPr>
            <a:xfrm>
              <a:off x="8533708" y="3314093"/>
              <a:ext cx="353700" cy="247800"/>
            </a:xfrm>
            <a:prstGeom prst="straightConnector1">
              <a:avLst/>
            </a:prstGeom>
            <a:noFill/>
            <a:ln cap="rnd" cmpd="sng" w="12700">
              <a:solidFill>
                <a:srgbClr val="02F8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6" name="Google Shape;186;p8"/>
            <p:cNvCxnSpPr/>
            <p:nvPr/>
          </p:nvCxnSpPr>
          <p:spPr>
            <a:xfrm flipH="1">
              <a:off x="3460060" y="3190268"/>
              <a:ext cx="353700" cy="247800"/>
            </a:xfrm>
            <a:prstGeom prst="straightConnector1">
              <a:avLst/>
            </a:prstGeom>
            <a:noFill/>
            <a:ln cap="rnd" cmpd="sng" w="12700">
              <a:solidFill>
                <a:srgbClr val="02F8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7" name="Google Shape;187;p8"/>
            <p:cNvCxnSpPr/>
            <p:nvPr/>
          </p:nvCxnSpPr>
          <p:spPr>
            <a:xfrm flipH="1">
              <a:off x="6705703" y="2942618"/>
              <a:ext cx="353700" cy="247800"/>
            </a:xfrm>
            <a:prstGeom prst="straightConnector1">
              <a:avLst/>
            </a:prstGeom>
            <a:noFill/>
            <a:ln cap="rnd" cmpd="sng" w="12700">
              <a:solidFill>
                <a:srgbClr val="02F8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8" name="Google Shape;188;p8"/>
            <p:cNvCxnSpPr/>
            <p:nvPr/>
          </p:nvCxnSpPr>
          <p:spPr>
            <a:xfrm>
              <a:off x="7698998" y="3314093"/>
              <a:ext cx="832200" cy="0"/>
            </a:xfrm>
            <a:prstGeom prst="straightConnector1">
              <a:avLst/>
            </a:prstGeom>
            <a:noFill/>
            <a:ln cap="rnd" cmpd="sng" w="12700">
              <a:solidFill>
                <a:srgbClr val="02F8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9" name="Google Shape;189;p8"/>
            <p:cNvCxnSpPr/>
            <p:nvPr/>
          </p:nvCxnSpPr>
          <p:spPr>
            <a:xfrm>
              <a:off x="7522158" y="3190268"/>
              <a:ext cx="176700" cy="123900"/>
            </a:xfrm>
            <a:prstGeom prst="straightConnector1">
              <a:avLst/>
            </a:prstGeom>
            <a:noFill/>
            <a:ln cap="rnd" cmpd="sng" w="12700">
              <a:solidFill>
                <a:srgbClr val="02F8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0" name="Google Shape;190;p8"/>
            <p:cNvCxnSpPr/>
            <p:nvPr/>
          </p:nvCxnSpPr>
          <p:spPr>
            <a:xfrm>
              <a:off x="7059403" y="2942618"/>
              <a:ext cx="1084200" cy="0"/>
            </a:xfrm>
            <a:prstGeom prst="straightConnector1">
              <a:avLst/>
            </a:prstGeom>
            <a:noFill/>
            <a:ln cap="rnd" cmpd="sng" w="12700">
              <a:solidFill>
                <a:srgbClr val="02F8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1" name="Google Shape;191;p8"/>
            <p:cNvSpPr/>
            <p:nvPr/>
          </p:nvSpPr>
          <p:spPr>
            <a:xfrm>
              <a:off x="3415628" y="3399818"/>
              <a:ext cx="88800" cy="88800"/>
            </a:xfrm>
            <a:prstGeom prst="ellipse">
              <a:avLst/>
            </a:pr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F8FF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103258" y="2900470"/>
              <a:ext cx="88800" cy="88800"/>
            </a:xfrm>
            <a:prstGeom prst="ellipse">
              <a:avLst/>
            </a:pr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F8FF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8883422" y="3547457"/>
              <a:ext cx="88800" cy="88800"/>
            </a:xfrm>
            <a:prstGeom prst="ellipse">
              <a:avLst/>
            </a:prstGeom>
            <a:noFill/>
            <a:ln cap="flat" cmpd="sng" w="12700">
              <a:solidFill>
                <a:srgbClr val="02F8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4" name="Google Shape;194;p8"/>
            <p:cNvCxnSpPr/>
            <p:nvPr/>
          </p:nvCxnSpPr>
          <p:spPr>
            <a:xfrm>
              <a:off x="3312769" y="4113771"/>
              <a:ext cx="1094400" cy="0"/>
            </a:xfrm>
            <a:prstGeom prst="straightConnector1">
              <a:avLst/>
            </a:prstGeom>
            <a:noFill/>
            <a:ln cap="rnd" cmpd="sng" w="12700">
              <a:solidFill>
                <a:srgbClr val="25A6F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5" name="Google Shape;195;p8"/>
            <p:cNvCxnSpPr/>
            <p:nvPr/>
          </p:nvCxnSpPr>
          <p:spPr>
            <a:xfrm>
              <a:off x="4586348" y="4239183"/>
              <a:ext cx="832200" cy="0"/>
            </a:xfrm>
            <a:prstGeom prst="straightConnector1">
              <a:avLst/>
            </a:prstGeom>
            <a:noFill/>
            <a:ln cap="rnd" cmpd="sng" w="12700">
              <a:solidFill>
                <a:srgbClr val="25A6F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6" name="Google Shape;196;p8"/>
            <p:cNvCxnSpPr/>
            <p:nvPr/>
          </p:nvCxnSpPr>
          <p:spPr>
            <a:xfrm>
              <a:off x="4409508" y="4115358"/>
              <a:ext cx="176700" cy="123900"/>
            </a:xfrm>
            <a:prstGeom prst="straightConnector1">
              <a:avLst/>
            </a:prstGeom>
            <a:noFill/>
            <a:ln cap="rnd" cmpd="sng" w="12700">
              <a:solidFill>
                <a:srgbClr val="25A6FC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7" name="Google Shape;197;p8"/>
            <p:cNvSpPr/>
            <p:nvPr/>
          </p:nvSpPr>
          <p:spPr>
            <a:xfrm>
              <a:off x="3219679" y="4069321"/>
              <a:ext cx="88800" cy="88800"/>
            </a:xfrm>
            <a:prstGeom prst="ellipse">
              <a:avLst/>
            </a:prstGeom>
            <a:noFill/>
            <a:ln cap="flat" cmpd="sng" w="12700">
              <a:solidFill>
                <a:srgbClr val="25A6F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5419694" y="4194733"/>
              <a:ext cx="88800" cy="88800"/>
            </a:xfrm>
            <a:prstGeom prst="ellipse">
              <a:avLst/>
            </a:prstGeom>
            <a:noFill/>
            <a:ln cap="flat" cmpd="sng" w="12700">
              <a:solidFill>
                <a:srgbClr val="02F8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9" name="Google Shape;199;p8"/>
            <p:cNvCxnSpPr/>
            <p:nvPr/>
          </p:nvCxnSpPr>
          <p:spPr>
            <a:xfrm flipH="1">
              <a:off x="5622950" y="4189766"/>
              <a:ext cx="146700" cy="102900"/>
            </a:xfrm>
            <a:prstGeom prst="straightConnector1">
              <a:avLst/>
            </a:prstGeom>
            <a:noFill/>
            <a:ln cap="rnd" cmpd="sng" w="12700">
              <a:solidFill>
                <a:srgbClr val="25A6F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0" name="Google Shape;200;p8"/>
            <p:cNvCxnSpPr/>
            <p:nvPr/>
          </p:nvCxnSpPr>
          <p:spPr>
            <a:xfrm flipH="1">
              <a:off x="5755842" y="4189766"/>
              <a:ext cx="146700" cy="102900"/>
            </a:xfrm>
            <a:prstGeom prst="straightConnector1">
              <a:avLst/>
            </a:prstGeom>
            <a:noFill/>
            <a:ln cap="rnd" cmpd="sng" w="12700">
              <a:solidFill>
                <a:srgbClr val="25A6F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1" name="Google Shape;201;p8"/>
            <p:cNvCxnSpPr/>
            <p:nvPr/>
          </p:nvCxnSpPr>
          <p:spPr>
            <a:xfrm flipH="1">
              <a:off x="5900696" y="4189766"/>
              <a:ext cx="146700" cy="102900"/>
            </a:xfrm>
            <a:prstGeom prst="straightConnector1">
              <a:avLst/>
            </a:prstGeom>
            <a:noFill/>
            <a:ln cap="rnd" cmpd="sng" w="12700">
              <a:solidFill>
                <a:srgbClr val="25A6FC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2" name="Google Shape;202;p8"/>
            <p:cNvSpPr txBox="1"/>
            <p:nvPr/>
          </p:nvSpPr>
          <p:spPr>
            <a:xfrm>
              <a:off x="3308475" y="3284875"/>
              <a:ext cx="59448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800">
                  <a:solidFill>
                    <a:srgbClr val="02F8FF"/>
                  </a:solidFill>
                </a:rPr>
                <a:t> </a:t>
              </a:r>
              <a:r>
                <a:rPr lang="en-US" sz="3800">
                  <a:solidFill>
                    <a:srgbClr val="02F8FF"/>
                  </a:solidFill>
                </a:rPr>
                <a:t>Demystifying Blockchain</a:t>
              </a:r>
              <a:endParaRPr sz="3800">
                <a:solidFill>
                  <a:srgbClr val="02F8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3486150" y="3188776"/>
              <a:ext cx="5405438" cy="366712"/>
            </a:xfrm>
            <a:custGeom>
              <a:rect b="b" l="l" r="r" t="t"/>
              <a:pathLst>
                <a:path extrusionOk="0" h="366712" w="5405438">
                  <a:moveTo>
                    <a:pt x="0" y="233362"/>
                  </a:moveTo>
                  <a:lnTo>
                    <a:pt x="328613" y="0"/>
                  </a:lnTo>
                  <a:lnTo>
                    <a:pt x="4043363" y="0"/>
                  </a:lnTo>
                  <a:lnTo>
                    <a:pt x="4214813" y="123825"/>
                  </a:lnTo>
                  <a:lnTo>
                    <a:pt x="5048250" y="123825"/>
                  </a:lnTo>
                  <a:lnTo>
                    <a:pt x="5405438" y="366712"/>
                  </a:lnTo>
                </a:path>
              </a:pathLst>
            </a:custGeom>
            <a:noFill/>
            <a:ln cap="rnd" cmpd="sng" w="12700">
              <a:solidFill>
                <a:srgbClr val="02F8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6719888" y="2936363"/>
              <a:ext cx="1381125" cy="247650"/>
            </a:xfrm>
            <a:custGeom>
              <a:rect b="b" l="l" r="r" t="t"/>
              <a:pathLst>
                <a:path extrusionOk="0" h="247650" w="1381125">
                  <a:moveTo>
                    <a:pt x="0" y="247650"/>
                  </a:moveTo>
                  <a:lnTo>
                    <a:pt x="342900" y="0"/>
                  </a:lnTo>
                  <a:lnTo>
                    <a:pt x="1381125" y="4763"/>
                  </a:lnTo>
                </a:path>
              </a:pathLst>
            </a:custGeom>
            <a:noFill/>
            <a:ln cap="rnd" cmpd="sng" w="12700">
              <a:solidFill>
                <a:srgbClr val="02F8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205;p8"/>
          <p:cNvGrpSpPr/>
          <p:nvPr/>
        </p:nvGrpSpPr>
        <p:grpSpPr>
          <a:xfrm>
            <a:off x="-407375" y="-297811"/>
            <a:ext cx="3505012" cy="4198717"/>
            <a:chOff x="-407375" y="-297811"/>
            <a:chExt cx="3505012" cy="4198717"/>
          </a:xfrm>
        </p:grpSpPr>
        <p:grpSp>
          <p:nvGrpSpPr>
            <p:cNvPr id="206" name="Google Shape;206;p8"/>
            <p:cNvGrpSpPr/>
            <p:nvPr/>
          </p:nvGrpSpPr>
          <p:grpSpPr>
            <a:xfrm>
              <a:off x="-407375" y="-297811"/>
              <a:ext cx="3505012" cy="4198717"/>
              <a:chOff x="-655020" y="-297807"/>
              <a:chExt cx="4963200" cy="3770400"/>
            </a:xfrm>
          </p:grpSpPr>
          <p:cxnSp>
            <p:nvCxnSpPr>
              <p:cNvPr id="207" name="Google Shape;207;p8"/>
              <p:cNvCxnSpPr/>
              <p:nvPr/>
            </p:nvCxnSpPr>
            <p:spPr>
              <a:xfrm flipH="1" rot="10800000">
                <a:off x="-238422" y="1471808"/>
                <a:ext cx="2748300" cy="1271100"/>
              </a:xfrm>
              <a:prstGeom prst="bentConnector3">
                <a:avLst>
                  <a:gd fmla="val 92813" name="adj1"/>
                </a:avLst>
              </a:prstGeom>
              <a:noFill/>
              <a:ln cap="flat" cmpd="sng" w="25400">
                <a:solidFill>
                  <a:srgbClr val="02F8FF">
                    <a:alpha val="20000"/>
                  </a:srgbClr>
                </a:solidFill>
                <a:prstDash val="solid"/>
                <a:miter lim="800000"/>
                <a:headEnd len="sm" w="sm" type="none"/>
                <a:tailEnd len="lg" w="lg" type="stealth"/>
              </a:ln>
            </p:spPr>
          </p:cxnSp>
          <p:cxnSp>
            <p:nvCxnSpPr>
              <p:cNvPr id="208" name="Google Shape;208;p8"/>
              <p:cNvCxnSpPr/>
              <p:nvPr/>
            </p:nvCxnSpPr>
            <p:spPr>
              <a:xfrm flipH="1" rot="10800000">
                <a:off x="-655020" y="463297"/>
                <a:ext cx="4963200" cy="1256100"/>
              </a:xfrm>
              <a:prstGeom prst="bentConnector3">
                <a:avLst>
                  <a:gd fmla="val 41996" name="adj1"/>
                </a:avLst>
              </a:prstGeom>
              <a:noFill/>
              <a:ln cap="flat" cmpd="sng" w="25400">
                <a:solidFill>
                  <a:srgbClr val="02F8FF">
                    <a:alpha val="20000"/>
                  </a:srgbClr>
                </a:solidFill>
                <a:prstDash val="solid"/>
                <a:miter lim="800000"/>
                <a:headEnd len="sm" w="sm" type="none"/>
                <a:tailEnd len="lg" w="lg" type="stealth"/>
              </a:ln>
            </p:spPr>
          </p:cxnSp>
          <p:cxnSp>
            <p:nvCxnSpPr>
              <p:cNvPr id="209" name="Google Shape;209;p8"/>
              <p:cNvCxnSpPr/>
              <p:nvPr/>
            </p:nvCxnSpPr>
            <p:spPr>
              <a:xfrm flipH="1" rot="-5400000">
                <a:off x="-983151" y="1216593"/>
                <a:ext cx="3770400" cy="741600"/>
              </a:xfrm>
              <a:prstGeom prst="bentConnector3">
                <a:avLst>
                  <a:gd fmla="val 89819" name="adj1"/>
                </a:avLst>
              </a:prstGeom>
              <a:noFill/>
              <a:ln cap="flat" cmpd="sng" w="25400">
                <a:solidFill>
                  <a:srgbClr val="02F8FF">
                    <a:alpha val="20000"/>
                  </a:srgbClr>
                </a:solidFill>
                <a:prstDash val="solid"/>
                <a:miter lim="800000"/>
                <a:headEnd len="sm" w="sm" type="none"/>
                <a:tailEnd len="lg" w="lg" type="stealth"/>
              </a:ln>
            </p:spPr>
          </p:cxnSp>
          <p:cxnSp>
            <p:nvCxnSpPr>
              <p:cNvPr id="210" name="Google Shape;210;p8"/>
              <p:cNvCxnSpPr/>
              <p:nvPr/>
            </p:nvCxnSpPr>
            <p:spPr>
              <a:xfrm>
                <a:off x="-438150" y="876300"/>
                <a:ext cx="3702300" cy="1869900"/>
              </a:xfrm>
              <a:prstGeom prst="bentConnector4">
                <a:avLst>
                  <a:gd fmla="val 62918" name="adj1"/>
                  <a:gd fmla="val 94373" name="adj2"/>
                </a:avLst>
              </a:prstGeom>
              <a:noFill/>
              <a:ln cap="flat" cmpd="sng" w="25400">
                <a:solidFill>
                  <a:srgbClr val="02F8FF">
                    <a:alpha val="20000"/>
                  </a:srgbClr>
                </a:solidFill>
                <a:prstDash val="solid"/>
                <a:miter lim="800000"/>
                <a:headEnd len="sm" w="sm" type="none"/>
                <a:tailEnd len="lg" w="lg" type="stealth"/>
              </a:ln>
            </p:spPr>
          </p:cxnSp>
        </p:grpSp>
        <p:pic>
          <p:nvPicPr>
            <p:cNvPr id="211" name="Google Shape;211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377460" y="273671"/>
              <a:ext cx="586368" cy="5863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2" name="Google Shape;212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31567" y="2316069"/>
              <a:ext cx="586368" cy="5863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3" name="Google Shape;213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072532" y="3054044"/>
              <a:ext cx="586368" cy="5863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4" name="Google Shape;214;p8"/>
          <p:cNvGrpSpPr/>
          <p:nvPr/>
        </p:nvGrpSpPr>
        <p:grpSpPr>
          <a:xfrm>
            <a:off x="8668534" y="3188504"/>
            <a:ext cx="3884697" cy="3696123"/>
            <a:chOff x="8668534" y="3188504"/>
            <a:chExt cx="3884697" cy="3696123"/>
          </a:xfrm>
        </p:grpSpPr>
        <p:grpSp>
          <p:nvGrpSpPr>
            <p:cNvPr id="215" name="Google Shape;215;p8"/>
            <p:cNvGrpSpPr/>
            <p:nvPr/>
          </p:nvGrpSpPr>
          <p:grpSpPr>
            <a:xfrm rot="10800000">
              <a:off x="8668534" y="3188504"/>
              <a:ext cx="3884697" cy="3696123"/>
              <a:chOff x="-655020" y="-297807"/>
              <a:chExt cx="4963200" cy="3770400"/>
            </a:xfrm>
          </p:grpSpPr>
          <p:cxnSp>
            <p:nvCxnSpPr>
              <p:cNvPr id="216" name="Google Shape;216;p8"/>
              <p:cNvCxnSpPr/>
              <p:nvPr/>
            </p:nvCxnSpPr>
            <p:spPr>
              <a:xfrm flipH="1" rot="10800000">
                <a:off x="-238422" y="1471808"/>
                <a:ext cx="2748300" cy="1271100"/>
              </a:xfrm>
              <a:prstGeom prst="bentConnector3">
                <a:avLst>
                  <a:gd fmla="val 489948" name="adj1"/>
                </a:avLst>
              </a:prstGeom>
              <a:noFill/>
              <a:ln cap="flat" cmpd="sng" w="25400">
                <a:solidFill>
                  <a:srgbClr val="02F8FF">
                    <a:alpha val="20000"/>
                  </a:srgbClr>
                </a:solidFill>
                <a:prstDash val="solid"/>
                <a:miter lim="800000"/>
                <a:headEnd len="sm" w="sm" type="none"/>
                <a:tailEnd len="lg" w="lg" type="stealth"/>
              </a:ln>
            </p:spPr>
          </p:cxnSp>
          <p:cxnSp>
            <p:nvCxnSpPr>
              <p:cNvPr id="217" name="Google Shape;217;p8"/>
              <p:cNvCxnSpPr/>
              <p:nvPr/>
            </p:nvCxnSpPr>
            <p:spPr>
              <a:xfrm flipH="1" rot="10800000">
                <a:off x="-655020" y="463297"/>
                <a:ext cx="4963200" cy="1256100"/>
              </a:xfrm>
              <a:prstGeom prst="bentConnector3">
                <a:avLst>
                  <a:gd fmla="val 295755" name="adj1"/>
                </a:avLst>
              </a:prstGeom>
              <a:noFill/>
              <a:ln cap="flat" cmpd="sng" w="25400">
                <a:solidFill>
                  <a:srgbClr val="02F8FF">
                    <a:alpha val="20000"/>
                  </a:srgbClr>
                </a:solidFill>
                <a:prstDash val="solid"/>
                <a:miter lim="800000"/>
                <a:headEnd len="sm" w="sm" type="none"/>
                <a:tailEnd len="lg" w="lg" type="stealth"/>
              </a:ln>
            </p:spPr>
          </p:cxnSp>
          <p:cxnSp>
            <p:nvCxnSpPr>
              <p:cNvPr id="218" name="Google Shape;218;p8"/>
              <p:cNvCxnSpPr/>
              <p:nvPr/>
            </p:nvCxnSpPr>
            <p:spPr>
              <a:xfrm flipH="1" rot="-5400000">
                <a:off x="-983151" y="1216593"/>
                <a:ext cx="3770400" cy="741600"/>
              </a:xfrm>
              <a:prstGeom prst="bentConnector3">
                <a:avLst>
                  <a:gd fmla="val 92299" name="adj1"/>
                </a:avLst>
              </a:prstGeom>
              <a:noFill/>
              <a:ln cap="flat" cmpd="sng" w="25400">
                <a:solidFill>
                  <a:srgbClr val="02F8FF">
                    <a:alpha val="20000"/>
                  </a:srgbClr>
                </a:solidFill>
                <a:prstDash val="solid"/>
                <a:miter lim="800000"/>
                <a:headEnd len="sm" w="sm" type="none"/>
                <a:tailEnd len="lg" w="lg" type="stealth"/>
              </a:ln>
            </p:spPr>
          </p:cxnSp>
          <p:cxnSp>
            <p:nvCxnSpPr>
              <p:cNvPr id="219" name="Google Shape;219;p8"/>
              <p:cNvCxnSpPr/>
              <p:nvPr/>
            </p:nvCxnSpPr>
            <p:spPr>
              <a:xfrm>
                <a:off x="-438150" y="876300"/>
                <a:ext cx="3702300" cy="1869900"/>
              </a:xfrm>
              <a:prstGeom prst="bentConnector4">
                <a:avLst>
                  <a:gd fmla="val 379373" name="adj1"/>
                  <a:gd fmla="val 150523" name="adj2"/>
                </a:avLst>
              </a:prstGeom>
              <a:noFill/>
              <a:ln cap="flat" cmpd="sng" w="25400">
                <a:solidFill>
                  <a:srgbClr val="02F8FF">
                    <a:alpha val="20000"/>
                  </a:srgbClr>
                </a:solidFill>
                <a:prstDash val="solid"/>
                <a:miter lim="800000"/>
                <a:headEnd len="sm" w="sm" type="none"/>
                <a:tailEnd len="lg" w="lg" type="stealth"/>
              </a:ln>
            </p:spPr>
          </p:cxnSp>
        </p:grpSp>
        <p:pic>
          <p:nvPicPr>
            <p:cNvPr id="220" name="Google Shape;220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331581" y="3601214"/>
              <a:ext cx="586368" cy="5863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Google Shape;221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441331" y="4817193"/>
              <a:ext cx="586368" cy="5863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073517" y="5849214"/>
              <a:ext cx="586368" cy="5863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3" name="Google Shape;223;p8"/>
          <p:cNvSpPr txBox="1"/>
          <p:nvPr/>
        </p:nvSpPr>
        <p:spPr>
          <a:xfrm>
            <a:off x="3642393" y="2049264"/>
            <a:ext cx="5032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02F8FF"/>
                </a:solidFill>
                <a:latin typeface="Arial"/>
                <a:ea typeface="Arial"/>
                <a:cs typeface="Arial"/>
                <a:sym typeface="Arial"/>
              </a:rPr>
              <a:t>PART 0</a:t>
            </a:r>
            <a:r>
              <a:rPr b="1" lang="en-US" sz="6000">
                <a:solidFill>
                  <a:srgbClr val="02F8FF"/>
                </a:solidFill>
              </a:rPr>
              <a:t>1</a:t>
            </a:r>
            <a:endParaRPr b="1" sz="6000">
              <a:solidFill>
                <a:srgbClr val="02F8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9"/>
          <p:cNvGrpSpPr/>
          <p:nvPr/>
        </p:nvGrpSpPr>
        <p:grpSpPr>
          <a:xfrm>
            <a:off x="3105337" y="556575"/>
            <a:ext cx="5647672" cy="966225"/>
            <a:chOff x="4213225" y="655308"/>
            <a:chExt cx="2913574" cy="574689"/>
          </a:xfrm>
        </p:grpSpPr>
        <p:sp>
          <p:nvSpPr>
            <p:cNvPr id="230" name="Google Shape;230;p9"/>
            <p:cNvSpPr/>
            <p:nvPr/>
          </p:nvSpPr>
          <p:spPr>
            <a:xfrm>
              <a:off x="4213225" y="655308"/>
              <a:ext cx="382588" cy="175990"/>
            </a:xfrm>
            <a:custGeom>
              <a:rect b="b" l="l" r="r" t="t"/>
              <a:pathLst>
                <a:path extrusionOk="0" h="292100" w="635000">
                  <a:moveTo>
                    <a:pt x="0" y="292100"/>
                  </a:moveTo>
                  <a:lnTo>
                    <a:pt x="292100" y="0"/>
                  </a:lnTo>
                  <a:lnTo>
                    <a:pt x="635000" y="12700"/>
                  </a:lnTo>
                  <a:lnTo>
                    <a:pt x="558800" y="127000"/>
                  </a:lnTo>
                  <a:lnTo>
                    <a:pt x="393700" y="127000"/>
                  </a:lnTo>
                  <a:lnTo>
                    <a:pt x="241300" y="292100"/>
                  </a:lnTo>
                  <a:lnTo>
                    <a:pt x="0" y="292100"/>
                  </a:ln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51E0"/>
                </a:gs>
              </a:gsLst>
              <a:lin ang="2700006" scaled="0"/>
            </a:gradFill>
            <a:ln>
              <a:noFill/>
            </a:ln>
            <a:effectLst>
              <a:outerShdw rotWithShape="0" algn="tl" dir="2700000" dist="12700">
                <a:srgbClr val="08126C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4216580" y="912396"/>
              <a:ext cx="589198" cy="317601"/>
            </a:xfrm>
            <a:custGeom>
              <a:rect b="b" l="l" r="r" t="t"/>
              <a:pathLst>
                <a:path extrusionOk="0" h="317601" w="589198">
                  <a:moveTo>
                    <a:pt x="0" y="0"/>
                  </a:moveTo>
                  <a:lnTo>
                    <a:pt x="38657" y="0"/>
                  </a:lnTo>
                  <a:lnTo>
                    <a:pt x="188194" y="156658"/>
                  </a:lnTo>
                  <a:lnTo>
                    <a:pt x="295462" y="156658"/>
                  </a:lnTo>
                  <a:lnTo>
                    <a:pt x="364419" y="256263"/>
                  </a:lnTo>
                  <a:lnTo>
                    <a:pt x="548306" y="256263"/>
                  </a:lnTo>
                  <a:lnTo>
                    <a:pt x="589198" y="317601"/>
                  </a:lnTo>
                  <a:lnTo>
                    <a:pt x="251127" y="317601"/>
                  </a:ln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51E0"/>
                </a:gs>
              </a:gsLst>
              <a:lin ang="2700006" scaled="0"/>
            </a:gradFill>
            <a:ln>
              <a:noFill/>
            </a:ln>
            <a:effectLst>
              <a:outerShdw rotWithShape="0" algn="tl" dir="2700000" dist="12700">
                <a:srgbClr val="08126C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9"/>
            <p:cNvSpPr/>
            <p:nvPr/>
          </p:nvSpPr>
          <p:spPr>
            <a:xfrm flipH="1">
              <a:off x="6744212" y="655308"/>
              <a:ext cx="382588" cy="175990"/>
            </a:xfrm>
            <a:custGeom>
              <a:rect b="b" l="l" r="r" t="t"/>
              <a:pathLst>
                <a:path extrusionOk="0" h="292100" w="635000">
                  <a:moveTo>
                    <a:pt x="0" y="292100"/>
                  </a:moveTo>
                  <a:lnTo>
                    <a:pt x="292100" y="0"/>
                  </a:lnTo>
                  <a:lnTo>
                    <a:pt x="635000" y="12700"/>
                  </a:lnTo>
                  <a:lnTo>
                    <a:pt x="558800" y="127000"/>
                  </a:lnTo>
                  <a:lnTo>
                    <a:pt x="393700" y="127000"/>
                  </a:lnTo>
                  <a:lnTo>
                    <a:pt x="241300" y="292100"/>
                  </a:lnTo>
                  <a:lnTo>
                    <a:pt x="0" y="292100"/>
                  </a:ln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51E0"/>
                </a:gs>
              </a:gsLst>
              <a:lin ang="2700006" scaled="0"/>
            </a:gradFill>
            <a:ln>
              <a:noFill/>
            </a:ln>
            <a:effectLst>
              <a:outerShdw rotWithShape="0" algn="tl" dir="2700000" dist="12700">
                <a:srgbClr val="08126C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9"/>
            <p:cNvSpPr/>
            <p:nvPr/>
          </p:nvSpPr>
          <p:spPr>
            <a:xfrm flipH="1">
              <a:off x="6534247" y="912396"/>
              <a:ext cx="589198" cy="317601"/>
            </a:xfrm>
            <a:custGeom>
              <a:rect b="b" l="l" r="r" t="t"/>
              <a:pathLst>
                <a:path extrusionOk="0" h="317601" w="589198">
                  <a:moveTo>
                    <a:pt x="38657" y="0"/>
                  </a:moveTo>
                  <a:lnTo>
                    <a:pt x="0" y="0"/>
                  </a:lnTo>
                  <a:lnTo>
                    <a:pt x="251127" y="317601"/>
                  </a:lnTo>
                  <a:lnTo>
                    <a:pt x="589198" y="317601"/>
                  </a:lnTo>
                  <a:lnTo>
                    <a:pt x="548306" y="256263"/>
                  </a:lnTo>
                  <a:lnTo>
                    <a:pt x="364419" y="256263"/>
                  </a:lnTo>
                  <a:lnTo>
                    <a:pt x="295462" y="156658"/>
                  </a:lnTo>
                  <a:lnTo>
                    <a:pt x="188194" y="156658"/>
                  </a:ln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51E0"/>
                </a:gs>
              </a:gsLst>
              <a:lin ang="2700006" scaled="0"/>
            </a:gradFill>
            <a:ln>
              <a:noFill/>
            </a:ln>
            <a:effectLst>
              <a:outerShdw rotWithShape="0" algn="tl" dir="2700000" dist="12700">
                <a:srgbClr val="08126C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9"/>
            <p:cNvSpPr/>
            <p:nvPr/>
          </p:nvSpPr>
          <p:spPr>
            <a:xfrm>
              <a:off x="4245398" y="712550"/>
              <a:ext cx="2845879" cy="443398"/>
            </a:xfrm>
            <a:custGeom>
              <a:rect b="b" l="l" r="r" t="t"/>
              <a:pathLst>
                <a:path extrusionOk="0" h="443398" w="2845879">
                  <a:moveTo>
                    <a:pt x="345948" y="0"/>
                  </a:moveTo>
                  <a:lnTo>
                    <a:pt x="1401852" y="0"/>
                  </a:lnTo>
                  <a:lnTo>
                    <a:pt x="1406100" y="0"/>
                  </a:lnTo>
                  <a:lnTo>
                    <a:pt x="2499930" y="0"/>
                  </a:lnTo>
                  <a:lnTo>
                    <a:pt x="2526991" y="40592"/>
                  </a:lnTo>
                  <a:lnTo>
                    <a:pt x="2611044" y="40592"/>
                  </a:lnTo>
                  <a:lnTo>
                    <a:pt x="2657537" y="87085"/>
                  </a:lnTo>
                  <a:lnTo>
                    <a:pt x="2695508" y="128220"/>
                  </a:lnTo>
                  <a:lnTo>
                    <a:pt x="2698533" y="128081"/>
                  </a:lnTo>
                  <a:lnTo>
                    <a:pt x="2721649" y="151197"/>
                  </a:lnTo>
                  <a:lnTo>
                    <a:pt x="2845879" y="151197"/>
                  </a:lnTo>
                  <a:lnTo>
                    <a:pt x="2655064" y="337181"/>
                  </a:lnTo>
                  <a:lnTo>
                    <a:pt x="2560694" y="337181"/>
                  </a:lnTo>
                  <a:lnTo>
                    <a:pt x="2500029" y="424810"/>
                  </a:lnTo>
                  <a:lnTo>
                    <a:pt x="2338253" y="424810"/>
                  </a:lnTo>
                  <a:lnTo>
                    <a:pt x="2325860" y="443398"/>
                  </a:lnTo>
                  <a:lnTo>
                    <a:pt x="1406100" y="443398"/>
                  </a:lnTo>
                  <a:lnTo>
                    <a:pt x="1401852" y="443398"/>
                  </a:lnTo>
                  <a:lnTo>
                    <a:pt x="520018" y="443398"/>
                  </a:lnTo>
                  <a:lnTo>
                    <a:pt x="507626" y="424810"/>
                  </a:lnTo>
                  <a:lnTo>
                    <a:pt x="345850" y="424810"/>
                  </a:lnTo>
                  <a:lnTo>
                    <a:pt x="285184" y="337181"/>
                  </a:lnTo>
                  <a:lnTo>
                    <a:pt x="190814" y="337181"/>
                  </a:lnTo>
                  <a:lnTo>
                    <a:pt x="0" y="151197"/>
                  </a:lnTo>
                  <a:lnTo>
                    <a:pt x="125503" y="151197"/>
                  </a:lnTo>
                  <a:lnTo>
                    <a:pt x="148563" y="128137"/>
                  </a:lnTo>
                  <a:lnTo>
                    <a:pt x="150370" y="128220"/>
                  </a:lnTo>
                  <a:lnTo>
                    <a:pt x="173056" y="103644"/>
                  </a:lnTo>
                  <a:lnTo>
                    <a:pt x="236108" y="40592"/>
                  </a:lnTo>
                  <a:lnTo>
                    <a:pt x="318887" y="40592"/>
                  </a:lnTo>
                  <a:close/>
                </a:path>
              </a:pathLst>
            </a:custGeom>
            <a:solidFill>
              <a:srgbClr val="25A6FC">
                <a:alpha val="40000"/>
              </a:srgbClr>
            </a:solidFill>
            <a:ln>
              <a:noFill/>
            </a:ln>
            <a:effectLst>
              <a:outerShdw rotWithShape="0" algn="tl" dir="2700000" dist="12700">
                <a:srgbClr val="08126C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5" name="Google Shape;235;p9"/>
          <p:cNvSpPr txBox="1"/>
          <p:nvPr/>
        </p:nvSpPr>
        <p:spPr>
          <a:xfrm>
            <a:off x="3916773" y="763394"/>
            <a:ext cx="402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2F8FF"/>
                </a:solidFill>
              </a:rPr>
              <a:t>History and Evolution </a:t>
            </a:r>
            <a:endParaRPr b="1" sz="2800">
              <a:solidFill>
                <a:srgbClr val="02F8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6" name="Google Shape;236;p9"/>
          <p:cNvGrpSpPr/>
          <p:nvPr/>
        </p:nvGrpSpPr>
        <p:grpSpPr>
          <a:xfrm>
            <a:off x="1245250" y="2141871"/>
            <a:ext cx="4076100" cy="1289174"/>
            <a:chOff x="2172346" y="2385450"/>
            <a:chExt cx="4076100" cy="1133739"/>
          </a:xfrm>
        </p:grpSpPr>
        <p:sp>
          <p:nvSpPr>
            <p:cNvPr id="237" name="Google Shape;237;p9"/>
            <p:cNvSpPr/>
            <p:nvPr/>
          </p:nvSpPr>
          <p:spPr>
            <a:xfrm flipH="1">
              <a:off x="2173629" y="2385450"/>
              <a:ext cx="1887420" cy="507986"/>
            </a:xfrm>
            <a:custGeom>
              <a:rect b="b" l="l" r="r" t="t"/>
              <a:pathLst>
                <a:path extrusionOk="0" h="556697" w="2068406">
                  <a:moveTo>
                    <a:pt x="2006180" y="0"/>
                  </a:moveTo>
                  <a:lnTo>
                    <a:pt x="1721812" y="0"/>
                  </a:lnTo>
                  <a:lnTo>
                    <a:pt x="1692730" y="40715"/>
                  </a:lnTo>
                  <a:lnTo>
                    <a:pt x="375676" y="40715"/>
                  </a:lnTo>
                  <a:lnTo>
                    <a:pt x="346594" y="0"/>
                  </a:lnTo>
                  <a:lnTo>
                    <a:pt x="62226" y="0"/>
                  </a:lnTo>
                  <a:lnTo>
                    <a:pt x="5985" y="56240"/>
                  </a:lnTo>
                  <a:lnTo>
                    <a:pt x="0" y="499170"/>
                  </a:lnTo>
                  <a:lnTo>
                    <a:pt x="57528" y="556697"/>
                  </a:lnTo>
                  <a:lnTo>
                    <a:pt x="329766" y="556697"/>
                  </a:lnTo>
                  <a:lnTo>
                    <a:pt x="363149" y="504238"/>
                  </a:lnTo>
                  <a:lnTo>
                    <a:pt x="1705257" y="504238"/>
                  </a:lnTo>
                  <a:lnTo>
                    <a:pt x="1738640" y="556697"/>
                  </a:lnTo>
                  <a:lnTo>
                    <a:pt x="2010878" y="556697"/>
                  </a:lnTo>
                  <a:lnTo>
                    <a:pt x="2068406" y="499170"/>
                  </a:lnTo>
                  <a:lnTo>
                    <a:pt x="2062421" y="56240"/>
                  </a:lnTo>
                  <a:lnTo>
                    <a:pt x="2006180" y="0"/>
                  </a:lnTo>
                  <a:close/>
                </a:path>
              </a:pathLst>
            </a:custGeom>
            <a:noFill/>
            <a:ln cap="flat" cmpd="sng" w="25400">
              <a:solidFill>
                <a:srgbClr val="02F8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tl" dir="2700000" dist="12700">
                <a:srgbClr val="08126C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2172346" y="3180489"/>
              <a:ext cx="4076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209550" lvl="0" marL="171450" marR="0" rtl="0" algn="just">
                <a:spcBef>
                  <a:spcPts val="0"/>
                </a:spcBef>
                <a:spcAft>
                  <a:spcPts val="0"/>
                </a:spcAft>
                <a:buClr>
                  <a:srgbClr val="25A6FC"/>
                </a:buClr>
                <a:buSzPts val="1400"/>
                <a:buFont typeface="Noto Sans Symbols"/>
                <a:buChar char="●"/>
              </a:pPr>
              <a:r>
                <a:rPr lang="en-US">
                  <a:solidFill>
                    <a:srgbClr val="25A6FC"/>
                  </a:solidFill>
                </a:rPr>
                <a:t>First proposed by Stuart Haber and Scott Stornetta as a way to timestamp documents.</a:t>
              </a:r>
              <a:endParaRPr>
                <a:solidFill>
                  <a:srgbClr val="25A6F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9"/>
            <p:cNvSpPr txBox="1"/>
            <p:nvPr/>
          </p:nvSpPr>
          <p:spPr>
            <a:xfrm>
              <a:off x="2551388" y="2454794"/>
              <a:ext cx="1131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2F8FF"/>
                  </a:solidFill>
                </a:rPr>
                <a:t>1991</a:t>
              </a:r>
              <a:endParaRPr sz="1800">
                <a:solidFill>
                  <a:srgbClr val="02F8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0" name="Google Shape;240;p9"/>
          <p:cNvGrpSpPr/>
          <p:nvPr/>
        </p:nvGrpSpPr>
        <p:grpSpPr>
          <a:xfrm>
            <a:off x="6757050" y="2078235"/>
            <a:ext cx="4076100" cy="1416428"/>
            <a:chOff x="2172346" y="2385450"/>
            <a:chExt cx="4076100" cy="1142926"/>
          </a:xfrm>
        </p:grpSpPr>
        <p:sp>
          <p:nvSpPr>
            <p:cNvPr id="241" name="Google Shape;241;p9"/>
            <p:cNvSpPr/>
            <p:nvPr/>
          </p:nvSpPr>
          <p:spPr>
            <a:xfrm flipH="1">
              <a:off x="2173629" y="2385450"/>
              <a:ext cx="1887420" cy="507986"/>
            </a:xfrm>
            <a:custGeom>
              <a:rect b="b" l="l" r="r" t="t"/>
              <a:pathLst>
                <a:path extrusionOk="0" h="556697" w="2068406">
                  <a:moveTo>
                    <a:pt x="2006180" y="0"/>
                  </a:moveTo>
                  <a:lnTo>
                    <a:pt x="1721812" y="0"/>
                  </a:lnTo>
                  <a:lnTo>
                    <a:pt x="1692730" y="40715"/>
                  </a:lnTo>
                  <a:lnTo>
                    <a:pt x="375676" y="40715"/>
                  </a:lnTo>
                  <a:lnTo>
                    <a:pt x="346594" y="0"/>
                  </a:lnTo>
                  <a:lnTo>
                    <a:pt x="62226" y="0"/>
                  </a:lnTo>
                  <a:lnTo>
                    <a:pt x="5985" y="56240"/>
                  </a:lnTo>
                  <a:lnTo>
                    <a:pt x="0" y="499170"/>
                  </a:lnTo>
                  <a:lnTo>
                    <a:pt x="57528" y="556697"/>
                  </a:lnTo>
                  <a:lnTo>
                    <a:pt x="329766" y="556697"/>
                  </a:lnTo>
                  <a:lnTo>
                    <a:pt x="363149" y="504238"/>
                  </a:lnTo>
                  <a:lnTo>
                    <a:pt x="1705257" y="504238"/>
                  </a:lnTo>
                  <a:lnTo>
                    <a:pt x="1738640" y="556697"/>
                  </a:lnTo>
                  <a:lnTo>
                    <a:pt x="2010878" y="556697"/>
                  </a:lnTo>
                  <a:lnTo>
                    <a:pt x="2068406" y="499170"/>
                  </a:lnTo>
                  <a:lnTo>
                    <a:pt x="2062421" y="56240"/>
                  </a:lnTo>
                  <a:lnTo>
                    <a:pt x="2006180" y="0"/>
                  </a:lnTo>
                  <a:close/>
                </a:path>
              </a:pathLst>
            </a:custGeom>
            <a:noFill/>
            <a:ln cap="flat" cmpd="sng" w="25400">
              <a:solidFill>
                <a:srgbClr val="02F8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tl" dir="2700000" dist="12700">
                <a:srgbClr val="08126C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2172346" y="3189676"/>
              <a:ext cx="4076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209550" lvl="0" marL="171450" marR="0" rtl="0" algn="just">
                <a:spcBef>
                  <a:spcPts val="0"/>
                </a:spcBef>
                <a:spcAft>
                  <a:spcPts val="0"/>
                </a:spcAft>
                <a:buClr>
                  <a:srgbClr val="25A6FC"/>
                </a:buClr>
                <a:buSzPts val="1400"/>
                <a:buFont typeface="Noto Sans Symbols"/>
                <a:buChar char="●"/>
              </a:pPr>
              <a:r>
                <a:rPr lang="en-US">
                  <a:solidFill>
                    <a:srgbClr val="25A6FC"/>
                  </a:solidFill>
                </a:rPr>
                <a:t>Bitcoin introduced blockchain as a secure way to record cryptocurrency transactions.</a:t>
              </a:r>
              <a:endParaRPr>
                <a:solidFill>
                  <a:srgbClr val="25A6FC"/>
                </a:solidFill>
              </a:endParaRPr>
            </a:p>
            <a:p>
              <a:pPr indent="-209550" lvl="0" marL="171450" marR="0" rtl="0" algn="just">
                <a:spcBef>
                  <a:spcPts val="0"/>
                </a:spcBef>
                <a:spcAft>
                  <a:spcPts val="0"/>
                </a:spcAft>
                <a:buClr>
                  <a:srgbClr val="25A6FC"/>
                </a:buClr>
                <a:buSzPts val="1400"/>
                <a:buChar char="●"/>
              </a:pPr>
              <a:r>
                <a:rPr lang="en-US">
                  <a:solidFill>
                    <a:srgbClr val="25A6FC"/>
                  </a:solidFill>
                </a:rPr>
                <a:t>Satoshi Nakamoto’s revolutionary Bitcoin paper </a:t>
              </a:r>
              <a:endParaRPr>
                <a:solidFill>
                  <a:srgbClr val="25A6FC"/>
                </a:solidFill>
              </a:endParaRPr>
            </a:p>
          </p:txBody>
        </p:sp>
        <p:sp>
          <p:nvSpPr>
            <p:cNvPr id="243" name="Google Shape;243;p9"/>
            <p:cNvSpPr txBox="1"/>
            <p:nvPr/>
          </p:nvSpPr>
          <p:spPr>
            <a:xfrm>
              <a:off x="2492050" y="2477280"/>
              <a:ext cx="1131900" cy="2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2F8FF"/>
                  </a:solidFill>
                </a:rPr>
                <a:t>2008</a:t>
              </a:r>
              <a:endParaRPr sz="1800">
                <a:solidFill>
                  <a:srgbClr val="02F8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4" name="Google Shape;244;p9"/>
          <p:cNvGrpSpPr/>
          <p:nvPr/>
        </p:nvGrpSpPr>
        <p:grpSpPr>
          <a:xfrm>
            <a:off x="6757050" y="4362490"/>
            <a:ext cx="4139700" cy="1360743"/>
            <a:chOff x="2172350" y="2385450"/>
            <a:chExt cx="4139700" cy="1360743"/>
          </a:xfrm>
        </p:grpSpPr>
        <p:sp>
          <p:nvSpPr>
            <p:cNvPr id="245" name="Google Shape;245;p9"/>
            <p:cNvSpPr/>
            <p:nvPr/>
          </p:nvSpPr>
          <p:spPr>
            <a:xfrm flipH="1">
              <a:off x="2173629" y="2385450"/>
              <a:ext cx="1887420" cy="507986"/>
            </a:xfrm>
            <a:custGeom>
              <a:rect b="b" l="l" r="r" t="t"/>
              <a:pathLst>
                <a:path extrusionOk="0" h="556697" w="2068406">
                  <a:moveTo>
                    <a:pt x="2006180" y="0"/>
                  </a:moveTo>
                  <a:lnTo>
                    <a:pt x="1721812" y="0"/>
                  </a:lnTo>
                  <a:lnTo>
                    <a:pt x="1692730" y="40715"/>
                  </a:lnTo>
                  <a:lnTo>
                    <a:pt x="375676" y="40715"/>
                  </a:lnTo>
                  <a:lnTo>
                    <a:pt x="346594" y="0"/>
                  </a:lnTo>
                  <a:lnTo>
                    <a:pt x="62226" y="0"/>
                  </a:lnTo>
                  <a:lnTo>
                    <a:pt x="5985" y="56240"/>
                  </a:lnTo>
                  <a:lnTo>
                    <a:pt x="0" y="499170"/>
                  </a:lnTo>
                  <a:lnTo>
                    <a:pt x="57528" y="556697"/>
                  </a:lnTo>
                  <a:lnTo>
                    <a:pt x="329766" y="556697"/>
                  </a:lnTo>
                  <a:lnTo>
                    <a:pt x="363149" y="504238"/>
                  </a:lnTo>
                  <a:lnTo>
                    <a:pt x="1705257" y="504238"/>
                  </a:lnTo>
                  <a:lnTo>
                    <a:pt x="1738640" y="556697"/>
                  </a:lnTo>
                  <a:lnTo>
                    <a:pt x="2010878" y="556697"/>
                  </a:lnTo>
                  <a:lnTo>
                    <a:pt x="2068406" y="499170"/>
                  </a:lnTo>
                  <a:lnTo>
                    <a:pt x="2062421" y="56240"/>
                  </a:lnTo>
                  <a:lnTo>
                    <a:pt x="2006180" y="0"/>
                  </a:lnTo>
                  <a:close/>
                </a:path>
              </a:pathLst>
            </a:custGeom>
            <a:noFill/>
            <a:ln cap="flat" cmpd="sng" w="25400">
              <a:solidFill>
                <a:srgbClr val="02F8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tl" dir="2700000" dist="12700">
                <a:srgbClr val="08126C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2172350" y="3113493"/>
              <a:ext cx="4139700" cy="63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209550" lvl="0" marL="171450" marR="0" rtl="0" algn="just">
                <a:spcBef>
                  <a:spcPts val="0"/>
                </a:spcBef>
                <a:spcAft>
                  <a:spcPts val="0"/>
                </a:spcAft>
                <a:buClr>
                  <a:srgbClr val="25A6FC"/>
                </a:buClr>
                <a:buSzPts val="1400"/>
                <a:buFont typeface="Noto Sans Symbols"/>
                <a:buChar char="●"/>
              </a:pPr>
              <a:r>
                <a:rPr lang="en-US">
                  <a:solidFill>
                    <a:srgbClr val="25A6FC"/>
                  </a:solidFill>
                </a:rPr>
                <a:t>Blockchain is being adopted across various industries, transforming business models and processes.</a:t>
              </a:r>
              <a:endParaRPr>
                <a:solidFill>
                  <a:srgbClr val="25A6F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9"/>
            <p:cNvSpPr txBox="1"/>
            <p:nvPr/>
          </p:nvSpPr>
          <p:spPr>
            <a:xfrm>
              <a:off x="2551388" y="2428444"/>
              <a:ext cx="1131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2F8FF"/>
                  </a:solidFill>
                </a:rPr>
                <a:t>Present</a:t>
              </a:r>
              <a:endParaRPr sz="1800">
                <a:solidFill>
                  <a:srgbClr val="02F8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8" name="Google Shape;248;p9"/>
          <p:cNvGrpSpPr/>
          <p:nvPr/>
        </p:nvGrpSpPr>
        <p:grpSpPr>
          <a:xfrm>
            <a:off x="1245250" y="4398272"/>
            <a:ext cx="4076100" cy="1289174"/>
            <a:chOff x="2172346" y="2385450"/>
            <a:chExt cx="4076100" cy="1133739"/>
          </a:xfrm>
        </p:grpSpPr>
        <p:sp>
          <p:nvSpPr>
            <p:cNvPr id="249" name="Google Shape;249;p9"/>
            <p:cNvSpPr/>
            <p:nvPr/>
          </p:nvSpPr>
          <p:spPr>
            <a:xfrm flipH="1">
              <a:off x="2173629" y="2385450"/>
              <a:ext cx="1887420" cy="507986"/>
            </a:xfrm>
            <a:custGeom>
              <a:rect b="b" l="l" r="r" t="t"/>
              <a:pathLst>
                <a:path extrusionOk="0" h="556697" w="2068406">
                  <a:moveTo>
                    <a:pt x="2006180" y="0"/>
                  </a:moveTo>
                  <a:lnTo>
                    <a:pt x="1721812" y="0"/>
                  </a:lnTo>
                  <a:lnTo>
                    <a:pt x="1692730" y="40715"/>
                  </a:lnTo>
                  <a:lnTo>
                    <a:pt x="375676" y="40715"/>
                  </a:lnTo>
                  <a:lnTo>
                    <a:pt x="346594" y="0"/>
                  </a:lnTo>
                  <a:lnTo>
                    <a:pt x="62226" y="0"/>
                  </a:lnTo>
                  <a:lnTo>
                    <a:pt x="5985" y="56240"/>
                  </a:lnTo>
                  <a:lnTo>
                    <a:pt x="0" y="499170"/>
                  </a:lnTo>
                  <a:lnTo>
                    <a:pt x="57528" y="556697"/>
                  </a:lnTo>
                  <a:lnTo>
                    <a:pt x="329766" y="556697"/>
                  </a:lnTo>
                  <a:lnTo>
                    <a:pt x="363149" y="504238"/>
                  </a:lnTo>
                  <a:lnTo>
                    <a:pt x="1705257" y="504238"/>
                  </a:lnTo>
                  <a:lnTo>
                    <a:pt x="1738640" y="556697"/>
                  </a:lnTo>
                  <a:lnTo>
                    <a:pt x="2010878" y="556697"/>
                  </a:lnTo>
                  <a:lnTo>
                    <a:pt x="2068406" y="499170"/>
                  </a:lnTo>
                  <a:lnTo>
                    <a:pt x="2062421" y="56240"/>
                  </a:lnTo>
                  <a:lnTo>
                    <a:pt x="2006180" y="0"/>
                  </a:lnTo>
                  <a:close/>
                </a:path>
              </a:pathLst>
            </a:custGeom>
            <a:noFill/>
            <a:ln cap="flat" cmpd="sng" w="25400">
              <a:solidFill>
                <a:srgbClr val="02F8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tl" dir="2700000" dist="12700">
                <a:srgbClr val="08126C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2172346" y="3180489"/>
              <a:ext cx="4076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209550" lvl="0" marL="171450" marR="0" rtl="0" algn="just">
                <a:spcBef>
                  <a:spcPts val="0"/>
                </a:spcBef>
                <a:spcAft>
                  <a:spcPts val="0"/>
                </a:spcAft>
                <a:buClr>
                  <a:srgbClr val="25A6FC"/>
                </a:buClr>
                <a:buSzPts val="1400"/>
                <a:buFont typeface="Noto Sans Symbols"/>
                <a:buChar char="●"/>
              </a:pPr>
              <a:r>
                <a:rPr lang="en-US">
                  <a:solidFill>
                    <a:srgbClr val="25A6FC"/>
                  </a:solidFill>
                </a:rPr>
                <a:t>Ethereum platform launched, enabling smart contracts and decentralized applications.</a:t>
              </a:r>
              <a:endParaRPr>
                <a:solidFill>
                  <a:srgbClr val="25A6F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9"/>
            <p:cNvSpPr txBox="1"/>
            <p:nvPr/>
          </p:nvSpPr>
          <p:spPr>
            <a:xfrm>
              <a:off x="2551388" y="2454794"/>
              <a:ext cx="11319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2F8FF"/>
                  </a:solidFill>
                </a:rPr>
                <a:t>2014</a:t>
              </a:r>
              <a:endParaRPr sz="1800">
                <a:solidFill>
                  <a:srgbClr val="02F8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0"/>
          <p:cNvSpPr/>
          <p:nvPr/>
        </p:nvSpPr>
        <p:spPr>
          <a:xfrm>
            <a:off x="1318911" y="4549857"/>
            <a:ext cx="2039584" cy="609703"/>
          </a:xfrm>
          <a:custGeom>
            <a:rect b="b" l="l" r="r" t="t"/>
            <a:pathLst>
              <a:path extrusionOk="0" h="896622" w="2999388">
                <a:moveTo>
                  <a:pt x="0" y="0"/>
                </a:moveTo>
                <a:lnTo>
                  <a:pt x="2999388" y="0"/>
                </a:lnTo>
                <a:lnTo>
                  <a:pt x="2999388" y="355315"/>
                </a:lnTo>
                <a:lnTo>
                  <a:pt x="2919842" y="434861"/>
                </a:lnTo>
                <a:lnTo>
                  <a:pt x="2919842" y="624925"/>
                </a:lnTo>
                <a:lnTo>
                  <a:pt x="2714814" y="829954"/>
                </a:lnTo>
                <a:lnTo>
                  <a:pt x="2513337" y="829954"/>
                </a:lnTo>
                <a:lnTo>
                  <a:pt x="2446668" y="896622"/>
                </a:lnTo>
                <a:lnTo>
                  <a:pt x="271458" y="896622"/>
                </a:lnTo>
                <a:lnTo>
                  <a:pt x="0" y="625164"/>
                </a:lnTo>
                <a:close/>
              </a:path>
            </a:pathLst>
          </a:custGeom>
          <a:solidFill>
            <a:srgbClr val="0123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0"/>
          <p:cNvSpPr/>
          <p:nvPr/>
        </p:nvSpPr>
        <p:spPr>
          <a:xfrm>
            <a:off x="1280369" y="2576747"/>
            <a:ext cx="2116605" cy="2625344"/>
          </a:xfrm>
          <a:custGeom>
            <a:rect b="b" l="l" r="r" t="t"/>
            <a:pathLst>
              <a:path extrusionOk="0" h="3860800" w="3112654">
                <a:moveTo>
                  <a:pt x="332541" y="70245"/>
                </a:moveTo>
                <a:lnTo>
                  <a:pt x="56633" y="346153"/>
                </a:lnTo>
                <a:lnTo>
                  <a:pt x="56633" y="3519097"/>
                </a:lnTo>
                <a:lnTo>
                  <a:pt x="328091" y="3790555"/>
                </a:lnTo>
                <a:lnTo>
                  <a:pt x="2503301" y="3790555"/>
                </a:lnTo>
                <a:lnTo>
                  <a:pt x="2569970" y="3723887"/>
                </a:lnTo>
                <a:lnTo>
                  <a:pt x="2771447" y="3723887"/>
                </a:lnTo>
                <a:lnTo>
                  <a:pt x="2976475" y="3518858"/>
                </a:lnTo>
                <a:lnTo>
                  <a:pt x="2976475" y="3328794"/>
                </a:lnTo>
                <a:lnTo>
                  <a:pt x="3056021" y="3249248"/>
                </a:lnTo>
                <a:lnTo>
                  <a:pt x="3056021" y="346153"/>
                </a:lnTo>
                <a:lnTo>
                  <a:pt x="2780113" y="70245"/>
                </a:lnTo>
                <a:close/>
                <a:moveTo>
                  <a:pt x="286327" y="0"/>
                </a:moveTo>
                <a:lnTo>
                  <a:pt x="2826327" y="0"/>
                </a:lnTo>
                <a:lnTo>
                  <a:pt x="3112654" y="286327"/>
                </a:lnTo>
                <a:lnTo>
                  <a:pt x="3112654" y="3299051"/>
                </a:lnTo>
                <a:lnTo>
                  <a:pt x="3030104" y="3381601"/>
                </a:lnTo>
                <a:lnTo>
                  <a:pt x="3030104" y="3578843"/>
                </a:lnTo>
                <a:lnTo>
                  <a:pt x="2817333" y="3791614"/>
                </a:lnTo>
                <a:lnTo>
                  <a:pt x="2608248" y="3791614"/>
                </a:lnTo>
                <a:lnTo>
                  <a:pt x="2539062" y="3860800"/>
                </a:lnTo>
                <a:lnTo>
                  <a:pt x="281709" y="3860800"/>
                </a:lnTo>
                <a:lnTo>
                  <a:pt x="0" y="3579091"/>
                </a:lnTo>
                <a:lnTo>
                  <a:pt x="0" y="286327"/>
                </a:lnTo>
                <a:close/>
              </a:path>
            </a:pathLst>
          </a:custGeom>
          <a:gradFill>
            <a:gsLst>
              <a:gs pos="0">
                <a:srgbClr val="25A6FC"/>
              </a:gs>
              <a:gs pos="100000">
                <a:srgbClr val="0251E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0"/>
          <p:cNvSpPr/>
          <p:nvPr/>
        </p:nvSpPr>
        <p:spPr>
          <a:xfrm>
            <a:off x="3057609" y="4881593"/>
            <a:ext cx="340838" cy="322410"/>
          </a:xfrm>
          <a:custGeom>
            <a:rect b="b" l="l" r="r" t="t"/>
            <a:pathLst>
              <a:path extrusionOk="0" h="474132" w="501232">
                <a:moveTo>
                  <a:pt x="46078" y="428413"/>
                </a:moveTo>
                <a:lnTo>
                  <a:pt x="278194" y="428413"/>
                </a:lnTo>
                <a:lnTo>
                  <a:pt x="278195" y="428413"/>
                </a:lnTo>
                <a:lnTo>
                  <a:pt x="343105" y="428413"/>
                </a:lnTo>
                <a:lnTo>
                  <a:pt x="297026" y="474132"/>
                </a:lnTo>
                <a:lnTo>
                  <a:pt x="243509" y="474132"/>
                </a:lnTo>
                <a:lnTo>
                  <a:pt x="243508" y="474132"/>
                </a:lnTo>
                <a:lnTo>
                  <a:pt x="0" y="474132"/>
                </a:lnTo>
                <a:close/>
                <a:moveTo>
                  <a:pt x="455512" y="252478"/>
                </a:moveTo>
                <a:lnTo>
                  <a:pt x="455512" y="316883"/>
                </a:lnTo>
                <a:lnTo>
                  <a:pt x="343105" y="428412"/>
                </a:lnTo>
                <a:lnTo>
                  <a:pt x="278194" y="428412"/>
                </a:lnTo>
                <a:close/>
                <a:moveTo>
                  <a:pt x="501232" y="0"/>
                </a:moveTo>
                <a:lnTo>
                  <a:pt x="501232" y="222758"/>
                </a:lnTo>
                <a:lnTo>
                  <a:pt x="501232" y="271521"/>
                </a:lnTo>
                <a:lnTo>
                  <a:pt x="455513" y="316883"/>
                </a:lnTo>
                <a:lnTo>
                  <a:pt x="455513" y="252478"/>
                </a:lnTo>
                <a:lnTo>
                  <a:pt x="455513" y="45363"/>
                </a:lnTo>
                <a:close/>
              </a:path>
            </a:pathLst>
          </a:custGeom>
          <a:solidFill>
            <a:srgbClr val="25A6F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0"/>
          <p:cNvSpPr/>
          <p:nvPr/>
        </p:nvSpPr>
        <p:spPr>
          <a:xfrm>
            <a:off x="1367650" y="4683825"/>
            <a:ext cx="1892683" cy="334328"/>
          </a:xfrm>
          <a:custGeom>
            <a:rect b="b" l="l" r="r" t="t"/>
            <a:pathLst>
              <a:path extrusionOk="0" h="825500" w="3984595">
                <a:moveTo>
                  <a:pt x="215901" y="0"/>
                </a:moveTo>
                <a:lnTo>
                  <a:pt x="531159" y="0"/>
                </a:lnTo>
                <a:lnTo>
                  <a:pt x="531159" y="57150"/>
                </a:lnTo>
                <a:lnTo>
                  <a:pt x="567159" y="57150"/>
                </a:lnTo>
                <a:lnTo>
                  <a:pt x="567159" y="0"/>
                </a:lnTo>
                <a:lnTo>
                  <a:pt x="598884" y="0"/>
                </a:lnTo>
                <a:lnTo>
                  <a:pt x="598884" y="57150"/>
                </a:lnTo>
                <a:lnTo>
                  <a:pt x="634884" y="57150"/>
                </a:lnTo>
                <a:lnTo>
                  <a:pt x="634884" y="0"/>
                </a:lnTo>
                <a:lnTo>
                  <a:pt x="666609" y="0"/>
                </a:lnTo>
                <a:lnTo>
                  <a:pt x="666609" y="57150"/>
                </a:lnTo>
                <a:lnTo>
                  <a:pt x="702609" y="57150"/>
                </a:lnTo>
                <a:lnTo>
                  <a:pt x="702609" y="0"/>
                </a:lnTo>
                <a:lnTo>
                  <a:pt x="2696027" y="0"/>
                </a:lnTo>
                <a:lnTo>
                  <a:pt x="2696027" y="88900"/>
                </a:lnTo>
                <a:lnTo>
                  <a:pt x="3432627" y="88900"/>
                </a:lnTo>
                <a:lnTo>
                  <a:pt x="3432627" y="0"/>
                </a:lnTo>
                <a:lnTo>
                  <a:pt x="3984595" y="0"/>
                </a:lnTo>
                <a:lnTo>
                  <a:pt x="3984595" y="609599"/>
                </a:lnTo>
                <a:lnTo>
                  <a:pt x="3768694" y="825500"/>
                </a:lnTo>
                <a:lnTo>
                  <a:pt x="3468627" y="825500"/>
                </a:lnTo>
                <a:lnTo>
                  <a:pt x="3468627" y="736600"/>
                </a:lnTo>
                <a:lnTo>
                  <a:pt x="3432627" y="736600"/>
                </a:lnTo>
                <a:lnTo>
                  <a:pt x="3432627" y="825500"/>
                </a:lnTo>
                <a:lnTo>
                  <a:pt x="3400902" y="825500"/>
                </a:lnTo>
                <a:lnTo>
                  <a:pt x="3400902" y="736600"/>
                </a:lnTo>
                <a:lnTo>
                  <a:pt x="3364902" y="736600"/>
                </a:lnTo>
                <a:lnTo>
                  <a:pt x="3364902" y="825500"/>
                </a:lnTo>
                <a:lnTo>
                  <a:pt x="3333177" y="825500"/>
                </a:lnTo>
                <a:lnTo>
                  <a:pt x="3333177" y="736600"/>
                </a:lnTo>
                <a:lnTo>
                  <a:pt x="3297177" y="736600"/>
                </a:lnTo>
                <a:lnTo>
                  <a:pt x="3297177" y="825500"/>
                </a:lnTo>
                <a:lnTo>
                  <a:pt x="0" y="825500"/>
                </a:lnTo>
                <a:lnTo>
                  <a:pt x="0" y="215901"/>
                </a:lnTo>
                <a:close/>
              </a:path>
            </a:pathLst>
          </a:custGeom>
          <a:gradFill>
            <a:gsLst>
              <a:gs pos="0">
                <a:srgbClr val="02F8FF"/>
              </a:gs>
              <a:gs pos="31000">
                <a:srgbClr val="02F8FF"/>
              </a:gs>
              <a:gs pos="100000">
                <a:srgbClr val="0251E0"/>
              </a:gs>
            </a:gsLst>
            <a:lin ang="2700006" scaled="0"/>
          </a:gradFill>
          <a:ln>
            <a:noFill/>
          </a:ln>
          <a:effectLst>
            <a:outerShdw rotWithShape="0" algn="tl" dir="2700000" dist="12700">
              <a:srgbClr val="08126C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0"/>
          <p:cNvSpPr/>
          <p:nvPr/>
        </p:nvSpPr>
        <p:spPr>
          <a:xfrm>
            <a:off x="3823211" y="4549857"/>
            <a:ext cx="2039584" cy="609703"/>
          </a:xfrm>
          <a:custGeom>
            <a:rect b="b" l="l" r="r" t="t"/>
            <a:pathLst>
              <a:path extrusionOk="0" h="896622" w="2999388">
                <a:moveTo>
                  <a:pt x="0" y="0"/>
                </a:moveTo>
                <a:lnTo>
                  <a:pt x="2999388" y="0"/>
                </a:lnTo>
                <a:lnTo>
                  <a:pt x="2999388" y="355315"/>
                </a:lnTo>
                <a:lnTo>
                  <a:pt x="2919842" y="434861"/>
                </a:lnTo>
                <a:lnTo>
                  <a:pt x="2919842" y="624925"/>
                </a:lnTo>
                <a:lnTo>
                  <a:pt x="2714814" y="829954"/>
                </a:lnTo>
                <a:lnTo>
                  <a:pt x="2513337" y="829954"/>
                </a:lnTo>
                <a:lnTo>
                  <a:pt x="2446668" y="896622"/>
                </a:lnTo>
                <a:lnTo>
                  <a:pt x="271458" y="896622"/>
                </a:lnTo>
                <a:lnTo>
                  <a:pt x="0" y="625164"/>
                </a:lnTo>
                <a:close/>
              </a:path>
            </a:pathLst>
          </a:custGeom>
          <a:solidFill>
            <a:srgbClr val="0123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0"/>
          <p:cNvSpPr/>
          <p:nvPr/>
        </p:nvSpPr>
        <p:spPr>
          <a:xfrm>
            <a:off x="3784669" y="2576747"/>
            <a:ext cx="2116605" cy="2625344"/>
          </a:xfrm>
          <a:custGeom>
            <a:rect b="b" l="l" r="r" t="t"/>
            <a:pathLst>
              <a:path extrusionOk="0" h="3860800" w="3112654">
                <a:moveTo>
                  <a:pt x="332541" y="70245"/>
                </a:moveTo>
                <a:lnTo>
                  <a:pt x="56633" y="346153"/>
                </a:lnTo>
                <a:lnTo>
                  <a:pt x="56633" y="3519097"/>
                </a:lnTo>
                <a:lnTo>
                  <a:pt x="328091" y="3790555"/>
                </a:lnTo>
                <a:lnTo>
                  <a:pt x="2503301" y="3790555"/>
                </a:lnTo>
                <a:lnTo>
                  <a:pt x="2569970" y="3723887"/>
                </a:lnTo>
                <a:lnTo>
                  <a:pt x="2771447" y="3723887"/>
                </a:lnTo>
                <a:lnTo>
                  <a:pt x="2976475" y="3518858"/>
                </a:lnTo>
                <a:lnTo>
                  <a:pt x="2976475" y="3328794"/>
                </a:lnTo>
                <a:lnTo>
                  <a:pt x="3056021" y="3249248"/>
                </a:lnTo>
                <a:lnTo>
                  <a:pt x="3056021" y="346153"/>
                </a:lnTo>
                <a:lnTo>
                  <a:pt x="2780113" y="70245"/>
                </a:lnTo>
                <a:close/>
                <a:moveTo>
                  <a:pt x="286327" y="0"/>
                </a:moveTo>
                <a:lnTo>
                  <a:pt x="2826327" y="0"/>
                </a:lnTo>
                <a:lnTo>
                  <a:pt x="3112654" y="286327"/>
                </a:lnTo>
                <a:lnTo>
                  <a:pt x="3112654" y="3299051"/>
                </a:lnTo>
                <a:lnTo>
                  <a:pt x="3030104" y="3381601"/>
                </a:lnTo>
                <a:lnTo>
                  <a:pt x="3030104" y="3578843"/>
                </a:lnTo>
                <a:lnTo>
                  <a:pt x="2817333" y="3791614"/>
                </a:lnTo>
                <a:lnTo>
                  <a:pt x="2608248" y="3791614"/>
                </a:lnTo>
                <a:lnTo>
                  <a:pt x="2539062" y="3860800"/>
                </a:lnTo>
                <a:lnTo>
                  <a:pt x="281709" y="3860800"/>
                </a:lnTo>
                <a:lnTo>
                  <a:pt x="0" y="3579091"/>
                </a:lnTo>
                <a:lnTo>
                  <a:pt x="0" y="286327"/>
                </a:lnTo>
                <a:close/>
              </a:path>
            </a:pathLst>
          </a:custGeom>
          <a:gradFill>
            <a:gsLst>
              <a:gs pos="0">
                <a:srgbClr val="25A6FC"/>
              </a:gs>
              <a:gs pos="100000">
                <a:srgbClr val="0251E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0"/>
          <p:cNvSpPr/>
          <p:nvPr/>
        </p:nvSpPr>
        <p:spPr>
          <a:xfrm>
            <a:off x="5561909" y="4881593"/>
            <a:ext cx="340838" cy="322410"/>
          </a:xfrm>
          <a:custGeom>
            <a:rect b="b" l="l" r="r" t="t"/>
            <a:pathLst>
              <a:path extrusionOk="0" h="474132" w="501232">
                <a:moveTo>
                  <a:pt x="46078" y="428413"/>
                </a:moveTo>
                <a:lnTo>
                  <a:pt x="278194" y="428413"/>
                </a:lnTo>
                <a:lnTo>
                  <a:pt x="278195" y="428413"/>
                </a:lnTo>
                <a:lnTo>
                  <a:pt x="343105" y="428413"/>
                </a:lnTo>
                <a:lnTo>
                  <a:pt x="297026" y="474132"/>
                </a:lnTo>
                <a:lnTo>
                  <a:pt x="243509" y="474132"/>
                </a:lnTo>
                <a:lnTo>
                  <a:pt x="243508" y="474132"/>
                </a:lnTo>
                <a:lnTo>
                  <a:pt x="0" y="474132"/>
                </a:lnTo>
                <a:close/>
                <a:moveTo>
                  <a:pt x="455512" y="252478"/>
                </a:moveTo>
                <a:lnTo>
                  <a:pt x="455512" y="316883"/>
                </a:lnTo>
                <a:lnTo>
                  <a:pt x="343105" y="428412"/>
                </a:lnTo>
                <a:lnTo>
                  <a:pt x="278194" y="428412"/>
                </a:lnTo>
                <a:close/>
                <a:moveTo>
                  <a:pt x="501232" y="0"/>
                </a:moveTo>
                <a:lnTo>
                  <a:pt x="501232" y="222758"/>
                </a:lnTo>
                <a:lnTo>
                  <a:pt x="501232" y="271521"/>
                </a:lnTo>
                <a:lnTo>
                  <a:pt x="455513" y="316883"/>
                </a:lnTo>
                <a:lnTo>
                  <a:pt x="455513" y="252478"/>
                </a:lnTo>
                <a:lnTo>
                  <a:pt x="455513" y="45363"/>
                </a:lnTo>
                <a:close/>
              </a:path>
            </a:pathLst>
          </a:custGeom>
          <a:solidFill>
            <a:srgbClr val="25A6F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0"/>
          <p:cNvSpPr/>
          <p:nvPr/>
        </p:nvSpPr>
        <p:spPr>
          <a:xfrm>
            <a:off x="4038598" y="4683815"/>
            <a:ext cx="1613761" cy="334328"/>
          </a:xfrm>
          <a:custGeom>
            <a:rect b="b" l="l" r="r" t="t"/>
            <a:pathLst>
              <a:path extrusionOk="0" h="825500" w="3984595">
                <a:moveTo>
                  <a:pt x="215901" y="0"/>
                </a:moveTo>
                <a:lnTo>
                  <a:pt x="531159" y="0"/>
                </a:lnTo>
                <a:lnTo>
                  <a:pt x="531159" y="57150"/>
                </a:lnTo>
                <a:lnTo>
                  <a:pt x="567159" y="57150"/>
                </a:lnTo>
                <a:lnTo>
                  <a:pt x="567159" y="0"/>
                </a:lnTo>
                <a:lnTo>
                  <a:pt x="598884" y="0"/>
                </a:lnTo>
                <a:lnTo>
                  <a:pt x="598884" y="57150"/>
                </a:lnTo>
                <a:lnTo>
                  <a:pt x="634884" y="57150"/>
                </a:lnTo>
                <a:lnTo>
                  <a:pt x="634884" y="0"/>
                </a:lnTo>
                <a:lnTo>
                  <a:pt x="666609" y="0"/>
                </a:lnTo>
                <a:lnTo>
                  <a:pt x="666609" y="57150"/>
                </a:lnTo>
                <a:lnTo>
                  <a:pt x="702609" y="57150"/>
                </a:lnTo>
                <a:lnTo>
                  <a:pt x="702609" y="0"/>
                </a:lnTo>
                <a:lnTo>
                  <a:pt x="2696027" y="0"/>
                </a:lnTo>
                <a:lnTo>
                  <a:pt x="2696027" y="88900"/>
                </a:lnTo>
                <a:lnTo>
                  <a:pt x="3432627" y="88900"/>
                </a:lnTo>
                <a:lnTo>
                  <a:pt x="3432627" y="0"/>
                </a:lnTo>
                <a:lnTo>
                  <a:pt x="3984595" y="0"/>
                </a:lnTo>
                <a:lnTo>
                  <a:pt x="3984595" y="609599"/>
                </a:lnTo>
                <a:lnTo>
                  <a:pt x="3768694" y="825500"/>
                </a:lnTo>
                <a:lnTo>
                  <a:pt x="3468627" y="825500"/>
                </a:lnTo>
                <a:lnTo>
                  <a:pt x="3468627" y="736600"/>
                </a:lnTo>
                <a:lnTo>
                  <a:pt x="3432627" y="736600"/>
                </a:lnTo>
                <a:lnTo>
                  <a:pt x="3432627" y="825500"/>
                </a:lnTo>
                <a:lnTo>
                  <a:pt x="3400902" y="825500"/>
                </a:lnTo>
                <a:lnTo>
                  <a:pt x="3400902" y="736600"/>
                </a:lnTo>
                <a:lnTo>
                  <a:pt x="3364902" y="736600"/>
                </a:lnTo>
                <a:lnTo>
                  <a:pt x="3364902" y="825500"/>
                </a:lnTo>
                <a:lnTo>
                  <a:pt x="3333177" y="825500"/>
                </a:lnTo>
                <a:lnTo>
                  <a:pt x="3333177" y="736600"/>
                </a:lnTo>
                <a:lnTo>
                  <a:pt x="3297177" y="736600"/>
                </a:lnTo>
                <a:lnTo>
                  <a:pt x="3297177" y="825500"/>
                </a:lnTo>
                <a:lnTo>
                  <a:pt x="0" y="825500"/>
                </a:lnTo>
                <a:lnTo>
                  <a:pt x="0" y="215901"/>
                </a:lnTo>
                <a:close/>
              </a:path>
            </a:pathLst>
          </a:custGeom>
          <a:gradFill>
            <a:gsLst>
              <a:gs pos="0">
                <a:srgbClr val="02F8FF"/>
              </a:gs>
              <a:gs pos="31000">
                <a:srgbClr val="02F8FF"/>
              </a:gs>
              <a:gs pos="100000">
                <a:srgbClr val="0251E0"/>
              </a:gs>
            </a:gsLst>
            <a:lin ang="2700006" scaled="0"/>
          </a:gradFill>
          <a:ln>
            <a:noFill/>
          </a:ln>
          <a:effectLst>
            <a:outerShdw rotWithShape="0" algn="tl" dir="2700000" dist="12700">
              <a:srgbClr val="08126C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0"/>
          <p:cNvSpPr/>
          <p:nvPr/>
        </p:nvSpPr>
        <p:spPr>
          <a:xfrm>
            <a:off x="6327511" y="4549857"/>
            <a:ext cx="2039584" cy="609703"/>
          </a:xfrm>
          <a:custGeom>
            <a:rect b="b" l="l" r="r" t="t"/>
            <a:pathLst>
              <a:path extrusionOk="0" h="896622" w="2999388">
                <a:moveTo>
                  <a:pt x="0" y="0"/>
                </a:moveTo>
                <a:lnTo>
                  <a:pt x="2999388" y="0"/>
                </a:lnTo>
                <a:lnTo>
                  <a:pt x="2999388" y="355315"/>
                </a:lnTo>
                <a:lnTo>
                  <a:pt x="2919842" y="434861"/>
                </a:lnTo>
                <a:lnTo>
                  <a:pt x="2919842" y="624925"/>
                </a:lnTo>
                <a:lnTo>
                  <a:pt x="2714814" y="829954"/>
                </a:lnTo>
                <a:lnTo>
                  <a:pt x="2513337" y="829954"/>
                </a:lnTo>
                <a:lnTo>
                  <a:pt x="2446668" y="896622"/>
                </a:lnTo>
                <a:lnTo>
                  <a:pt x="271458" y="896622"/>
                </a:lnTo>
                <a:lnTo>
                  <a:pt x="0" y="625164"/>
                </a:lnTo>
                <a:close/>
              </a:path>
            </a:pathLst>
          </a:custGeom>
          <a:solidFill>
            <a:srgbClr val="0123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0"/>
          <p:cNvSpPr/>
          <p:nvPr/>
        </p:nvSpPr>
        <p:spPr>
          <a:xfrm>
            <a:off x="6288969" y="2576747"/>
            <a:ext cx="2116605" cy="2625344"/>
          </a:xfrm>
          <a:custGeom>
            <a:rect b="b" l="l" r="r" t="t"/>
            <a:pathLst>
              <a:path extrusionOk="0" h="3860800" w="3112654">
                <a:moveTo>
                  <a:pt x="332541" y="70245"/>
                </a:moveTo>
                <a:lnTo>
                  <a:pt x="56633" y="346153"/>
                </a:lnTo>
                <a:lnTo>
                  <a:pt x="56633" y="3519097"/>
                </a:lnTo>
                <a:lnTo>
                  <a:pt x="328091" y="3790555"/>
                </a:lnTo>
                <a:lnTo>
                  <a:pt x="2503301" y="3790555"/>
                </a:lnTo>
                <a:lnTo>
                  <a:pt x="2569970" y="3723887"/>
                </a:lnTo>
                <a:lnTo>
                  <a:pt x="2771447" y="3723887"/>
                </a:lnTo>
                <a:lnTo>
                  <a:pt x="2976475" y="3518858"/>
                </a:lnTo>
                <a:lnTo>
                  <a:pt x="2976475" y="3328794"/>
                </a:lnTo>
                <a:lnTo>
                  <a:pt x="3056021" y="3249248"/>
                </a:lnTo>
                <a:lnTo>
                  <a:pt x="3056021" y="346153"/>
                </a:lnTo>
                <a:lnTo>
                  <a:pt x="2780113" y="70245"/>
                </a:lnTo>
                <a:close/>
                <a:moveTo>
                  <a:pt x="286327" y="0"/>
                </a:moveTo>
                <a:lnTo>
                  <a:pt x="2826327" y="0"/>
                </a:lnTo>
                <a:lnTo>
                  <a:pt x="3112654" y="286327"/>
                </a:lnTo>
                <a:lnTo>
                  <a:pt x="3112654" y="3299051"/>
                </a:lnTo>
                <a:lnTo>
                  <a:pt x="3030104" y="3381601"/>
                </a:lnTo>
                <a:lnTo>
                  <a:pt x="3030104" y="3578843"/>
                </a:lnTo>
                <a:lnTo>
                  <a:pt x="2817333" y="3791614"/>
                </a:lnTo>
                <a:lnTo>
                  <a:pt x="2608248" y="3791614"/>
                </a:lnTo>
                <a:lnTo>
                  <a:pt x="2539062" y="3860800"/>
                </a:lnTo>
                <a:lnTo>
                  <a:pt x="281709" y="3860800"/>
                </a:lnTo>
                <a:lnTo>
                  <a:pt x="0" y="3579091"/>
                </a:lnTo>
                <a:lnTo>
                  <a:pt x="0" y="286327"/>
                </a:lnTo>
                <a:close/>
              </a:path>
            </a:pathLst>
          </a:custGeom>
          <a:gradFill>
            <a:gsLst>
              <a:gs pos="0">
                <a:srgbClr val="25A6FC"/>
              </a:gs>
              <a:gs pos="100000">
                <a:srgbClr val="0251E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0"/>
          <p:cNvSpPr/>
          <p:nvPr/>
        </p:nvSpPr>
        <p:spPr>
          <a:xfrm>
            <a:off x="8066209" y="4881593"/>
            <a:ext cx="340838" cy="322410"/>
          </a:xfrm>
          <a:custGeom>
            <a:rect b="b" l="l" r="r" t="t"/>
            <a:pathLst>
              <a:path extrusionOk="0" h="474132" w="501232">
                <a:moveTo>
                  <a:pt x="46078" y="428413"/>
                </a:moveTo>
                <a:lnTo>
                  <a:pt x="278194" y="428413"/>
                </a:lnTo>
                <a:lnTo>
                  <a:pt x="278195" y="428413"/>
                </a:lnTo>
                <a:lnTo>
                  <a:pt x="343105" y="428413"/>
                </a:lnTo>
                <a:lnTo>
                  <a:pt x="297026" y="474132"/>
                </a:lnTo>
                <a:lnTo>
                  <a:pt x="243509" y="474132"/>
                </a:lnTo>
                <a:lnTo>
                  <a:pt x="243508" y="474132"/>
                </a:lnTo>
                <a:lnTo>
                  <a:pt x="0" y="474132"/>
                </a:lnTo>
                <a:close/>
                <a:moveTo>
                  <a:pt x="455512" y="252478"/>
                </a:moveTo>
                <a:lnTo>
                  <a:pt x="455512" y="316883"/>
                </a:lnTo>
                <a:lnTo>
                  <a:pt x="343105" y="428412"/>
                </a:lnTo>
                <a:lnTo>
                  <a:pt x="278194" y="428412"/>
                </a:lnTo>
                <a:close/>
                <a:moveTo>
                  <a:pt x="501232" y="0"/>
                </a:moveTo>
                <a:lnTo>
                  <a:pt x="501232" y="222758"/>
                </a:lnTo>
                <a:lnTo>
                  <a:pt x="501232" y="271521"/>
                </a:lnTo>
                <a:lnTo>
                  <a:pt x="455513" y="316883"/>
                </a:lnTo>
                <a:lnTo>
                  <a:pt x="455513" y="252478"/>
                </a:lnTo>
                <a:lnTo>
                  <a:pt x="455513" y="45363"/>
                </a:lnTo>
                <a:close/>
              </a:path>
            </a:pathLst>
          </a:custGeom>
          <a:solidFill>
            <a:srgbClr val="25A6F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0"/>
          <p:cNvSpPr/>
          <p:nvPr/>
        </p:nvSpPr>
        <p:spPr>
          <a:xfrm>
            <a:off x="6542898" y="4683815"/>
            <a:ext cx="1613761" cy="334328"/>
          </a:xfrm>
          <a:custGeom>
            <a:rect b="b" l="l" r="r" t="t"/>
            <a:pathLst>
              <a:path extrusionOk="0" h="825500" w="3984595">
                <a:moveTo>
                  <a:pt x="215901" y="0"/>
                </a:moveTo>
                <a:lnTo>
                  <a:pt x="531159" y="0"/>
                </a:lnTo>
                <a:lnTo>
                  <a:pt x="531159" y="57150"/>
                </a:lnTo>
                <a:lnTo>
                  <a:pt x="567159" y="57150"/>
                </a:lnTo>
                <a:lnTo>
                  <a:pt x="567159" y="0"/>
                </a:lnTo>
                <a:lnTo>
                  <a:pt x="598884" y="0"/>
                </a:lnTo>
                <a:lnTo>
                  <a:pt x="598884" y="57150"/>
                </a:lnTo>
                <a:lnTo>
                  <a:pt x="634884" y="57150"/>
                </a:lnTo>
                <a:lnTo>
                  <a:pt x="634884" y="0"/>
                </a:lnTo>
                <a:lnTo>
                  <a:pt x="666609" y="0"/>
                </a:lnTo>
                <a:lnTo>
                  <a:pt x="666609" y="57150"/>
                </a:lnTo>
                <a:lnTo>
                  <a:pt x="702609" y="57150"/>
                </a:lnTo>
                <a:lnTo>
                  <a:pt x="702609" y="0"/>
                </a:lnTo>
                <a:lnTo>
                  <a:pt x="2696027" y="0"/>
                </a:lnTo>
                <a:lnTo>
                  <a:pt x="2696027" y="88900"/>
                </a:lnTo>
                <a:lnTo>
                  <a:pt x="3432627" y="88900"/>
                </a:lnTo>
                <a:lnTo>
                  <a:pt x="3432627" y="0"/>
                </a:lnTo>
                <a:lnTo>
                  <a:pt x="3984595" y="0"/>
                </a:lnTo>
                <a:lnTo>
                  <a:pt x="3984595" y="609599"/>
                </a:lnTo>
                <a:lnTo>
                  <a:pt x="3768694" y="825500"/>
                </a:lnTo>
                <a:lnTo>
                  <a:pt x="3468627" y="825500"/>
                </a:lnTo>
                <a:lnTo>
                  <a:pt x="3468627" y="736600"/>
                </a:lnTo>
                <a:lnTo>
                  <a:pt x="3432627" y="736600"/>
                </a:lnTo>
                <a:lnTo>
                  <a:pt x="3432627" y="825500"/>
                </a:lnTo>
                <a:lnTo>
                  <a:pt x="3400902" y="825500"/>
                </a:lnTo>
                <a:lnTo>
                  <a:pt x="3400902" y="736600"/>
                </a:lnTo>
                <a:lnTo>
                  <a:pt x="3364902" y="736600"/>
                </a:lnTo>
                <a:lnTo>
                  <a:pt x="3364902" y="825500"/>
                </a:lnTo>
                <a:lnTo>
                  <a:pt x="3333177" y="825500"/>
                </a:lnTo>
                <a:lnTo>
                  <a:pt x="3333177" y="736600"/>
                </a:lnTo>
                <a:lnTo>
                  <a:pt x="3297177" y="736600"/>
                </a:lnTo>
                <a:lnTo>
                  <a:pt x="3297177" y="825500"/>
                </a:lnTo>
                <a:lnTo>
                  <a:pt x="0" y="825500"/>
                </a:lnTo>
                <a:lnTo>
                  <a:pt x="0" y="215901"/>
                </a:lnTo>
                <a:close/>
              </a:path>
            </a:pathLst>
          </a:custGeom>
          <a:gradFill>
            <a:gsLst>
              <a:gs pos="0">
                <a:srgbClr val="02F8FF"/>
              </a:gs>
              <a:gs pos="31000">
                <a:srgbClr val="02F8FF"/>
              </a:gs>
              <a:gs pos="100000">
                <a:srgbClr val="0251E0"/>
              </a:gs>
            </a:gsLst>
            <a:lin ang="2700006" scaled="0"/>
          </a:gradFill>
          <a:ln>
            <a:noFill/>
          </a:ln>
          <a:effectLst>
            <a:outerShdw rotWithShape="0" algn="tl" dir="2700000" dist="12700">
              <a:srgbClr val="08126C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0"/>
          <p:cNvSpPr/>
          <p:nvPr/>
        </p:nvSpPr>
        <p:spPr>
          <a:xfrm>
            <a:off x="8831812" y="4549857"/>
            <a:ext cx="2039584" cy="609703"/>
          </a:xfrm>
          <a:custGeom>
            <a:rect b="b" l="l" r="r" t="t"/>
            <a:pathLst>
              <a:path extrusionOk="0" h="896622" w="2999388">
                <a:moveTo>
                  <a:pt x="0" y="0"/>
                </a:moveTo>
                <a:lnTo>
                  <a:pt x="2999388" y="0"/>
                </a:lnTo>
                <a:lnTo>
                  <a:pt x="2999388" y="355315"/>
                </a:lnTo>
                <a:lnTo>
                  <a:pt x="2919842" y="434861"/>
                </a:lnTo>
                <a:lnTo>
                  <a:pt x="2919842" y="624925"/>
                </a:lnTo>
                <a:lnTo>
                  <a:pt x="2714814" y="829954"/>
                </a:lnTo>
                <a:lnTo>
                  <a:pt x="2513337" y="829954"/>
                </a:lnTo>
                <a:lnTo>
                  <a:pt x="2446668" y="896622"/>
                </a:lnTo>
                <a:lnTo>
                  <a:pt x="271458" y="896622"/>
                </a:lnTo>
                <a:lnTo>
                  <a:pt x="0" y="625164"/>
                </a:lnTo>
                <a:close/>
              </a:path>
            </a:pathLst>
          </a:custGeom>
          <a:solidFill>
            <a:srgbClr val="0123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0"/>
          <p:cNvSpPr/>
          <p:nvPr/>
        </p:nvSpPr>
        <p:spPr>
          <a:xfrm>
            <a:off x="8793270" y="2576747"/>
            <a:ext cx="2116605" cy="2625344"/>
          </a:xfrm>
          <a:custGeom>
            <a:rect b="b" l="l" r="r" t="t"/>
            <a:pathLst>
              <a:path extrusionOk="0" h="3860800" w="3112654">
                <a:moveTo>
                  <a:pt x="332541" y="70245"/>
                </a:moveTo>
                <a:lnTo>
                  <a:pt x="56633" y="346153"/>
                </a:lnTo>
                <a:lnTo>
                  <a:pt x="56633" y="3519097"/>
                </a:lnTo>
                <a:lnTo>
                  <a:pt x="328091" y="3790555"/>
                </a:lnTo>
                <a:lnTo>
                  <a:pt x="2503301" y="3790555"/>
                </a:lnTo>
                <a:lnTo>
                  <a:pt x="2569970" y="3723887"/>
                </a:lnTo>
                <a:lnTo>
                  <a:pt x="2771447" y="3723887"/>
                </a:lnTo>
                <a:lnTo>
                  <a:pt x="2976475" y="3518858"/>
                </a:lnTo>
                <a:lnTo>
                  <a:pt x="2976475" y="3328794"/>
                </a:lnTo>
                <a:lnTo>
                  <a:pt x="3056021" y="3249248"/>
                </a:lnTo>
                <a:lnTo>
                  <a:pt x="3056021" y="346153"/>
                </a:lnTo>
                <a:lnTo>
                  <a:pt x="2780113" y="70245"/>
                </a:lnTo>
                <a:close/>
                <a:moveTo>
                  <a:pt x="286327" y="0"/>
                </a:moveTo>
                <a:lnTo>
                  <a:pt x="2826327" y="0"/>
                </a:lnTo>
                <a:lnTo>
                  <a:pt x="3112654" y="286327"/>
                </a:lnTo>
                <a:lnTo>
                  <a:pt x="3112654" y="3299051"/>
                </a:lnTo>
                <a:lnTo>
                  <a:pt x="3030104" y="3381601"/>
                </a:lnTo>
                <a:lnTo>
                  <a:pt x="3030104" y="3578843"/>
                </a:lnTo>
                <a:lnTo>
                  <a:pt x="2817333" y="3791614"/>
                </a:lnTo>
                <a:lnTo>
                  <a:pt x="2608248" y="3791614"/>
                </a:lnTo>
                <a:lnTo>
                  <a:pt x="2539062" y="3860800"/>
                </a:lnTo>
                <a:lnTo>
                  <a:pt x="281709" y="3860800"/>
                </a:lnTo>
                <a:lnTo>
                  <a:pt x="0" y="3579091"/>
                </a:lnTo>
                <a:lnTo>
                  <a:pt x="0" y="286327"/>
                </a:lnTo>
                <a:close/>
              </a:path>
            </a:pathLst>
          </a:custGeom>
          <a:gradFill>
            <a:gsLst>
              <a:gs pos="0">
                <a:srgbClr val="25A6FC"/>
              </a:gs>
              <a:gs pos="100000">
                <a:srgbClr val="0251E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0"/>
          <p:cNvSpPr/>
          <p:nvPr/>
        </p:nvSpPr>
        <p:spPr>
          <a:xfrm>
            <a:off x="10570510" y="4881593"/>
            <a:ext cx="340838" cy="322410"/>
          </a:xfrm>
          <a:custGeom>
            <a:rect b="b" l="l" r="r" t="t"/>
            <a:pathLst>
              <a:path extrusionOk="0" h="474132" w="501232">
                <a:moveTo>
                  <a:pt x="46078" y="428413"/>
                </a:moveTo>
                <a:lnTo>
                  <a:pt x="278194" y="428413"/>
                </a:lnTo>
                <a:lnTo>
                  <a:pt x="278195" y="428413"/>
                </a:lnTo>
                <a:lnTo>
                  <a:pt x="343105" y="428413"/>
                </a:lnTo>
                <a:lnTo>
                  <a:pt x="297026" y="474132"/>
                </a:lnTo>
                <a:lnTo>
                  <a:pt x="243509" y="474132"/>
                </a:lnTo>
                <a:lnTo>
                  <a:pt x="243508" y="474132"/>
                </a:lnTo>
                <a:lnTo>
                  <a:pt x="0" y="474132"/>
                </a:lnTo>
                <a:close/>
                <a:moveTo>
                  <a:pt x="455512" y="252478"/>
                </a:moveTo>
                <a:lnTo>
                  <a:pt x="455512" y="316883"/>
                </a:lnTo>
                <a:lnTo>
                  <a:pt x="343105" y="428412"/>
                </a:lnTo>
                <a:lnTo>
                  <a:pt x="278194" y="428412"/>
                </a:lnTo>
                <a:close/>
                <a:moveTo>
                  <a:pt x="501232" y="0"/>
                </a:moveTo>
                <a:lnTo>
                  <a:pt x="501232" y="222758"/>
                </a:lnTo>
                <a:lnTo>
                  <a:pt x="501232" y="271521"/>
                </a:lnTo>
                <a:lnTo>
                  <a:pt x="455513" y="316883"/>
                </a:lnTo>
                <a:lnTo>
                  <a:pt x="455513" y="252478"/>
                </a:lnTo>
                <a:lnTo>
                  <a:pt x="455513" y="45363"/>
                </a:lnTo>
                <a:close/>
              </a:path>
            </a:pathLst>
          </a:custGeom>
          <a:solidFill>
            <a:srgbClr val="25A6F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0"/>
          <p:cNvSpPr/>
          <p:nvPr/>
        </p:nvSpPr>
        <p:spPr>
          <a:xfrm>
            <a:off x="9047199" y="4683815"/>
            <a:ext cx="1613761" cy="334328"/>
          </a:xfrm>
          <a:custGeom>
            <a:rect b="b" l="l" r="r" t="t"/>
            <a:pathLst>
              <a:path extrusionOk="0" h="825500" w="3984595">
                <a:moveTo>
                  <a:pt x="215901" y="0"/>
                </a:moveTo>
                <a:lnTo>
                  <a:pt x="531159" y="0"/>
                </a:lnTo>
                <a:lnTo>
                  <a:pt x="531159" y="57150"/>
                </a:lnTo>
                <a:lnTo>
                  <a:pt x="567159" y="57150"/>
                </a:lnTo>
                <a:lnTo>
                  <a:pt x="567159" y="0"/>
                </a:lnTo>
                <a:lnTo>
                  <a:pt x="598884" y="0"/>
                </a:lnTo>
                <a:lnTo>
                  <a:pt x="598884" y="57150"/>
                </a:lnTo>
                <a:lnTo>
                  <a:pt x="634884" y="57150"/>
                </a:lnTo>
                <a:lnTo>
                  <a:pt x="634884" y="0"/>
                </a:lnTo>
                <a:lnTo>
                  <a:pt x="666609" y="0"/>
                </a:lnTo>
                <a:lnTo>
                  <a:pt x="666609" y="57150"/>
                </a:lnTo>
                <a:lnTo>
                  <a:pt x="702609" y="57150"/>
                </a:lnTo>
                <a:lnTo>
                  <a:pt x="702609" y="0"/>
                </a:lnTo>
                <a:lnTo>
                  <a:pt x="2696027" y="0"/>
                </a:lnTo>
                <a:lnTo>
                  <a:pt x="2696027" y="88900"/>
                </a:lnTo>
                <a:lnTo>
                  <a:pt x="3432627" y="88900"/>
                </a:lnTo>
                <a:lnTo>
                  <a:pt x="3432627" y="0"/>
                </a:lnTo>
                <a:lnTo>
                  <a:pt x="3984595" y="0"/>
                </a:lnTo>
                <a:lnTo>
                  <a:pt x="3984595" y="609599"/>
                </a:lnTo>
                <a:lnTo>
                  <a:pt x="3768694" y="825500"/>
                </a:lnTo>
                <a:lnTo>
                  <a:pt x="3468627" y="825500"/>
                </a:lnTo>
                <a:lnTo>
                  <a:pt x="3468627" y="736600"/>
                </a:lnTo>
                <a:lnTo>
                  <a:pt x="3432627" y="736600"/>
                </a:lnTo>
                <a:lnTo>
                  <a:pt x="3432627" y="825500"/>
                </a:lnTo>
                <a:lnTo>
                  <a:pt x="3400902" y="825500"/>
                </a:lnTo>
                <a:lnTo>
                  <a:pt x="3400902" y="736600"/>
                </a:lnTo>
                <a:lnTo>
                  <a:pt x="3364902" y="736600"/>
                </a:lnTo>
                <a:lnTo>
                  <a:pt x="3364902" y="825500"/>
                </a:lnTo>
                <a:lnTo>
                  <a:pt x="3333177" y="825500"/>
                </a:lnTo>
                <a:lnTo>
                  <a:pt x="3333177" y="736600"/>
                </a:lnTo>
                <a:lnTo>
                  <a:pt x="3297177" y="736600"/>
                </a:lnTo>
                <a:lnTo>
                  <a:pt x="3297177" y="825500"/>
                </a:lnTo>
                <a:lnTo>
                  <a:pt x="0" y="825500"/>
                </a:lnTo>
                <a:lnTo>
                  <a:pt x="0" y="215901"/>
                </a:lnTo>
                <a:close/>
              </a:path>
            </a:pathLst>
          </a:custGeom>
          <a:gradFill>
            <a:gsLst>
              <a:gs pos="0">
                <a:srgbClr val="02F8FF"/>
              </a:gs>
              <a:gs pos="31000">
                <a:srgbClr val="02F8FF"/>
              </a:gs>
              <a:gs pos="100000">
                <a:srgbClr val="0251E0"/>
              </a:gs>
            </a:gsLst>
            <a:lin ang="2700006" scaled="0"/>
          </a:gradFill>
          <a:ln>
            <a:noFill/>
          </a:ln>
          <a:effectLst>
            <a:outerShdw rotWithShape="0" algn="tl" dir="2700000" dist="12700">
              <a:srgbClr val="08126C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0"/>
          <p:cNvSpPr/>
          <p:nvPr/>
        </p:nvSpPr>
        <p:spPr>
          <a:xfrm>
            <a:off x="1490175" y="2860975"/>
            <a:ext cx="1694700" cy="15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5A6FC"/>
                </a:solidFill>
              </a:rPr>
              <a:t>To eliminate the need for a central authority to control and manage transactions, thereby reducing the risk of censorship, manipulation, and fraud.</a:t>
            </a:r>
            <a:endParaRPr sz="1200">
              <a:solidFill>
                <a:srgbClr val="25A6F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0"/>
          <p:cNvSpPr txBox="1"/>
          <p:nvPr/>
        </p:nvSpPr>
        <p:spPr>
          <a:xfrm>
            <a:off x="1443850" y="4665975"/>
            <a:ext cx="185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8126C"/>
                </a:solidFill>
              </a:rPr>
              <a:t>Decentralization</a:t>
            </a:r>
            <a:endParaRPr sz="1800">
              <a:solidFill>
                <a:srgbClr val="0812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0"/>
          <p:cNvSpPr txBox="1"/>
          <p:nvPr/>
        </p:nvSpPr>
        <p:spPr>
          <a:xfrm>
            <a:off x="4125789" y="4665975"/>
            <a:ext cx="143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8126C"/>
                </a:solidFill>
              </a:rPr>
              <a:t>Immutability</a:t>
            </a:r>
            <a:endParaRPr sz="1800">
              <a:solidFill>
                <a:srgbClr val="0812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0"/>
          <p:cNvSpPr txBox="1"/>
          <p:nvPr/>
        </p:nvSpPr>
        <p:spPr>
          <a:xfrm>
            <a:off x="6630089" y="4665975"/>
            <a:ext cx="143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8126C"/>
                </a:solidFill>
              </a:rPr>
              <a:t>Security</a:t>
            </a:r>
            <a:endParaRPr sz="1800">
              <a:solidFill>
                <a:srgbClr val="0812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0"/>
          <p:cNvSpPr txBox="1"/>
          <p:nvPr/>
        </p:nvSpPr>
        <p:spPr>
          <a:xfrm>
            <a:off x="9134390" y="4665975"/>
            <a:ext cx="143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8126C"/>
                </a:solidFill>
              </a:rPr>
              <a:t>Efficiency</a:t>
            </a:r>
            <a:endParaRPr sz="1800">
              <a:solidFill>
                <a:srgbClr val="0812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8" name="Google Shape;278;p10"/>
          <p:cNvGrpSpPr/>
          <p:nvPr/>
        </p:nvGrpSpPr>
        <p:grpSpPr>
          <a:xfrm>
            <a:off x="4125156" y="588637"/>
            <a:ext cx="4040544" cy="1051164"/>
            <a:chOff x="4213225" y="655308"/>
            <a:chExt cx="2913574" cy="574689"/>
          </a:xfrm>
        </p:grpSpPr>
        <p:sp>
          <p:nvSpPr>
            <p:cNvPr id="279" name="Google Shape;279;p10"/>
            <p:cNvSpPr/>
            <p:nvPr/>
          </p:nvSpPr>
          <p:spPr>
            <a:xfrm>
              <a:off x="4213225" y="655308"/>
              <a:ext cx="382588" cy="175990"/>
            </a:xfrm>
            <a:custGeom>
              <a:rect b="b" l="l" r="r" t="t"/>
              <a:pathLst>
                <a:path extrusionOk="0" h="292100" w="635000">
                  <a:moveTo>
                    <a:pt x="0" y="292100"/>
                  </a:moveTo>
                  <a:lnTo>
                    <a:pt x="292100" y="0"/>
                  </a:lnTo>
                  <a:lnTo>
                    <a:pt x="635000" y="12700"/>
                  </a:lnTo>
                  <a:lnTo>
                    <a:pt x="558800" y="127000"/>
                  </a:lnTo>
                  <a:lnTo>
                    <a:pt x="393700" y="127000"/>
                  </a:lnTo>
                  <a:lnTo>
                    <a:pt x="241300" y="292100"/>
                  </a:lnTo>
                  <a:lnTo>
                    <a:pt x="0" y="292100"/>
                  </a:ln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51E0"/>
                </a:gs>
              </a:gsLst>
              <a:lin ang="2700006" scaled="0"/>
            </a:gradFill>
            <a:ln>
              <a:noFill/>
            </a:ln>
            <a:effectLst>
              <a:outerShdw rotWithShape="0" algn="tl" dir="2700000" dist="12700">
                <a:srgbClr val="08126C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0"/>
            <p:cNvSpPr/>
            <p:nvPr/>
          </p:nvSpPr>
          <p:spPr>
            <a:xfrm>
              <a:off x="4216580" y="912396"/>
              <a:ext cx="589198" cy="317601"/>
            </a:xfrm>
            <a:custGeom>
              <a:rect b="b" l="l" r="r" t="t"/>
              <a:pathLst>
                <a:path extrusionOk="0" h="317601" w="589198">
                  <a:moveTo>
                    <a:pt x="0" y="0"/>
                  </a:moveTo>
                  <a:lnTo>
                    <a:pt x="38657" y="0"/>
                  </a:lnTo>
                  <a:lnTo>
                    <a:pt x="188194" y="156658"/>
                  </a:lnTo>
                  <a:lnTo>
                    <a:pt x="295462" y="156658"/>
                  </a:lnTo>
                  <a:lnTo>
                    <a:pt x="364419" y="256263"/>
                  </a:lnTo>
                  <a:lnTo>
                    <a:pt x="548306" y="256263"/>
                  </a:lnTo>
                  <a:lnTo>
                    <a:pt x="589198" y="317601"/>
                  </a:lnTo>
                  <a:lnTo>
                    <a:pt x="251127" y="317601"/>
                  </a:ln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51E0"/>
                </a:gs>
              </a:gsLst>
              <a:lin ang="2700006" scaled="0"/>
            </a:gradFill>
            <a:ln>
              <a:noFill/>
            </a:ln>
            <a:effectLst>
              <a:outerShdw rotWithShape="0" algn="tl" dir="2700000" dist="12700">
                <a:srgbClr val="08126C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0"/>
            <p:cNvSpPr/>
            <p:nvPr/>
          </p:nvSpPr>
          <p:spPr>
            <a:xfrm flipH="1">
              <a:off x="6744212" y="655308"/>
              <a:ext cx="382588" cy="175990"/>
            </a:xfrm>
            <a:custGeom>
              <a:rect b="b" l="l" r="r" t="t"/>
              <a:pathLst>
                <a:path extrusionOk="0" h="292100" w="635000">
                  <a:moveTo>
                    <a:pt x="0" y="292100"/>
                  </a:moveTo>
                  <a:lnTo>
                    <a:pt x="292100" y="0"/>
                  </a:lnTo>
                  <a:lnTo>
                    <a:pt x="635000" y="12700"/>
                  </a:lnTo>
                  <a:lnTo>
                    <a:pt x="558800" y="127000"/>
                  </a:lnTo>
                  <a:lnTo>
                    <a:pt x="393700" y="127000"/>
                  </a:lnTo>
                  <a:lnTo>
                    <a:pt x="241300" y="292100"/>
                  </a:lnTo>
                  <a:lnTo>
                    <a:pt x="0" y="292100"/>
                  </a:ln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51E0"/>
                </a:gs>
              </a:gsLst>
              <a:lin ang="2700006" scaled="0"/>
            </a:gradFill>
            <a:ln>
              <a:noFill/>
            </a:ln>
            <a:effectLst>
              <a:outerShdw rotWithShape="0" algn="tl" dir="2700000" dist="12700">
                <a:srgbClr val="08126C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0"/>
            <p:cNvSpPr/>
            <p:nvPr/>
          </p:nvSpPr>
          <p:spPr>
            <a:xfrm flipH="1">
              <a:off x="6534247" y="912396"/>
              <a:ext cx="589198" cy="317601"/>
            </a:xfrm>
            <a:custGeom>
              <a:rect b="b" l="l" r="r" t="t"/>
              <a:pathLst>
                <a:path extrusionOk="0" h="317601" w="589198">
                  <a:moveTo>
                    <a:pt x="38657" y="0"/>
                  </a:moveTo>
                  <a:lnTo>
                    <a:pt x="0" y="0"/>
                  </a:lnTo>
                  <a:lnTo>
                    <a:pt x="251127" y="317601"/>
                  </a:lnTo>
                  <a:lnTo>
                    <a:pt x="589198" y="317601"/>
                  </a:lnTo>
                  <a:lnTo>
                    <a:pt x="548306" y="256263"/>
                  </a:lnTo>
                  <a:lnTo>
                    <a:pt x="364419" y="256263"/>
                  </a:lnTo>
                  <a:lnTo>
                    <a:pt x="295462" y="156658"/>
                  </a:lnTo>
                  <a:lnTo>
                    <a:pt x="188194" y="156658"/>
                  </a:ln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51E0"/>
                </a:gs>
              </a:gsLst>
              <a:lin ang="2700006" scaled="0"/>
            </a:gradFill>
            <a:ln>
              <a:noFill/>
            </a:ln>
            <a:effectLst>
              <a:outerShdw rotWithShape="0" algn="tl" dir="2700000" dist="12700">
                <a:srgbClr val="08126C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0"/>
            <p:cNvSpPr/>
            <p:nvPr/>
          </p:nvSpPr>
          <p:spPr>
            <a:xfrm>
              <a:off x="4245398" y="712550"/>
              <a:ext cx="2845879" cy="443398"/>
            </a:xfrm>
            <a:custGeom>
              <a:rect b="b" l="l" r="r" t="t"/>
              <a:pathLst>
                <a:path extrusionOk="0" h="443398" w="2845879">
                  <a:moveTo>
                    <a:pt x="345948" y="0"/>
                  </a:moveTo>
                  <a:lnTo>
                    <a:pt x="1401852" y="0"/>
                  </a:lnTo>
                  <a:lnTo>
                    <a:pt x="1406100" y="0"/>
                  </a:lnTo>
                  <a:lnTo>
                    <a:pt x="2499930" y="0"/>
                  </a:lnTo>
                  <a:lnTo>
                    <a:pt x="2526991" y="40592"/>
                  </a:lnTo>
                  <a:lnTo>
                    <a:pt x="2611044" y="40592"/>
                  </a:lnTo>
                  <a:lnTo>
                    <a:pt x="2657537" y="87085"/>
                  </a:lnTo>
                  <a:lnTo>
                    <a:pt x="2695508" y="128220"/>
                  </a:lnTo>
                  <a:lnTo>
                    <a:pt x="2698533" y="128081"/>
                  </a:lnTo>
                  <a:lnTo>
                    <a:pt x="2721649" y="151197"/>
                  </a:lnTo>
                  <a:lnTo>
                    <a:pt x="2845879" y="151197"/>
                  </a:lnTo>
                  <a:lnTo>
                    <a:pt x="2655064" y="337181"/>
                  </a:lnTo>
                  <a:lnTo>
                    <a:pt x="2560694" y="337181"/>
                  </a:lnTo>
                  <a:lnTo>
                    <a:pt x="2500029" y="424810"/>
                  </a:lnTo>
                  <a:lnTo>
                    <a:pt x="2338253" y="424810"/>
                  </a:lnTo>
                  <a:lnTo>
                    <a:pt x="2325860" y="443398"/>
                  </a:lnTo>
                  <a:lnTo>
                    <a:pt x="1406100" y="443398"/>
                  </a:lnTo>
                  <a:lnTo>
                    <a:pt x="1401852" y="443398"/>
                  </a:lnTo>
                  <a:lnTo>
                    <a:pt x="520018" y="443398"/>
                  </a:lnTo>
                  <a:lnTo>
                    <a:pt x="507626" y="424810"/>
                  </a:lnTo>
                  <a:lnTo>
                    <a:pt x="345850" y="424810"/>
                  </a:lnTo>
                  <a:lnTo>
                    <a:pt x="285184" y="337181"/>
                  </a:lnTo>
                  <a:lnTo>
                    <a:pt x="190814" y="337181"/>
                  </a:lnTo>
                  <a:lnTo>
                    <a:pt x="0" y="151197"/>
                  </a:lnTo>
                  <a:lnTo>
                    <a:pt x="125503" y="151197"/>
                  </a:lnTo>
                  <a:lnTo>
                    <a:pt x="148563" y="128137"/>
                  </a:lnTo>
                  <a:lnTo>
                    <a:pt x="150370" y="128220"/>
                  </a:lnTo>
                  <a:lnTo>
                    <a:pt x="173056" y="103644"/>
                  </a:lnTo>
                  <a:lnTo>
                    <a:pt x="236108" y="40592"/>
                  </a:lnTo>
                  <a:lnTo>
                    <a:pt x="318887" y="40592"/>
                  </a:lnTo>
                  <a:close/>
                </a:path>
              </a:pathLst>
            </a:custGeom>
            <a:solidFill>
              <a:srgbClr val="25A6FC">
                <a:alpha val="40000"/>
              </a:srgbClr>
            </a:solidFill>
            <a:ln>
              <a:noFill/>
            </a:ln>
            <a:effectLst>
              <a:outerShdw rotWithShape="0" algn="tl" dir="2700000" dist="12700">
                <a:srgbClr val="08126C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4" name="Google Shape;284;p10"/>
          <p:cNvSpPr txBox="1"/>
          <p:nvPr/>
        </p:nvSpPr>
        <p:spPr>
          <a:xfrm>
            <a:off x="4289400" y="798975"/>
            <a:ext cx="3723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2F8FF"/>
                </a:solidFill>
              </a:rPr>
              <a:t>Why Blockchain?</a:t>
            </a:r>
            <a:endParaRPr b="1" sz="2800">
              <a:solidFill>
                <a:srgbClr val="02F8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0"/>
          <p:cNvSpPr/>
          <p:nvPr/>
        </p:nvSpPr>
        <p:spPr>
          <a:xfrm>
            <a:off x="3934325" y="2784775"/>
            <a:ext cx="1850100" cy="17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5A6FC"/>
                </a:solidFill>
              </a:rPr>
              <a:t>To create a tamper proof and auditable record of transactions that cannot be altered or deleted, providing increased transparency and accountability.</a:t>
            </a:r>
            <a:endParaRPr sz="1200">
              <a:solidFill>
                <a:srgbClr val="25A6F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0"/>
          <p:cNvSpPr/>
          <p:nvPr/>
        </p:nvSpPr>
        <p:spPr>
          <a:xfrm>
            <a:off x="6448925" y="2784775"/>
            <a:ext cx="1850100" cy="16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5A6FC"/>
                </a:solidFill>
              </a:rPr>
              <a:t>To utilize cryptography and distributed ledger technology to enhance the security of transactions and protect them from unauthorized access or manipulation.</a:t>
            </a:r>
            <a:endParaRPr sz="1200">
              <a:solidFill>
                <a:srgbClr val="25A6F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0"/>
          <p:cNvSpPr/>
          <p:nvPr/>
        </p:nvSpPr>
        <p:spPr>
          <a:xfrm>
            <a:off x="8957775" y="2784775"/>
            <a:ext cx="1770900" cy="16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5A6FC"/>
                </a:solidFill>
              </a:rPr>
              <a:t>To streamline and automate processes, reducing the time, cost, and complexity associated with traditional transaction methods and intermediaries.</a:t>
            </a:r>
            <a:endParaRPr sz="1200">
              <a:solidFill>
                <a:srgbClr val="25A6F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293;p11"/>
          <p:cNvGrpSpPr/>
          <p:nvPr/>
        </p:nvGrpSpPr>
        <p:grpSpPr>
          <a:xfrm>
            <a:off x="4099036" y="664826"/>
            <a:ext cx="3993927" cy="1031279"/>
            <a:chOff x="4213225" y="655308"/>
            <a:chExt cx="2913574" cy="574689"/>
          </a:xfrm>
        </p:grpSpPr>
        <p:sp>
          <p:nvSpPr>
            <p:cNvPr id="294" name="Google Shape;294;p11"/>
            <p:cNvSpPr/>
            <p:nvPr/>
          </p:nvSpPr>
          <p:spPr>
            <a:xfrm>
              <a:off x="4213225" y="655308"/>
              <a:ext cx="382588" cy="175990"/>
            </a:xfrm>
            <a:custGeom>
              <a:rect b="b" l="l" r="r" t="t"/>
              <a:pathLst>
                <a:path extrusionOk="0" h="292100" w="635000">
                  <a:moveTo>
                    <a:pt x="0" y="292100"/>
                  </a:moveTo>
                  <a:lnTo>
                    <a:pt x="292100" y="0"/>
                  </a:lnTo>
                  <a:lnTo>
                    <a:pt x="635000" y="12700"/>
                  </a:lnTo>
                  <a:lnTo>
                    <a:pt x="558800" y="127000"/>
                  </a:lnTo>
                  <a:lnTo>
                    <a:pt x="393700" y="127000"/>
                  </a:lnTo>
                  <a:lnTo>
                    <a:pt x="241300" y="292100"/>
                  </a:lnTo>
                  <a:lnTo>
                    <a:pt x="0" y="292100"/>
                  </a:ln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51E0"/>
                </a:gs>
              </a:gsLst>
              <a:lin ang="2700006" scaled="0"/>
            </a:gradFill>
            <a:ln>
              <a:noFill/>
            </a:ln>
            <a:effectLst>
              <a:outerShdw rotWithShape="0" algn="tl" dir="2700000" dist="12700">
                <a:srgbClr val="08126C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4216580" y="912396"/>
              <a:ext cx="589198" cy="317601"/>
            </a:xfrm>
            <a:custGeom>
              <a:rect b="b" l="l" r="r" t="t"/>
              <a:pathLst>
                <a:path extrusionOk="0" h="317601" w="589198">
                  <a:moveTo>
                    <a:pt x="0" y="0"/>
                  </a:moveTo>
                  <a:lnTo>
                    <a:pt x="38657" y="0"/>
                  </a:lnTo>
                  <a:lnTo>
                    <a:pt x="188194" y="156658"/>
                  </a:lnTo>
                  <a:lnTo>
                    <a:pt x="295462" y="156658"/>
                  </a:lnTo>
                  <a:lnTo>
                    <a:pt x="364419" y="256263"/>
                  </a:lnTo>
                  <a:lnTo>
                    <a:pt x="548306" y="256263"/>
                  </a:lnTo>
                  <a:lnTo>
                    <a:pt x="589198" y="317601"/>
                  </a:lnTo>
                  <a:lnTo>
                    <a:pt x="251127" y="317601"/>
                  </a:ln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51E0"/>
                </a:gs>
              </a:gsLst>
              <a:lin ang="2700006" scaled="0"/>
            </a:gradFill>
            <a:ln>
              <a:noFill/>
            </a:ln>
            <a:effectLst>
              <a:outerShdw rotWithShape="0" algn="tl" dir="2700000" dist="12700">
                <a:srgbClr val="08126C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1"/>
            <p:cNvSpPr/>
            <p:nvPr/>
          </p:nvSpPr>
          <p:spPr>
            <a:xfrm flipH="1">
              <a:off x="6744212" y="655308"/>
              <a:ext cx="382588" cy="175990"/>
            </a:xfrm>
            <a:custGeom>
              <a:rect b="b" l="l" r="r" t="t"/>
              <a:pathLst>
                <a:path extrusionOk="0" h="292100" w="635000">
                  <a:moveTo>
                    <a:pt x="0" y="292100"/>
                  </a:moveTo>
                  <a:lnTo>
                    <a:pt x="292100" y="0"/>
                  </a:lnTo>
                  <a:lnTo>
                    <a:pt x="635000" y="12700"/>
                  </a:lnTo>
                  <a:lnTo>
                    <a:pt x="558800" y="127000"/>
                  </a:lnTo>
                  <a:lnTo>
                    <a:pt x="393700" y="127000"/>
                  </a:lnTo>
                  <a:lnTo>
                    <a:pt x="241300" y="292100"/>
                  </a:lnTo>
                  <a:lnTo>
                    <a:pt x="0" y="292100"/>
                  </a:ln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51E0"/>
                </a:gs>
              </a:gsLst>
              <a:lin ang="2700006" scaled="0"/>
            </a:gradFill>
            <a:ln>
              <a:noFill/>
            </a:ln>
            <a:effectLst>
              <a:outerShdw rotWithShape="0" algn="tl" dir="2700000" dist="12700">
                <a:srgbClr val="08126C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1"/>
            <p:cNvSpPr/>
            <p:nvPr/>
          </p:nvSpPr>
          <p:spPr>
            <a:xfrm flipH="1">
              <a:off x="6534247" y="912396"/>
              <a:ext cx="589198" cy="317601"/>
            </a:xfrm>
            <a:custGeom>
              <a:rect b="b" l="l" r="r" t="t"/>
              <a:pathLst>
                <a:path extrusionOk="0" h="317601" w="589198">
                  <a:moveTo>
                    <a:pt x="38657" y="0"/>
                  </a:moveTo>
                  <a:lnTo>
                    <a:pt x="0" y="0"/>
                  </a:lnTo>
                  <a:lnTo>
                    <a:pt x="251127" y="317601"/>
                  </a:lnTo>
                  <a:lnTo>
                    <a:pt x="589198" y="317601"/>
                  </a:lnTo>
                  <a:lnTo>
                    <a:pt x="548306" y="256263"/>
                  </a:lnTo>
                  <a:lnTo>
                    <a:pt x="364419" y="256263"/>
                  </a:lnTo>
                  <a:lnTo>
                    <a:pt x="295462" y="156658"/>
                  </a:lnTo>
                  <a:lnTo>
                    <a:pt x="188194" y="156658"/>
                  </a:ln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51E0"/>
                </a:gs>
              </a:gsLst>
              <a:lin ang="2700006" scaled="0"/>
            </a:gradFill>
            <a:ln>
              <a:noFill/>
            </a:ln>
            <a:effectLst>
              <a:outerShdw rotWithShape="0" algn="tl" dir="2700000" dist="12700">
                <a:srgbClr val="08126C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4245398" y="712550"/>
              <a:ext cx="2845879" cy="443398"/>
            </a:xfrm>
            <a:custGeom>
              <a:rect b="b" l="l" r="r" t="t"/>
              <a:pathLst>
                <a:path extrusionOk="0" h="443398" w="2845879">
                  <a:moveTo>
                    <a:pt x="345948" y="0"/>
                  </a:moveTo>
                  <a:lnTo>
                    <a:pt x="1401852" y="0"/>
                  </a:lnTo>
                  <a:lnTo>
                    <a:pt x="1406100" y="0"/>
                  </a:lnTo>
                  <a:lnTo>
                    <a:pt x="2499930" y="0"/>
                  </a:lnTo>
                  <a:lnTo>
                    <a:pt x="2526991" y="40592"/>
                  </a:lnTo>
                  <a:lnTo>
                    <a:pt x="2611044" y="40592"/>
                  </a:lnTo>
                  <a:lnTo>
                    <a:pt x="2657537" y="87085"/>
                  </a:lnTo>
                  <a:lnTo>
                    <a:pt x="2695508" y="128220"/>
                  </a:lnTo>
                  <a:lnTo>
                    <a:pt x="2698533" y="128081"/>
                  </a:lnTo>
                  <a:lnTo>
                    <a:pt x="2721649" y="151197"/>
                  </a:lnTo>
                  <a:lnTo>
                    <a:pt x="2845879" y="151197"/>
                  </a:lnTo>
                  <a:lnTo>
                    <a:pt x="2655064" y="337181"/>
                  </a:lnTo>
                  <a:lnTo>
                    <a:pt x="2560694" y="337181"/>
                  </a:lnTo>
                  <a:lnTo>
                    <a:pt x="2500029" y="424810"/>
                  </a:lnTo>
                  <a:lnTo>
                    <a:pt x="2338253" y="424810"/>
                  </a:lnTo>
                  <a:lnTo>
                    <a:pt x="2325860" y="443398"/>
                  </a:lnTo>
                  <a:lnTo>
                    <a:pt x="1406100" y="443398"/>
                  </a:lnTo>
                  <a:lnTo>
                    <a:pt x="1401852" y="443398"/>
                  </a:lnTo>
                  <a:lnTo>
                    <a:pt x="520018" y="443398"/>
                  </a:lnTo>
                  <a:lnTo>
                    <a:pt x="507626" y="424810"/>
                  </a:lnTo>
                  <a:lnTo>
                    <a:pt x="345850" y="424810"/>
                  </a:lnTo>
                  <a:lnTo>
                    <a:pt x="285184" y="337181"/>
                  </a:lnTo>
                  <a:lnTo>
                    <a:pt x="190814" y="337181"/>
                  </a:lnTo>
                  <a:lnTo>
                    <a:pt x="0" y="151197"/>
                  </a:lnTo>
                  <a:lnTo>
                    <a:pt x="125503" y="151197"/>
                  </a:lnTo>
                  <a:lnTo>
                    <a:pt x="148563" y="128137"/>
                  </a:lnTo>
                  <a:lnTo>
                    <a:pt x="150370" y="128220"/>
                  </a:lnTo>
                  <a:lnTo>
                    <a:pt x="173056" y="103644"/>
                  </a:lnTo>
                  <a:lnTo>
                    <a:pt x="236108" y="40592"/>
                  </a:lnTo>
                  <a:lnTo>
                    <a:pt x="318887" y="40592"/>
                  </a:lnTo>
                  <a:close/>
                </a:path>
              </a:pathLst>
            </a:custGeom>
            <a:solidFill>
              <a:srgbClr val="25A6FC">
                <a:alpha val="40000"/>
              </a:srgbClr>
            </a:solidFill>
            <a:ln>
              <a:noFill/>
            </a:ln>
            <a:effectLst>
              <a:outerShdw rotWithShape="0" algn="tl" dir="2700000" dist="12700">
                <a:srgbClr val="08126C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9" name="Google Shape;299;p11"/>
          <p:cNvSpPr txBox="1"/>
          <p:nvPr/>
        </p:nvSpPr>
        <p:spPr>
          <a:xfrm>
            <a:off x="4315910" y="837925"/>
            <a:ext cx="3631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800">
                <a:solidFill>
                  <a:srgbClr val="02F8FF"/>
                </a:solidFill>
              </a:rPr>
              <a:t>What’s Blockchain?</a:t>
            </a:r>
            <a:endParaRPr b="1" sz="2800">
              <a:solidFill>
                <a:srgbClr val="02F8FF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2F8FF"/>
              </a:solidFill>
            </a:endParaRPr>
          </a:p>
        </p:txBody>
      </p:sp>
      <p:grpSp>
        <p:nvGrpSpPr>
          <p:cNvPr id="300" name="Google Shape;300;p11"/>
          <p:cNvGrpSpPr/>
          <p:nvPr/>
        </p:nvGrpSpPr>
        <p:grpSpPr>
          <a:xfrm>
            <a:off x="1130908" y="4183405"/>
            <a:ext cx="4690907" cy="1677945"/>
            <a:chOff x="921262" y="2815031"/>
            <a:chExt cx="4651831" cy="1863141"/>
          </a:xfrm>
        </p:grpSpPr>
        <p:sp>
          <p:nvSpPr>
            <p:cNvPr id="301" name="Google Shape;301;p11"/>
            <p:cNvSpPr/>
            <p:nvPr/>
          </p:nvSpPr>
          <p:spPr>
            <a:xfrm rot="-8422674">
              <a:off x="1161245" y="3378575"/>
              <a:ext cx="993260" cy="1110438"/>
            </a:xfrm>
            <a:custGeom>
              <a:rect b="b" l="l" r="r" t="t"/>
              <a:pathLst>
                <a:path extrusionOk="0" h="1110823" w="993605">
                  <a:moveTo>
                    <a:pt x="968964" y="1110823"/>
                  </a:moveTo>
                  <a:cubicBezTo>
                    <a:pt x="689916" y="730490"/>
                    <a:pt x="597811" y="593413"/>
                    <a:pt x="237851" y="118229"/>
                  </a:cubicBezTo>
                  <a:lnTo>
                    <a:pt x="0" y="141817"/>
                  </a:lnTo>
                  <a:lnTo>
                    <a:pt x="127251" y="21403"/>
                  </a:lnTo>
                  <a:lnTo>
                    <a:pt x="191339" y="6083"/>
                  </a:lnTo>
                  <a:lnTo>
                    <a:pt x="212722" y="0"/>
                  </a:lnTo>
                  <a:lnTo>
                    <a:pt x="307463" y="1338"/>
                  </a:lnTo>
                  <a:lnTo>
                    <a:pt x="993605" y="934887"/>
                  </a:lnTo>
                  <a:lnTo>
                    <a:pt x="968964" y="1110823"/>
                  </a:lnTo>
                  <a:close/>
                </a:path>
              </a:pathLst>
            </a:custGeom>
            <a:solidFill>
              <a:srgbClr val="25A6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1"/>
            <p:cNvSpPr/>
            <p:nvPr/>
          </p:nvSpPr>
          <p:spPr>
            <a:xfrm>
              <a:off x="2140022" y="4492895"/>
              <a:ext cx="2956604" cy="136656"/>
            </a:xfrm>
            <a:custGeom>
              <a:rect b="b" l="l" r="r" t="t"/>
              <a:pathLst>
                <a:path extrusionOk="0" h="136656" w="2956604">
                  <a:moveTo>
                    <a:pt x="0" y="124750"/>
                  </a:moveTo>
                  <a:lnTo>
                    <a:pt x="121508" y="0"/>
                  </a:lnTo>
                  <a:lnTo>
                    <a:pt x="2830333" y="0"/>
                  </a:lnTo>
                  <a:lnTo>
                    <a:pt x="2956604" y="136656"/>
                  </a:lnTo>
                  <a:lnTo>
                    <a:pt x="0" y="124750"/>
                  </a:ln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F8FF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1"/>
            <p:cNvSpPr/>
            <p:nvPr/>
          </p:nvSpPr>
          <p:spPr>
            <a:xfrm>
              <a:off x="1486415" y="2815031"/>
              <a:ext cx="4086679" cy="1796143"/>
            </a:xfrm>
            <a:custGeom>
              <a:rect b="b" l="l" r="r" t="t"/>
              <a:pathLst>
                <a:path extrusionOk="0" h="5747657" w="13077372">
                  <a:moveTo>
                    <a:pt x="29029" y="1567543"/>
                  </a:moveTo>
                  <a:lnTo>
                    <a:pt x="0" y="5370285"/>
                  </a:lnTo>
                  <a:lnTo>
                    <a:pt x="406400" y="5718628"/>
                  </a:lnTo>
                  <a:lnTo>
                    <a:pt x="12337143" y="5747657"/>
                  </a:lnTo>
                  <a:lnTo>
                    <a:pt x="13077372" y="5065485"/>
                  </a:lnTo>
                  <a:cubicBezTo>
                    <a:pt x="13072534" y="3725333"/>
                    <a:pt x="13067695" y="2385180"/>
                    <a:pt x="13062857" y="1045028"/>
                  </a:cubicBezTo>
                  <a:lnTo>
                    <a:pt x="12467772" y="493485"/>
                  </a:lnTo>
                  <a:lnTo>
                    <a:pt x="6066972" y="478971"/>
                  </a:lnTo>
                  <a:lnTo>
                    <a:pt x="5617029" y="14514"/>
                  </a:lnTo>
                  <a:lnTo>
                    <a:pt x="1407886" y="0"/>
                  </a:lnTo>
                  <a:lnTo>
                    <a:pt x="29029" y="1567543"/>
                  </a:lnTo>
                  <a:close/>
                </a:path>
              </a:pathLst>
            </a:custGeom>
            <a:noFill/>
            <a:ln cap="flat" cmpd="sng" w="28575">
              <a:solidFill>
                <a:srgbClr val="25A6F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4" name="Google Shape;304;p11"/>
          <p:cNvGrpSpPr/>
          <p:nvPr/>
        </p:nvGrpSpPr>
        <p:grpSpPr>
          <a:xfrm>
            <a:off x="1130908" y="2285905"/>
            <a:ext cx="4690907" cy="1677945"/>
            <a:chOff x="921262" y="2815031"/>
            <a:chExt cx="4651831" cy="1863141"/>
          </a:xfrm>
        </p:grpSpPr>
        <p:sp>
          <p:nvSpPr>
            <p:cNvPr id="305" name="Google Shape;305;p11"/>
            <p:cNvSpPr/>
            <p:nvPr/>
          </p:nvSpPr>
          <p:spPr>
            <a:xfrm rot="-8422674">
              <a:off x="1161245" y="3378575"/>
              <a:ext cx="993260" cy="1110438"/>
            </a:xfrm>
            <a:custGeom>
              <a:rect b="b" l="l" r="r" t="t"/>
              <a:pathLst>
                <a:path extrusionOk="0" h="1110823" w="993605">
                  <a:moveTo>
                    <a:pt x="968964" y="1110823"/>
                  </a:moveTo>
                  <a:cubicBezTo>
                    <a:pt x="689916" y="730490"/>
                    <a:pt x="597811" y="593413"/>
                    <a:pt x="237851" y="118229"/>
                  </a:cubicBezTo>
                  <a:lnTo>
                    <a:pt x="0" y="141817"/>
                  </a:lnTo>
                  <a:lnTo>
                    <a:pt x="127251" y="21403"/>
                  </a:lnTo>
                  <a:lnTo>
                    <a:pt x="191339" y="6083"/>
                  </a:lnTo>
                  <a:lnTo>
                    <a:pt x="212722" y="0"/>
                  </a:lnTo>
                  <a:lnTo>
                    <a:pt x="307463" y="1338"/>
                  </a:lnTo>
                  <a:lnTo>
                    <a:pt x="993605" y="934887"/>
                  </a:lnTo>
                  <a:lnTo>
                    <a:pt x="968964" y="1110823"/>
                  </a:lnTo>
                  <a:close/>
                </a:path>
              </a:pathLst>
            </a:custGeom>
            <a:solidFill>
              <a:srgbClr val="25A6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1"/>
            <p:cNvSpPr/>
            <p:nvPr/>
          </p:nvSpPr>
          <p:spPr>
            <a:xfrm>
              <a:off x="2140022" y="4492895"/>
              <a:ext cx="2956604" cy="136656"/>
            </a:xfrm>
            <a:custGeom>
              <a:rect b="b" l="l" r="r" t="t"/>
              <a:pathLst>
                <a:path extrusionOk="0" h="136656" w="2956604">
                  <a:moveTo>
                    <a:pt x="0" y="124750"/>
                  </a:moveTo>
                  <a:lnTo>
                    <a:pt x="121508" y="0"/>
                  </a:lnTo>
                  <a:lnTo>
                    <a:pt x="2830333" y="0"/>
                  </a:lnTo>
                  <a:lnTo>
                    <a:pt x="2956604" y="136656"/>
                  </a:lnTo>
                  <a:lnTo>
                    <a:pt x="0" y="124750"/>
                  </a:ln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F8FF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1"/>
            <p:cNvSpPr/>
            <p:nvPr/>
          </p:nvSpPr>
          <p:spPr>
            <a:xfrm>
              <a:off x="1486415" y="2815031"/>
              <a:ext cx="4086679" cy="1796143"/>
            </a:xfrm>
            <a:custGeom>
              <a:rect b="b" l="l" r="r" t="t"/>
              <a:pathLst>
                <a:path extrusionOk="0" h="5747657" w="13077372">
                  <a:moveTo>
                    <a:pt x="29029" y="1567543"/>
                  </a:moveTo>
                  <a:lnTo>
                    <a:pt x="0" y="5370285"/>
                  </a:lnTo>
                  <a:lnTo>
                    <a:pt x="406400" y="5718628"/>
                  </a:lnTo>
                  <a:lnTo>
                    <a:pt x="12337143" y="5747657"/>
                  </a:lnTo>
                  <a:lnTo>
                    <a:pt x="13077372" y="5065485"/>
                  </a:lnTo>
                  <a:cubicBezTo>
                    <a:pt x="13072534" y="3725333"/>
                    <a:pt x="13067695" y="2385180"/>
                    <a:pt x="13062857" y="1045028"/>
                  </a:cubicBezTo>
                  <a:lnTo>
                    <a:pt x="12467772" y="493485"/>
                  </a:lnTo>
                  <a:lnTo>
                    <a:pt x="6066972" y="478971"/>
                  </a:lnTo>
                  <a:lnTo>
                    <a:pt x="5617029" y="14514"/>
                  </a:lnTo>
                  <a:lnTo>
                    <a:pt x="1407886" y="0"/>
                  </a:lnTo>
                  <a:lnTo>
                    <a:pt x="29029" y="1567543"/>
                  </a:lnTo>
                  <a:close/>
                </a:path>
              </a:pathLst>
            </a:custGeom>
            <a:noFill/>
            <a:ln cap="flat" cmpd="sng" w="28575">
              <a:solidFill>
                <a:srgbClr val="25A6F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8" name="Google Shape;308;p11"/>
          <p:cNvGrpSpPr/>
          <p:nvPr/>
        </p:nvGrpSpPr>
        <p:grpSpPr>
          <a:xfrm flipH="1">
            <a:off x="6376149" y="4183405"/>
            <a:ext cx="4690907" cy="1677945"/>
            <a:chOff x="921262" y="2815031"/>
            <a:chExt cx="4651831" cy="1863141"/>
          </a:xfrm>
        </p:grpSpPr>
        <p:sp>
          <p:nvSpPr>
            <p:cNvPr id="309" name="Google Shape;309;p11"/>
            <p:cNvSpPr/>
            <p:nvPr/>
          </p:nvSpPr>
          <p:spPr>
            <a:xfrm rot="-8422674">
              <a:off x="1161245" y="3378575"/>
              <a:ext cx="993260" cy="1110438"/>
            </a:xfrm>
            <a:custGeom>
              <a:rect b="b" l="l" r="r" t="t"/>
              <a:pathLst>
                <a:path extrusionOk="0" h="1110823" w="993605">
                  <a:moveTo>
                    <a:pt x="968964" y="1110823"/>
                  </a:moveTo>
                  <a:cubicBezTo>
                    <a:pt x="689916" y="730490"/>
                    <a:pt x="597811" y="593413"/>
                    <a:pt x="237851" y="118229"/>
                  </a:cubicBezTo>
                  <a:lnTo>
                    <a:pt x="0" y="141817"/>
                  </a:lnTo>
                  <a:lnTo>
                    <a:pt x="127251" y="21403"/>
                  </a:lnTo>
                  <a:lnTo>
                    <a:pt x="191339" y="6083"/>
                  </a:lnTo>
                  <a:lnTo>
                    <a:pt x="212722" y="0"/>
                  </a:lnTo>
                  <a:lnTo>
                    <a:pt x="307463" y="1338"/>
                  </a:lnTo>
                  <a:lnTo>
                    <a:pt x="993605" y="934887"/>
                  </a:lnTo>
                  <a:lnTo>
                    <a:pt x="968964" y="1110823"/>
                  </a:lnTo>
                  <a:close/>
                </a:path>
              </a:pathLst>
            </a:custGeom>
            <a:solidFill>
              <a:srgbClr val="25A6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1"/>
            <p:cNvSpPr/>
            <p:nvPr/>
          </p:nvSpPr>
          <p:spPr>
            <a:xfrm>
              <a:off x="2140022" y="4492895"/>
              <a:ext cx="2956604" cy="136656"/>
            </a:xfrm>
            <a:custGeom>
              <a:rect b="b" l="l" r="r" t="t"/>
              <a:pathLst>
                <a:path extrusionOk="0" h="136656" w="2956604">
                  <a:moveTo>
                    <a:pt x="0" y="124750"/>
                  </a:moveTo>
                  <a:lnTo>
                    <a:pt x="121508" y="0"/>
                  </a:lnTo>
                  <a:lnTo>
                    <a:pt x="2830333" y="0"/>
                  </a:lnTo>
                  <a:lnTo>
                    <a:pt x="2956604" y="136656"/>
                  </a:lnTo>
                  <a:lnTo>
                    <a:pt x="0" y="124750"/>
                  </a:ln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F8FF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1"/>
            <p:cNvSpPr/>
            <p:nvPr/>
          </p:nvSpPr>
          <p:spPr>
            <a:xfrm>
              <a:off x="1486415" y="2815031"/>
              <a:ext cx="4086679" cy="1796143"/>
            </a:xfrm>
            <a:custGeom>
              <a:rect b="b" l="l" r="r" t="t"/>
              <a:pathLst>
                <a:path extrusionOk="0" h="5747657" w="13077372">
                  <a:moveTo>
                    <a:pt x="29029" y="1567543"/>
                  </a:moveTo>
                  <a:lnTo>
                    <a:pt x="0" y="5370285"/>
                  </a:lnTo>
                  <a:lnTo>
                    <a:pt x="406400" y="5718628"/>
                  </a:lnTo>
                  <a:lnTo>
                    <a:pt x="12337143" y="5747657"/>
                  </a:lnTo>
                  <a:lnTo>
                    <a:pt x="13077372" y="5065485"/>
                  </a:lnTo>
                  <a:cubicBezTo>
                    <a:pt x="13072534" y="3725333"/>
                    <a:pt x="13067695" y="2385180"/>
                    <a:pt x="13062857" y="1045028"/>
                  </a:cubicBezTo>
                  <a:lnTo>
                    <a:pt x="12467772" y="493485"/>
                  </a:lnTo>
                  <a:lnTo>
                    <a:pt x="6066972" y="478971"/>
                  </a:lnTo>
                  <a:lnTo>
                    <a:pt x="5617029" y="14514"/>
                  </a:lnTo>
                  <a:lnTo>
                    <a:pt x="1407886" y="0"/>
                  </a:lnTo>
                  <a:lnTo>
                    <a:pt x="29029" y="1567543"/>
                  </a:lnTo>
                  <a:close/>
                </a:path>
              </a:pathLst>
            </a:custGeom>
            <a:noFill/>
            <a:ln cap="flat" cmpd="sng" w="28575">
              <a:solidFill>
                <a:srgbClr val="25A6F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2" name="Google Shape;312;p11"/>
          <p:cNvGrpSpPr/>
          <p:nvPr/>
        </p:nvGrpSpPr>
        <p:grpSpPr>
          <a:xfrm flipH="1">
            <a:off x="6376149" y="2285905"/>
            <a:ext cx="4690907" cy="1677945"/>
            <a:chOff x="921262" y="2815031"/>
            <a:chExt cx="4651831" cy="1863141"/>
          </a:xfrm>
        </p:grpSpPr>
        <p:sp>
          <p:nvSpPr>
            <p:cNvPr id="313" name="Google Shape;313;p11"/>
            <p:cNvSpPr/>
            <p:nvPr/>
          </p:nvSpPr>
          <p:spPr>
            <a:xfrm rot="-8422674">
              <a:off x="1161245" y="3378575"/>
              <a:ext cx="993260" cy="1110438"/>
            </a:xfrm>
            <a:custGeom>
              <a:rect b="b" l="l" r="r" t="t"/>
              <a:pathLst>
                <a:path extrusionOk="0" h="1110823" w="993605">
                  <a:moveTo>
                    <a:pt x="968964" y="1110823"/>
                  </a:moveTo>
                  <a:cubicBezTo>
                    <a:pt x="689916" y="730490"/>
                    <a:pt x="597811" y="593413"/>
                    <a:pt x="237851" y="118229"/>
                  </a:cubicBezTo>
                  <a:lnTo>
                    <a:pt x="0" y="141817"/>
                  </a:lnTo>
                  <a:lnTo>
                    <a:pt x="127251" y="21403"/>
                  </a:lnTo>
                  <a:lnTo>
                    <a:pt x="191339" y="6083"/>
                  </a:lnTo>
                  <a:lnTo>
                    <a:pt x="212722" y="0"/>
                  </a:lnTo>
                  <a:lnTo>
                    <a:pt x="307463" y="1338"/>
                  </a:lnTo>
                  <a:lnTo>
                    <a:pt x="993605" y="934887"/>
                  </a:lnTo>
                  <a:lnTo>
                    <a:pt x="968964" y="1110823"/>
                  </a:lnTo>
                  <a:close/>
                </a:path>
              </a:pathLst>
            </a:custGeom>
            <a:solidFill>
              <a:srgbClr val="25A6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1"/>
            <p:cNvSpPr/>
            <p:nvPr/>
          </p:nvSpPr>
          <p:spPr>
            <a:xfrm>
              <a:off x="2140022" y="4492895"/>
              <a:ext cx="2956604" cy="136656"/>
            </a:xfrm>
            <a:custGeom>
              <a:rect b="b" l="l" r="r" t="t"/>
              <a:pathLst>
                <a:path extrusionOk="0" h="136656" w="2956604">
                  <a:moveTo>
                    <a:pt x="0" y="124750"/>
                  </a:moveTo>
                  <a:lnTo>
                    <a:pt x="121508" y="0"/>
                  </a:lnTo>
                  <a:lnTo>
                    <a:pt x="2830333" y="0"/>
                  </a:lnTo>
                  <a:lnTo>
                    <a:pt x="2956604" y="136656"/>
                  </a:lnTo>
                  <a:lnTo>
                    <a:pt x="0" y="124750"/>
                  </a:ln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F8FF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1"/>
            <p:cNvSpPr/>
            <p:nvPr/>
          </p:nvSpPr>
          <p:spPr>
            <a:xfrm>
              <a:off x="1486415" y="2815031"/>
              <a:ext cx="4086679" cy="1796143"/>
            </a:xfrm>
            <a:custGeom>
              <a:rect b="b" l="l" r="r" t="t"/>
              <a:pathLst>
                <a:path extrusionOk="0" h="5747657" w="13077372">
                  <a:moveTo>
                    <a:pt x="29029" y="1567543"/>
                  </a:moveTo>
                  <a:lnTo>
                    <a:pt x="0" y="5370285"/>
                  </a:lnTo>
                  <a:lnTo>
                    <a:pt x="406400" y="5718628"/>
                  </a:lnTo>
                  <a:lnTo>
                    <a:pt x="12337143" y="5747657"/>
                  </a:lnTo>
                  <a:lnTo>
                    <a:pt x="13077372" y="5065485"/>
                  </a:lnTo>
                  <a:cubicBezTo>
                    <a:pt x="13072534" y="3725333"/>
                    <a:pt x="13067695" y="2385180"/>
                    <a:pt x="13062857" y="1045028"/>
                  </a:cubicBezTo>
                  <a:lnTo>
                    <a:pt x="12467772" y="493485"/>
                  </a:lnTo>
                  <a:lnTo>
                    <a:pt x="6066972" y="478971"/>
                  </a:lnTo>
                  <a:lnTo>
                    <a:pt x="5617029" y="14514"/>
                  </a:lnTo>
                  <a:lnTo>
                    <a:pt x="1407886" y="0"/>
                  </a:lnTo>
                  <a:lnTo>
                    <a:pt x="29029" y="1567543"/>
                  </a:lnTo>
                  <a:close/>
                </a:path>
              </a:pathLst>
            </a:custGeom>
            <a:noFill/>
            <a:ln cap="flat" cmpd="sng" w="28575">
              <a:solidFill>
                <a:srgbClr val="25A6F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6" name="Google Shape;316;p11"/>
          <p:cNvGrpSpPr/>
          <p:nvPr/>
        </p:nvGrpSpPr>
        <p:grpSpPr>
          <a:xfrm>
            <a:off x="2049475" y="2774775"/>
            <a:ext cx="3631500" cy="773800"/>
            <a:chOff x="2754216" y="3504751"/>
            <a:chExt cx="3631500" cy="773800"/>
          </a:xfrm>
        </p:grpSpPr>
        <p:sp>
          <p:nvSpPr>
            <p:cNvPr id="317" name="Google Shape;317;p11"/>
            <p:cNvSpPr/>
            <p:nvPr/>
          </p:nvSpPr>
          <p:spPr>
            <a:xfrm>
              <a:off x="2754216" y="3816851"/>
              <a:ext cx="3631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300"/>
                </a:spcBef>
                <a:spcAft>
                  <a:spcPts val="0"/>
                </a:spcAft>
                <a:buSzPts val="1100"/>
                <a:buNone/>
              </a:pPr>
              <a:r>
                <a:rPr lang="en-US" sz="1800">
                  <a:solidFill>
                    <a:srgbClr val="25A6FC"/>
                  </a:solidFill>
                </a:rPr>
                <a:t>A distributed ledger technology.</a:t>
              </a:r>
              <a:endParaRPr sz="2200">
                <a:solidFill>
                  <a:srgbClr val="E3E3E3"/>
                </a:solidFill>
                <a:highlight>
                  <a:srgbClr val="131314"/>
                </a:highlight>
              </a:endParaRPr>
            </a:p>
            <a:p>
              <a:pPr indent="0" lvl="0" marL="0" rtl="0" algn="l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25A6FC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25A6FC"/>
                </a:solidFill>
              </a:endParaRPr>
            </a:p>
          </p:txBody>
        </p:sp>
        <p:sp>
          <p:nvSpPr>
            <p:cNvPr id="318" name="Google Shape;318;p11"/>
            <p:cNvSpPr txBox="1"/>
            <p:nvPr/>
          </p:nvSpPr>
          <p:spPr>
            <a:xfrm>
              <a:off x="2754217" y="3504751"/>
              <a:ext cx="1757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2F8FF"/>
                  </a:solidFill>
                </a:rPr>
                <a:t>Distributed</a:t>
              </a:r>
              <a:endParaRPr sz="1800">
                <a:solidFill>
                  <a:srgbClr val="02F8FF"/>
                </a:solidFill>
              </a:endParaRPr>
            </a:p>
          </p:txBody>
        </p:sp>
      </p:grpSp>
      <p:grpSp>
        <p:nvGrpSpPr>
          <p:cNvPr id="319" name="Google Shape;319;p11"/>
          <p:cNvGrpSpPr/>
          <p:nvPr/>
        </p:nvGrpSpPr>
        <p:grpSpPr>
          <a:xfrm>
            <a:off x="2049509" y="4627248"/>
            <a:ext cx="3573149" cy="773794"/>
            <a:chOff x="2754214" y="3428553"/>
            <a:chExt cx="2283600" cy="773794"/>
          </a:xfrm>
        </p:grpSpPr>
        <p:sp>
          <p:nvSpPr>
            <p:cNvPr id="320" name="Google Shape;320;p11"/>
            <p:cNvSpPr/>
            <p:nvPr/>
          </p:nvSpPr>
          <p:spPr>
            <a:xfrm>
              <a:off x="2754214" y="3740647"/>
              <a:ext cx="2283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25A6FC"/>
                  </a:solidFill>
                </a:rPr>
                <a:t>No single authority controls it.</a:t>
              </a:r>
              <a:endParaRPr sz="1000">
                <a:solidFill>
                  <a:srgbClr val="25A6FC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25A6FC"/>
                </a:solidFill>
              </a:endParaRPr>
            </a:p>
          </p:txBody>
        </p:sp>
        <p:sp>
          <p:nvSpPr>
            <p:cNvPr id="321" name="Google Shape;321;p11"/>
            <p:cNvSpPr txBox="1"/>
            <p:nvPr/>
          </p:nvSpPr>
          <p:spPr>
            <a:xfrm>
              <a:off x="2754214" y="3428553"/>
              <a:ext cx="1131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2F8FF"/>
                  </a:solidFill>
                </a:rPr>
                <a:t>Decentralised</a:t>
              </a:r>
              <a:endParaRPr sz="1800">
                <a:solidFill>
                  <a:srgbClr val="02F8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2" name="Google Shape;322;p11"/>
          <p:cNvGrpSpPr/>
          <p:nvPr/>
        </p:nvGrpSpPr>
        <p:grpSpPr>
          <a:xfrm>
            <a:off x="6505574" y="2774775"/>
            <a:ext cx="3724715" cy="773800"/>
            <a:chOff x="2548230" y="3428553"/>
            <a:chExt cx="2541600" cy="773800"/>
          </a:xfrm>
        </p:grpSpPr>
        <p:sp>
          <p:nvSpPr>
            <p:cNvPr id="323" name="Google Shape;323;p11"/>
            <p:cNvSpPr/>
            <p:nvPr/>
          </p:nvSpPr>
          <p:spPr>
            <a:xfrm>
              <a:off x="2548230" y="3740653"/>
              <a:ext cx="2541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300"/>
                </a:spcBef>
                <a:spcAft>
                  <a:spcPts val="300"/>
                </a:spcAft>
                <a:buSzPts val="1100"/>
                <a:buNone/>
              </a:pPr>
              <a:r>
                <a:rPr lang="en-US" sz="1800">
                  <a:solidFill>
                    <a:srgbClr val="25A6FC"/>
                  </a:solidFill>
                </a:rPr>
                <a:t>All participants can see the ledger.</a:t>
              </a:r>
              <a:endParaRPr sz="800">
                <a:solidFill>
                  <a:srgbClr val="25A6FC"/>
                </a:solidFill>
              </a:endParaRPr>
            </a:p>
          </p:txBody>
        </p:sp>
        <p:sp>
          <p:nvSpPr>
            <p:cNvPr id="324" name="Google Shape;324;p11"/>
            <p:cNvSpPr txBox="1"/>
            <p:nvPr/>
          </p:nvSpPr>
          <p:spPr>
            <a:xfrm>
              <a:off x="3905817" y="3428553"/>
              <a:ext cx="1131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2F8FF"/>
                  </a:solidFill>
                </a:rPr>
                <a:t>Transparent</a:t>
              </a:r>
              <a:endParaRPr sz="1800">
                <a:solidFill>
                  <a:srgbClr val="02F8FF"/>
                </a:solidFill>
              </a:endParaRPr>
            </a:p>
          </p:txBody>
        </p:sp>
      </p:grpSp>
      <p:grpSp>
        <p:nvGrpSpPr>
          <p:cNvPr id="325" name="Google Shape;325;p11"/>
          <p:cNvGrpSpPr/>
          <p:nvPr/>
        </p:nvGrpSpPr>
        <p:grpSpPr>
          <a:xfrm>
            <a:off x="6522654" y="4627260"/>
            <a:ext cx="3631381" cy="773791"/>
            <a:chOff x="2754214" y="3428556"/>
            <a:chExt cx="2283600" cy="773791"/>
          </a:xfrm>
        </p:grpSpPr>
        <p:sp>
          <p:nvSpPr>
            <p:cNvPr id="326" name="Google Shape;326;p11"/>
            <p:cNvSpPr/>
            <p:nvPr/>
          </p:nvSpPr>
          <p:spPr>
            <a:xfrm>
              <a:off x="2754214" y="3740647"/>
              <a:ext cx="2283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800">
                  <a:solidFill>
                    <a:srgbClr val="25A6FC"/>
                  </a:solidFill>
                </a:rPr>
                <a:t>           Records cannot be altered.</a:t>
              </a:r>
              <a:endParaRPr sz="1800">
                <a:solidFill>
                  <a:srgbClr val="25A6FC"/>
                </a:solidFill>
              </a:endParaRPr>
            </a:p>
            <a:p>
              <a:pPr indent="0" lvl="0" marL="0" marR="0" rtl="0" algn="r">
                <a:spcBef>
                  <a:spcPts val="30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sz="800">
                <a:solidFill>
                  <a:srgbClr val="25A6FC"/>
                </a:solidFill>
              </a:endParaRPr>
            </a:p>
          </p:txBody>
        </p:sp>
        <p:sp>
          <p:nvSpPr>
            <p:cNvPr id="327" name="Google Shape;327;p11"/>
            <p:cNvSpPr txBox="1"/>
            <p:nvPr/>
          </p:nvSpPr>
          <p:spPr>
            <a:xfrm>
              <a:off x="3535905" y="3428556"/>
              <a:ext cx="15018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2000">
                  <a:solidFill>
                    <a:srgbClr val="02F8FF"/>
                  </a:solidFill>
                </a:rPr>
                <a:t>Immutable</a:t>
              </a:r>
              <a:endParaRPr sz="2000">
                <a:solidFill>
                  <a:srgbClr val="02F8FF"/>
                </a:solidFill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2F8FF"/>
                </a:solidFill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" name="Google Shape;333;p12"/>
          <p:cNvGrpSpPr/>
          <p:nvPr/>
        </p:nvGrpSpPr>
        <p:grpSpPr>
          <a:xfrm>
            <a:off x="3219679" y="2900470"/>
            <a:ext cx="5752643" cy="1392078"/>
            <a:chOff x="3219679" y="2900470"/>
            <a:chExt cx="5752643" cy="1392078"/>
          </a:xfrm>
        </p:grpSpPr>
        <p:sp>
          <p:nvSpPr>
            <p:cNvPr id="334" name="Google Shape;334;p12"/>
            <p:cNvSpPr/>
            <p:nvPr/>
          </p:nvSpPr>
          <p:spPr>
            <a:xfrm flipH="1" rot="10800000">
              <a:off x="3923448" y="3188006"/>
              <a:ext cx="3417304" cy="115190"/>
            </a:xfrm>
            <a:custGeom>
              <a:rect b="b" l="l" r="r" t="t"/>
              <a:pathLst>
                <a:path extrusionOk="0" h="137160" w="4069080">
                  <a:moveTo>
                    <a:pt x="167640" y="0"/>
                  </a:moveTo>
                  <a:lnTo>
                    <a:pt x="3901440" y="0"/>
                  </a:lnTo>
                  <a:lnTo>
                    <a:pt x="4069080" y="137160"/>
                  </a:lnTo>
                  <a:lnTo>
                    <a:pt x="0" y="129540"/>
                  </a:lnTo>
                  <a:lnTo>
                    <a:pt x="167640" y="0"/>
                  </a:ln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100000">
                  <a:srgbClr val="02F8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5" name="Google Shape;335;p12"/>
            <p:cNvCxnSpPr/>
            <p:nvPr/>
          </p:nvCxnSpPr>
          <p:spPr>
            <a:xfrm>
              <a:off x="3811378" y="3190268"/>
              <a:ext cx="3708400" cy="0"/>
            </a:xfrm>
            <a:prstGeom prst="straightConnector1">
              <a:avLst/>
            </a:prstGeom>
            <a:noFill/>
            <a:ln cap="rnd" cmpd="sng" w="12700">
              <a:solidFill>
                <a:srgbClr val="02F8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6" name="Google Shape;336;p12"/>
            <p:cNvCxnSpPr/>
            <p:nvPr/>
          </p:nvCxnSpPr>
          <p:spPr>
            <a:xfrm>
              <a:off x="8533708" y="3314093"/>
              <a:ext cx="353681" cy="247650"/>
            </a:xfrm>
            <a:prstGeom prst="straightConnector1">
              <a:avLst/>
            </a:prstGeom>
            <a:noFill/>
            <a:ln cap="rnd" cmpd="sng" w="12700">
              <a:solidFill>
                <a:srgbClr val="02F8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7" name="Google Shape;337;p12"/>
            <p:cNvCxnSpPr/>
            <p:nvPr/>
          </p:nvCxnSpPr>
          <p:spPr>
            <a:xfrm flipH="1">
              <a:off x="3460079" y="3190268"/>
              <a:ext cx="353681" cy="247650"/>
            </a:xfrm>
            <a:prstGeom prst="straightConnector1">
              <a:avLst/>
            </a:prstGeom>
            <a:noFill/>
            <a:ln cap="rnd" cmpd="sng" w="12700">
              <a:solidFill>
                <a:srgbClr val="02F8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8" name="Google Shape;338;p12"/>
            <p:cNvCxnSpPr/>
            <p:nvPr/>
          </p:nvCxnSpPr>
          <p:spPr>
            <a:xfrm flipH="1">
              <a:off x="6705722" y="2942618"/>
              <a:ext cx="353681" cy="247650"/>
            </a:xfrm>
            <a:prstGeom prst="straightConnector1">
              <a:avLst/>
            </a:prstGeom>
            <a:noFill/>
            <a:ln cap="rnd" cmpd="sng" w="12700">
              <a:solidFill>
                <a:srgbClr val="02F8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9" name="Google Shape;339;p12"/>
            <p:cNvCxnSpPr/>
            <p:nvPr/>
          </p:nvCxnSpPr>
          <p:spPr>
            <a:xfrm>
              <a:off x="7698998" y="3314093"/>
              <a:ext cx="832330" cy="0"/>
            </a:xfrm>
            <a:prstGeom prst="straightConnector1">
              <a:avLst/>
            </a:prstGeom>
            <a:noFill/>
            <a:ln cap="rnd" cmpd="sng" w="12700">
              <a:solidFill>
                <a:srgbClr val="02F8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0" name="Google Shape;340;p12"/>
            <p:cNvCxnSpPr/>
            <p:nvPr/>
          </p:nvCxnSpPr>
          <p:spPr>
            <a:xfrm>
              <a:off x="7522158" y="3190268"/>
              <a:ext cx="176840" cy="123825"/>
            </a:xfrm>
            <a:prstGeom prst="straightConnector1">
              <a:avLst/>
            </a:prstGeom>
            <a:noFill/>
            <a:ln cap="rnd" cmpd="sng" w="12700">
              <a:solidFill>
                <a:srgbClr val="02F8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1" name="Google Shape;341;p12"/>
            <p:cNvCxnSpPr/>
            <p:nvPr/>
          </p:nvCxnSpPr>
          <p:spPr>
            <a:xfrm>
              <a:off x="7059403" y="2942618"/>
              <a:ext cx="1084116" cy="0"/>
            </a:xfrm>
            <a:prstGeom prst="straightConnector1">
              <a:avLst/>
            </a:prstGeom>
            <a:noFill/>
            <a:ln cap="rnd" cmpd="sng" w="12700">
              <a:solidFill>
                <a:srgbClr val="02F8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42" name="Google Shape;342;p12"/>
            <p:cNvSpPr/>
            <p:nvPr/>
          </p:nvSpPr>
          <p:spPr>
            <a:xfrm>
              <a:off x="3415628" y="3399818"/>
              <a:ext cx="88900" cy="88900"/>
            </a:xfrm>
            <a:prstGeom prst="ellipse">
              <a:avLst/>
            </a:pr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F8FF"/>
                </a:gs>
              </a:gsLst>
              <a:lin ang="189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2"/>
            <p:cNvSpPr/>
            <p:nvPr/>
          </p:nvSpPr>
          <p:spPr>
            <a:xfrm>
              <a:off x="8103258" y="2900470"/>
              <a:ext cx="88900" cy="88900"/>
            </a:xfrm>
            <a:prstGeom prst="ellipse">
              <a:avLst/>
            </a:pr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F8FF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2"/>
            <p:cNvSpPr/>
            <p:nvPr/>
          </p:nvSpPr>
          <p:spPr>
            <a:xfrm>
              <a:off x="8883422" y="3547457"/>
              <a:ext cx="88900" cy="88900"/>
            </a:xfrm>
            <a:prstGeom prst="ellipse">
              <a:avLst/>
            </a:prstGeom>
            <a:noFill/>
            <a:ln cap="flat" cmpd="sng" w="12700">
              <a:solidFill>
                <a:srgbClr val="02F8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5" name="Google Shape;345;p12"/>
            <p:cNvCxnSpPr/>
            <p:nvPr/>
          </p:nvCxnSpPr>
          <p:spPr>
            <a:xfrm>
              <a:off x="3312769" y="4113771"/>
              <a:ext cx="1094359" cy="0"/>
            </a:xfrm>
            <a:prstGeom prst="straightConnector1">
              <a:avLst/>
            </a:prstGeom>
            <a:noFill/>
            <a:ln cap="rnd" cmpd="sng" w="12700">
              <a:solidFill>
                <a:srgbClr val="25A6F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6" name="Google Shape;346;p12"/>
            <p:cNvCxnSpPr/>
            <p:nvPr/>
          </p:nvCxnSpPr>
          <p:spPr>
            <a:xfrm>
              <a:off x="4586348" y="4239183"/>
              <a:ext cx="832330" cy="0"/>
            </a:xfrm>
            <a:prstGeom prst="straightConnector1">
              <a:avLst/>
            </a:prstGeom>
            <a:noFill/>
            <a:ln cap="rnd" cmpd="sng" w="12700">
              <a:solidFill>
                <a:srgbClr val="25A6F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7" name="Google Shape;347;p12"/>
            <p:cNvCxnSpPr/>
            <p:nvPr/>
          </p:nvCxnSpPr>
          <p:spPr>
            <a:xfrm>
              <a:off x="4409508" y="4115358"/>
              <a:ext cx="176840" cy="123825"/>
            </a:xfrm>
            <a:prstGeom prst="straightConnector1">
              <a:avLst/>
            </a:prstGeom>
            <a:noFill/>
            <a:ln cap="rnd" cmpd="sng" w="12700">
              <a:solidFill>
                <a:srgbClr val="25A6FC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48" name="Google Shape;348;p12"/>
            <p:cNvSpPr/>
            <p:nvPr/>
          </p:nvSpPr>
          <p:spPr>
            <a:xfrm>
              <a:off x="3219679" y="4069321"/>
              <a:ext cx="88900" cy="88900"/>
            </a:xfrm>
            <a:prstGeom prst="ellipse">
              <a:avLst/>
            </a:prstGeom>
            <a:noFill/>
            <a:ln cap="flat" cmpd="sng" w="12700">
              <a:solidFill>
                <a:srgbClr val="25A6F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2"/>
            <p:cNvSpPr/>
            <p:nvPr/>
          </p:nvSpPr>
          <p:spPr>
            <a:xfrm>
              <a:off x="5419694" y="4194733"/>
              <a:ext cx="88900" cy="88900"/>
            </a:xfrm>
            <a:prstGeom prst="ellipse">
              <a:avLst/>
            </a:prstGeom>
            <a:noFill/>
            <a:ln cap="flat" cmpd="sng" w="12700">
              <a:solidFill>
                <a:srgbClr val="02F8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0" name="Google Shape;350;p12"/>
            <p:cNvCxnSpPr/>
            <p:nvPr/>
          </p:nvCxnSpPr>
          <p:spPr>
            <a:xfrm flipH="1">
              <a:off x="5622863" y="4189766"/>
              <a:ext cx="146787" cy="102782"/>
            </a:xfrm>
            <a:prstGeom prst="straightConnector1">
              <a:avLst/>
            </a:prstGeom>
            <a:noFill/>
            <a:ln cap="rnd" cmpd="sng" w="12700">
              <a:solidFill>
                <a:srgbClr val="25A6F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1" name="Google Shape;351;p12"/>
            <p:cNvCxnSpPr/>
            <p:nvPr/>
          </p:nvCxnSpPr>
          <p:spPr>
            <a:xfrm flipH="1">
              <a:off x="5755755" y="4189766"/>
              <a:ext cx="146787" cy="102782"/>
            </a:xfrm>
            <a:prstGeom prst="straightConnector1">
              <a:avLst/>
            </a:prstGeom>
            <a:noFill/>
            <a:ln cap="rnd" cmpd="sng" w="12700">
              <a:solidFill>
                <a:srgbClr val="25A6F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2" name="Google Shape;352;p12"/>
            <p:cNvCxnSpPr/>
            <p:nvPr/>
          </p:nvCxnSpPr>
          <p:spPr>
            <a:xfrm flipH="1">
              <a:off x="5900609" y="4189766"/>
              <a:ext cx="146787" cy="102782"/>
            </a:xfrm>
            <a:prstGeom prst="straightConnector1">
              <a:avLst/>
            </a:prstGeom>
            <a:noFill/>
            <a:ln cap="rnd" cmpd="sng" w="12700">
              <a:solidFill>
                <a:srgbClr val="25A6FC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53" name="Google Shape;353;p12"/>
            <p:cNvSpPr txBox="1"/>
            <p:nvPr/>
          </p:nvSpPr>
          <p:spPr>
            <a:xfrm>
              <a:off x="3605003" y="3284879"/>
              <a:ext cx="47613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rgbClr val="02F8FF"/>
                  </a:solidFill>
                </a:rPr>
                <a:t>Working and Applications</a:t>
              </a:r>
              <a:endParaRPr sz="3000">
                <a:solidFill>
                  <a:srgbClr val="02F8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2"/>
            <p:cNvSpPr/>
            <p:nvPr/>
          </p:nvSpPr>
          <p:spPr>
            <a:xfrm>
              <a:off x="3486150" y="3188776"/>
              <a:ext cx="5405438" cy="366712"/>
            </a:xfrm>
            <a:custGeom>
              <a:rect b="b" l="l" r="r" t="t"/>
              <a:pathLst>
                <a:path extrusionOk="0" h="366712" w="5405438">
                  <a:moveTo>
                    <a:pt x="0" y="233362"/>
                  </a:moveTo>
                  <a:lnTo>
                    <a:pt x="328613" y="0"/>
                  </a:lnTo>
                  <a:lnTo>
                    <a:pt x="4043363" y="0"/>
                  </a:lnTo>
                  <a:lnTo>
                    <a:pt x="4214813" y="123825"/>
                  </a:lnTo>
                  <a:lnTo>
                    <a:pt x="5048250" y="123825"/>
                  </a:lnTo>
                  <a:lnTo>
                    <a:pt x="5405438" y="366712"/>
                  </a:lnTo>
                </a:path>
              </a:pathLst>
            </a:custGeom>
            <a:noFill/>
            <a:ln cap="rnd" cmpd="sng" w="12700">
              <a:solidFill>
                <a:srgbClr val="02F8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2"/>
            <p:cNvSpPr/>
            <p:nvPr/>
          </p:nvSpPr>
          <p:spPr>
            <a:xfrm>
              <a:off x="6719888" y="2936363"/>
              <a:ext cx="1381125" cy="247650"/>
            </a:xfrm>
            <a:custGeom>
              <a:rect b="b" l="l" r="r" t="t"/>
              <a:pathLst>
                <a:path extrusionOk="0" h="247650" w="1381125">
                  <a:moveTo>
                    <a:pt x="0" y="247650"/>
                  </a:moveTo>
                  <a:lnTo>
                    <a:pt x="342900" y="0"/>
                  </a:lnTo>
                  <a:lnTo>
                    <a:pt x="1381125" y="4763"/>
                  </a:lnTo>
                </a:path>
              </a:pathLst>
            </a:custGeom>
            <a:noFill/>
            <a:ln cap="rnd" cmpd="sng" w="12700">
              <a:solidFill>
                <a:srgbClr val="02F8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6" name="Google Shape;356;p12"/>
          <p:cNvGrpSpPr/>
          <p:nvPr/>
        </p:nvGrpSpPr>
        <p:grpSpPr>
          <a:xfrm>
            <a:off x="-407370" y="-297809"/>
            <a:ext cx="3505022" cy="4198535"/>
            <a:chOff x="-407370" y="-297809"/>
            <a:chExt cx="3505022" cy="4198535"/>
          </a:xfrm>
        </p:grpSpPr>
        <p:grpSp>
          <p:nvGrpSpPr>
            <p:cNvPr id="357" name="Google Shape;357;p12"/>
            <p:cNvGrpSpPr/>
            <p:nvPr/>
          </p:nvGrpSpPr>
          <p:grpSpPr>
            <a:xfrm>
              <a:off x="-407370" y="-297809"/>
              <a:ext cx="3505022" cy="4198535"/>
              <a:chOff x="-655020" y="-297808"/>
              <a:chExt cx="4963264" cy="3770262"/>
            </a:xfrm>
          </p:grpSpPr>
          <p:cxnSp>
            <p:nvCxnSpPr>
              <p:cNvPr id="358" name="Google Shape;358;p12"/>
              <p:cNvCxnSpPr/>
              <p:nvPr/>
            </p:nvCxnSpPr>
            <p:spPr>
              <a:xfrm flipH="1" rot="10800000">
                <a:off x="-238422" y="1471759"/>
                <a:ext cx="2748390" cy="1271149"/>
              </a:xfrm>
              <a:prstGeom prst="bentConnector3">
                <a:avLst>
                  <a:gd fmla="val 92813" name="adj1"/>
                </a:avLst>
              </a:prstGeom>
              <a:noFill/>
              <a:ln cap="flat" cmpd="sng" w="25400">
                <a:solidFill>
                  <a:srgbClr val="02F8FF">
                    <a:alpha val="20000"/>
                  </a:srgbClr>
                </a:solidFill>
                <a:prstDash val="solid"/>
                <a:miter lim="800000"/>
                <a:headEnd len="sm" w="sm" type="none"/>
                <a:tailEnd len="lg" w="lg" type="stealth"/>
              </a:ln>
            </p:spPr>
          </p:cxnSp>
          <p:cxnSp>
            <p:nvCxnSpPr>
              <p:cNvPr id="359" name="Google Shape;359;p12"/>
              <p:cNvCxnSpPr/>
              <p:nvPr/>
            </p:nvCxnSpPr>
            <p:spPr>
              <a:xfrm flipH="1" rot="10800000">
                <a:off x="-655020" y="463269"/>
                <a:ext cx="4963264" cy="1256128"/>
              </a:xfrm>
              <a:prstGeom prst="bentConnector3">
                <a:avLst>
                  <a:gd fmla="val 41996" name="adj1"/>
                </a:avLst>
              </a:prstGeom>
              <a:noFill/>
              <a:ln cap="flat" cmpd="sng" w="25400">
                <a:solidFill>
                  <a:srgbClr val="02F8FF">
                    <a:alpha val="20000"/>
                  </a:srgbClr>
                </a:solidFill>
                <a:prstDash val="solid"/>
                <a:miter lim="800000"/>
                <a:headEnd len="sm" w="sm" type="none"/>
                <a:tailEnd len="lg" w="lg" type="stealth"/>
              </a:ln>
            </p:spPr>
          </p:cxnSp>
          <p:cxnSp>
            <p:nvCxnSpPr>
              <p:cNvPr id="360" name="Google Shape;360;p12"/>
              <p:cNvCxnSpPr/>
              <p:nvPr/>
            </p:nvCxnSpPr>
            <p:spPr>
              <a:xfrm flipH="1" rot="-5400000">
                <a:off x="-983149" y="1216590"/>
                <a:ext cx="3770262" cy="741467"/>
              </a:xfrm>
              <a:prstGeom prst="bentConnector3">
                <a:avLst>
                  <a:gd fmla="val 89819" name="adj1"/>
                </a:avLst>
              </a:prstGeom>
              <a:noFill/>
              <a:ln cap="flat" cmpd="sng" w="25400">
                <a:solidFill>
                  <a:srgbClr val="02F8FF">
                    <a:alpha val="20000"/>
                  </a:srgbClr>
                </a:solidFill>
                <a:prstDash val="solid"/>
                <a:miter lim="800000"/>
                <a:headEnd len="sm" w="sm" type="none"/>
                <a:tailEnd len="lg" w="lg" type="stealth"/>
              </a:ln>
            </p:spPr>
          </p:cxnSp>
          <p:cxnSp>
            <p:nvCxnSpPr>
              <p:cNvPr id="361" name="Google Shape;361;p12"/>
              <p:cNvCxnSpPr/>
              <p:nvPr/>
            </p:nvCxnSpPr>
            <p:spPr>
              <a:xfrm>
                <a:off x="-438150" y="876300"/>
                <a:ext cx="3702279" cy="1869777"/>
              </a:xfrm>
              <a:prstGeom prst="bentConnector4">
                <a:avLst>
                  <a:gd fmla="val 62918" name="adj1"/>
                  <a:gd fmla="val 94373" name="adj2"/>
                </a:avLst>
              </a:prstGeom>
              <a:noFill/>
              <a:ln cap="flat" cmpd="sng" w="25400">
                <a:solidFill>
                  <a:srgbClr val="02F8FF">
                    <a:alpha val="20000"/>
                  </a:srgbClr>
                </a:solidFill>
                <a:prstDash val="solid"/>
                <a:miter lim="800000"/>
                <a:headEnd len="sm" w="sm" type="none"/>
                <a:tailEnd len="lg" w="lg" type="stealth"/>
              </a:ln>
            </p:spPr>
          </p:cxnSp>
        </p:grpSp>
        <p:pic>
          <p:nvPicPr>
            <p:cNvPr id="362" name="Google Shape;362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377460" y="273671"/>
              <a:ext cx="586368" cy="5863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3" name="Google Shape;363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31567" y="2316069"/>
              <a:ext cx="586368" cy="5863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4" name="Google Shape;364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072532" y="3054044"/>
              <a:ext cx="586368" cy="5863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5" name="Google Shape;365;p12"/>
          <p:cNvGrpSpPr/>
          <p:nvPr/>
        </p:nvGrpSpPr>
        <p:grpSpPr>
          <a:xfrm>
            <a:off x="8668696" y="3188667"/>
            <a:ext cx="3884502" cy="3695957"/>
            <a:chOff x="8668696" y="3188667"/>
            <a:chExt cx="3884502" cy="3695957"/>
          </a:xfrm>
        </p:grpSpPr>
        <p:grpSp>
          <p:nvGrpSpPr>
            <p:cNvPr id="366" name="Google Shape;366;p12"/>
            <p:cNvGrpSpPr/>
            <p:nvPr/>
          </p:nvGrpSpPr>
          <p:grpSpPr>
            <a:xfrm rot="10800000">
              <a:off x="8668696" y="3188667"/>
              <a:ext cx="3884502" cy="3695957"/>
              <a:chOff x="-655020" y="-297808"/>
              <a:chExt cx="4963264" cy="3770262"/>
            </a:xfrm>
          </p:grpSpPr>
          <p:cxnSp>
            <p:nvCxnSpPr>
              <p:cNvPr id="367" name="Google Shape;367;p12"/>
              <p:cNvCxnSpPr/>
              <p:nvPr/>
            </p:nvCxnSpPr>
            <p:spPr>
              <a:xfrm flipH="1" rot="10800000">
                <a:off x="-238422" y="1471759"/>
                <a:ext cx="2748390" cy="1271149"/>
              </a:xfrm>
              <a:prstGeom prst="bentConnector3">
                <a:avLst>
                  <a:gd fmla="val 489948" name="adj1"/>
                </a:avLst>
              </a:prstGeom>
              <a:noFill/>
              <a:ln cap="flat" cmpd="sng" w="25400">
                <a:solidFill>
                  <a:srgbClr val="02F8FF">
                    <a:alpha val="20000"/>
                  </a:srgbClr>
                </a:solidFill>
                <a:prstDash val="solid"/>
                <a:miter lim="800000"/>
                <a:headEnd len="sm" w="sm" type="none"/>
                <a:tailEnd len="lg" w="lg" type="stealth"/>
              </a:ln>
            </p:spPr>
          </p:cxnSp>
          <p:cxnSp>
            <p:nvCxnSpPr>
              <p:cNvPr id="368" name="Google Shape;368;p12"/>
              <p:cNvCxnSpPr/>
              <p:nvPr/>
            </p:nvCxnSpPr>
            <p:spPr>
              <a:xfrm flipH="1" rot="10800000">
                <a:off x="-655020" y="463269"/>
                <a:ext cx="4963264" cy="1256128"/>
              </a:xfrm>
              <a:prstGeom prst="bentConnector3">
                <a:avLst>
                  <a:gd fmla="val 295755" name="adj1"/>
                </a:avLst>
              </a:prstGeom>
              <a:noFill/>
              <a:ln cap="flat" cmpd="sng" w="25400">
                <a:solidFill>
                  <a:srgbClr val="02F8FF">
                    <a:alpha val="20000"/>
                  </a:srgbClr>
                </a:solidFill>
                <a:prstDash val="solid"/>
                <a:miter lim="800000"/>
                <a:headEnd len="sm" w="sm" type="none"/>
                <a:tailEnd len="lg" w="lg" type="stealth"/>
              </a:ln>
            </p:spPr>
          </p:cxnSp>
          <p:cxnSp>
            <p:nvCxnSpPr>
              <p:cNvPr id="369" name="Google Shape;369;p12"/>
              <p:cNvCxnSpPr/>
              <p:nvPr/>
            </p:nvCxnSpPr>
            <p:spPr>
              <a:xfrm flipH="1" rot="-5400000">
                <a:off x="-983149" y="1216590"/>
                <a:ext cx="3770262" cy="741467"/>
              </a:xfrm>
              <a:prstGeom prst="bentConnector3">
                <a:avLst>
                  <a:gd fmla="val 92299" name="adj1"/>
                </a:avLst>
              </a:prstGeom>
              <a:noFill/>
              <a:ln cap="flat" cmpd="sng" w="25400">
                <a:solidFill>
                  <a:srgbClr val="02F8FF">
                    <a:alpha val="20000"/>
                  </a:srgbClr>
                </a:solidFill>
                <a:prstDash val="solid"/>
                <a:miter lim="800000"/>
                <a:headEnd len="sm" w="sm" type="none"/>
                <a:tailEnd len="lg" w="lg" type="stealth"/>
              </a:ln>
            </p:spPr>
          </p:cxnSp>
          <p:cxnSp>
            <p:nvCxnSpPr>
              <p:cNvPr id="370" name="Google Shape;370;p12"/>
              <p:cNvCxnSpPr/>
              <p:nvPr/>
            </p:nvCxnSpPr>
            <p:spPr>
              <a:xfrm>
                <a:off x="-438150" y="876300"/>
                <a:ext cx="3702279" cy="1869777"/>
              </a:xfrm>
              <a:prstGeom prst="bentConnector4">
                <a:avLst>
                  <a:gd fmla="val 379373" name="adj1"/>
                  <a:gd fmla="val 150523" name="adj2"/>
                </a:avLst>
              </a:prstGeom>
              <a:noFill/>
              <a:ln cap="flat" cmpd="sng" w="25400">
                <a:solidFill>
                  <a:srgbClr val="02F8FF">
                    <a:alpha val="20000"/>
                  </a:srgbClr>
                </a:solidFill>
                <a:prstDash val="solid"/>
                <a:miter lim="800000"/>
                <a:headEnd len="sm" w="sm" type="none"/>
                <a:tailEnd len="lg" w="lg" type="stealth"/>
              </a:ln>
            </p:spPr>
          </p:cxnSp>
        </p:grpSp>
        <p:pic>
          <p:nvPicPr>
            <p:cNvPr id="371" name="Google Shape;371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331581" y="3601214"/>
              <a:ext cx="586368" cy="5863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2" name="Google Shape;372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441331" y="4817193"/>
              <a:ext cx="586368" cy="5863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3" name="Google Shape;373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073517" y="5849214"/>
              <a:ext cx="586368" cy="5863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4" name="Google Shape;374;p12"/>
          <p:cNvSpPr txBox="1"/>
          <p:nvPr/>
        </p:nvSpPr>
        <p:spPr>
          <a:xfrm>
            <a:off x="3642393" y="2049264"/>
            <a:ext cx="503208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02F8FF"/>
                </a:solidFill>
                <a:latin typeface="Arial"/>
                <a:ea typeface="Arial"/>
                <a:cs typeface="Arial"/>
                <a:sym typeface="Arial"/>
              </a:rPr>
              <a:t>PART 02</a:t>
            </a:r>
            <a:endParaRPr b="1" sz="6000">
              <a:solidFill>
                <a:srgbClr val="02F8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13"/>
          <p:cNvGrpSpPr/>
          <p:nvPr/>
        </p:nvGrpSpPr>
        <p:grpSpPr>
          <a:xfrm>
            <a:off x="3827928" y="664762"/>
            <a:ext cx="4536143" cy="982488"/>
            <a:chOff x="4213225" y="655308"/>
            <a:chExt cx="2913574" cy="574689"/>
          </a:xfrm>
        </p:grpSpPr>
        <p:sp>
          <p:nvSpPr>
            <p:cNvPr id="381" name="Google Shape;381;p13"/>
            <p:cNvSpPr/>
            <p:nvPr/>
          </p:nvSpPr>
          <p:spPr>
            <a:xfrm>
              <a:off x="4213225" y="655308"/>
              <a:ext cx="383098" cy="176225"/>
            </a:xfrm>
            <a:custGeom>
              <a:rect b="b" l="l" r="r" t="t"/>
              <a:pathLst>
                <a:path extrusionOk="0" h="292100" w="635000">
                  <a:moveTo>
                    <a:pt x="0" y="292100"/>
                  </a:moveTo>
                  <a:lnTo>
                    <a:pt x="292100" y="0"/>
                  </a:lnTo>
                  <a:lnTo>
                    <a:pt x="635000" y="12700"/>
                  </a:lnTo>
                  <a:lnTo>
                    <a:pt x="558800" y="127000"/>
                  </a:lnTo>
                  <a:lnTo>
                    <a:pt x="393700" y="127000"/>
                  </a:lnTo>
                  <a:lnTo>
                    <a:pt x="241300" y="292100"/>
                  </a:lnTo>
                  <a:lnTo>
                    <a:pt x="0" y="292100"/>
                  </a:ln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51E0"/>
                </a:gs>
              </a:gsLst>
              <a:lin ang="2700000" scaled="0"/>
            </a:gradFill>
            <a:ln>
              <a:noFill/>
            </a:ln>
            <a:effectLst>
              <a:outerShdw rotWithShape="0" algn="tl" dir="2700000" dist="12700">
                <a:srgbClr val="08126C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3"/>
            <p:cNvSpPr/>
            <p:nvPr/>
          </p:nvSpPr>
          <p:spPr>
            <a:xfrm>
              <a:off x="4216580" y="912396"/>
              <a:ext cx="589198" cy="317601"/>
            </a:xfrm>
            <a:custGeom>
              <a:rect b="b" l="l" r="r" t="t"/>
              <a:pathLst>
                <a:path extrusionOk="0" h="317601" w="589198">
                  <a:moveTo>
                    <a:pt x="0" y="0"/>
                  </a:moveTo>
                  <a:lnTo>
                    <a:pt x="38657" y="0"/>
                  </a:lnTo>
                  <a:lnTo>
                    <a:pt x="188194" y="156658"/>
                  </a:lnTo>
                  <a:lnTo>
                    <a:pt x="295462" y="156658"/>
                  </a:lnTo>
                  <a:lnTo>
                    <a:pt x="364419" y="256263"/>
                  </a:lnTo>
                  <a:lnTo>
                    <a:pt x="548306" y="256263"/>
                  </a:lnTo>
                  <a:lnTo>
                    <a:pt x="589198" y="317601"/>
                  </a:lnTo>
                  <a:lnTo>
                    <a:pt x="251127" y="317601"/>
                  </a:ln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51E0"/>
                </a:gs>
              </a:gsLst>
              <a:lin ang="2700000" scaled="0"/>
            </a:gradFill>
            <a:ln>
              <a:noFill/>
            </a:ln>
            <a:effectLst>
              <a:outerShdw rotWithShape="0" algn="tl" dir="2700000" dist="12700">
                <a:srgbClr val="08126C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3"/>
            <p:cNvSpPr/>
            <p:nvPr/>
          </p:nvSpPr>
          <p:spPr>
            <a:xfrm flipH="1">
              <a:off x="6743701" y="655308"/>
              <a:ext cx="383098" cy="176225"/>
            </a:xfrm>
            <a:custGeom>
              <a:rect b="b" l="l" r="r" t="t"/>
              <a:pathLst>
                <a:path extrusionOk="0" h="292100" w="635000">
                  <a:moveTo>
                    <a:pt x="0" y="292100"/>
                  </a:moveTo>
                  <a:lnTo>
                    <a:pt x="292100" y="0"/>
                  </a:lnTo>
                  <a:lnTo>
                    <a:pt x="635000" y="12700"/>
                  </a:lnTo>
                  <a:lnTo>
                    <a:pt x="558800" y="127000"/>
                  </a:lnTo>
                  <a:lnTo>
                    <a:pt x="393700" y="127000"/>
                  </a:lnTo>
                  <a:lnTo>
                    <a:pt x="241300" y="292100"/>
                  </a:lnTo>
                  <a:lnTo>
                    <a:pt x="0" y="292100"/>
                  </a:ln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51E0"/>
                </a:gs>
              </a:gsLst>
              <a:lin ang="2700000" scaled="0"/>
            </a:gradFill>
            <a:ln>
              <a:noFill/>
            </a:ln>
            <a:effectLst>
              <a:outerShdw rotWithShape="0" algn="tl" dir="2700000" dist="12700">
                <a:srgbClr val="08126C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3"/>
            <p:cNvSpPr/>
            <p:nvPr/>
          </p:nvSpPr>
          <p:spPr>
            <a:xfrm flipH="1">
              <a:off x="6534247" y="912396"/>
              <a:ext cx="589198" cy="317601"/>
            </a:xfrm>
            <a:custGeom>
              <a:rect b="b" l="l" r="r" t="t"/>
              <a:pathLst>
                <a:path extrusionOk="0" h="317601" w="589198">
                  <a:moveTo>
                    <a:pt x="38657" y="0"/>
                  </a:moveTo>
                  <a:lnTo>
                    <a:pt x="0" y="0"/>
                  </a:lnTo>
                  <a:lnTo>
                    <a:pt x="251127" y="317601"/>
                  </a:lnTo>
                  <a:lnTo>
                    <a:pt x="589198" y="317601"/>
                  </a:lnTo>
                  <a:lnTo>
                    <a:pt x="548306" y="256263"/>
                  </a:lnTo>
                  <a:lnTo>
                    <a:pt x="364419" y="256263"/>
                  </a:lnTo>
                  <a:lnTo>
                    <a:pt x="295462" y="156658"/>
                  </a:lnTo>
                  <a:lnTo>
                    <a:pt x="188194" y="156658"/>
                  </a:lnTo>
                  <a:close/>
                </a:path>
              </a:pathLst>
            </a:custGeom>
            <a:gradFill>
              <a:gsLst>
                <a:gs pos="0">
                  <a:srgbClr val="25A6FC"/>
                </a:gs>
                <a:gs pos="31000">
                  <a:srgbClr val="25A6FC"/>
                </a:gs>
                <a:gs pos="100000">
                  <a:srgbClr val="0251E0"/>
                </a:gs>
              </a:gsLst>
              <a:lin ang="2700000" scaled="0"/>
            </a:gradFill>
            <a:ln>
              <a:noFill/>
            </a:ln>
            <a:effectLst>
              <a:outerShdw rotWithShape="0" algn="tl" dir="2700000" dist="12700">
                <a:srgbClr val="08126C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3"/>
            <p:cNvSpPr/>
            <p:nvPr/>
          </p:nvSpPr>
          <p:spPr>
            <a:xfrm>
              <a:off x="4245398" y="712550"/>
              <a:ext cx="2845879" cy="443398"/>
            </a:xfrm>
            <a:custGeom>
              <a:rect b="b" l="l" r="r" t="t"/>
              <a:pathLst>
                <a:path extrusionOk="0" h="443398" w="2845879">
                  <a:moveTo>
                    <a:pt x="345948" y="0"/>
                  </a:moveTo>
                  <a:lnTo>
                    <a:pt x="1401852" y="0"/>
                  </a:lnTo>
                  <a:lnTo>
                    <a:pt x="1406100" y="0"/>
                  </a:lnTo>
                  <a:lnTo>
                    <a:pt x="2499930" y="0"/>
                  </a:lnTo>
                  <a:lnTo>
                    <a:pt x="2526991" y="40592"/>
                  </a:lnTo>
                  <a:lnTo>
                    <a:pt x="2611044" y="40592"/>
                  </a:lnTo>
                  <a:lnTo>
                    <a:pt x="2657537" y="87085"/>
                  </a:lnTo>
                  <a:lnTo>
                    <a:pt x="2695508" y="128220"/>
                  </a:lnTo>
                  <a:lnTo>
                    <a:pt x="2698533" y="128081"/>
                  </a:lnTo>
                  <a:lnTo>
                    <a:pt x="2721649" y="151197"/>
                  </a:lnTo>
                  <a:lnTo>
                    <a:pt x="2845879" y="151197"/>
                  </a:lnTo>
                  <a:lnTo>
                    <a:pt x="2655064" y="337181"/>
                  </a:lnTo>
                  <a:lnTo>
                    <a:pt x="2560694" y="337181"/>
                  </a:lnTo>
                  <a:lnTo>
                    <a:pt x="2500029" y="424810"/>
                  </a:lnTo>
                  <a:lnTo>
                    <a:pt x="2338253" y="424810"/>
                  </a:lnTo>
                  <a:lnTo>
                    <a:pt x="2325860" y="443398"/>
                  </a:lnTo>
                  <a:lnTo>
                    <a:pt x="1406100" y="443398"/>
                  </a:lnTo>
                  <a:lnTo>
                    <a:pt x="1401852" y="443398"/>
                  </a:lnTo>
                  <a:lnTo>
                    <a:pt x="520018" y="443398"/>
                  </a:lnTo>
                  <a:lnTo>
                    <a:pt x="507626" y="424810"/>
                  </a:lnTo>
                  <a:lnTo>
                    <a:pt x="345850" y="424810"/>
                  </a:lnTo>
                  <a:lnTo>
                    <a:pt x="285184" y="337181"/>
                  </a:lnTo>
                  <a:lnTo>
                    <a:pt x="190814" y="337181"/>
                  </a:lnTo>
                  <a:lnTo>
                    <a:pt x="0" y="151197"/>
                  </a:lnTo>
                  <a:lnTo>
                    <a:pt x="125503" y="151197"/>
                  </a:lnTo>
                  <a:lnTo>
                    <a:pt x="148563" y="128137"/>
                  </a:lnTo>
                  <a:lnTo>
                    <a:pt x="150370" y="128220"/>
                  </a:lnTo>
                  <a:lnTo>
                    <a:pt x="173056" y="103644"/>
                  </a:lnTo>
                  <a:lnTo>
                    <a:pt x="236108" y="40592"/>
                  </a:lnTo>
                  <a:lnTo>
                    <a:pt x="318887" y="40592"/>
                  </a:lnTo>
                  <a:close/>
                </a:path>
              </a:pathLst>
            </a:custGeom>
            <a:solidFill>
              <a:srgbClr val="25A6FC">
                <a:alpha val="40000"/>
              </a:srgbClr>
            </a:solidFill>
            <a:ln>
              <a:noFill/>
            </a:ln>
            <a:effectLst>
              <a:outerShdw rotWithShape="0" algn="tl" dir="2700000" dist="12700">
                <a:srgbClr val="08126C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6" name="Google Shape;386;p13"/>
          <p:cNvSpPr txBox="1"/>
          <p:nvPr/>
        </p:nvSpPr>
        <p:spPr>
          <a:xfrm>
            <a:off x="4445176" y="908000"/>
            <a:ext cx="33765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2F8FF"/>
                </a:solidFill>
              </a:rPr>
              <a:t>How Blockchain Works</a:t>
            </a:r>
            <a:endParaRPr b="1" sz="2200">
              <a:solidFill>
                <a:srgbClr val="02F8FF"/>
              </a:solidFill>
            </a:endParaRPr>
          </a:p>
        </p:txBody>
      </p:sp>
      <p:grpSp>
        <p:nvGrpSpPr>
          <p:cNvPr id="387" name="Google Shape;387;p13"/>
          <p:cNvGrpSpPr/>
          <p:nvPr/>
        </p:nvGrpSpPr>
        <p:grpSpPr>
          <a:xfrm>
            <a:off x="1715181" y="2182184"/>
            <a:ext cx="4506078" cy="1626669"/>
            <a:chOff x="2172346" y="2385450"/>
            <a:chExt cx="4076054" cy="1360660"/>
          </a:xfrm>
        </p:grpSpPr>
        <p:sp>
          <p:nvSpPr>
            <p:cNvPr id="388" name="Google Shape;388;p13"/>
            <p:cNvSpPr/>
            <p:nvPr/>
          </p:nvSpPr>
          <p:spPr>
            <a:xfrm flipH="1">
              <a:off x="2172346" y="2385450"/>
              <a:ext cx="1888703" cy="508331"/>
            </a:xfrm>
            <a:custGeom>
              <a:rect b="b" l="l" r="r" t="t"/>
              <a:pathLst>
                <a:path extrusionOk="0" h="556697" w="2068406">
                  <a:moveTo>
                    <a:pt x="2006180" y="0"/>
                  </a:moveTo>
                  <a:lnTo>
                    <a:pt x="1721812" y="0"/>
                  </a:lnTo>
                  <a:lnTo>
                    <a:pt x="1692730" y="40715"/>
                  </a:lnTo>
                  <a:lnTo>
                    <a:pt x="375676" y="40715"/>
                  </a:lnTo>
                  <a:lnTo>
                    <a:pt x="346594" y="0"/>
                  </a:lnTo>
                  <a:lnTo>
                    <a:pt x="62226" y="0"/>
                  </a:lnTo>
                  <a:lnTo>
                    <a:pt x="5985" y="56240"/>
                  </a:lnTo>
                  <a:lnTo>
                    <a:pt x="0" y="499170"/>
                  </a:lnTo>
                  <a:lnTo>
                    <a:pt x="57528" y="556697"/>
                  </a:lnTo>
                  <a:lnTo>
                    <a:pt x="329766" y="556697"/>
                  </a:lnTo>
                  <a:lnTo>
                    <a:pt x="363149" y="504238"/>
                  </a:lnTo>
                  <a:lnTo>
                    <a:pt x="1705257" y="504238"/>
                  </a:lnTo>
                  <a:lnTo>
                    <a:pt x="1738640" y="556697"/>
                  </a:lnTo>
                  <a:lnTo>
                    <a:pt x="2010878" y="556697"/>
                  </a:lnTo>
                  <a:lnTo>
                    <a:pt x="2068406" y="499170"/>
                  </a:lnTo>
                  <a:lnTo>
                    <a:pt x="2062421" y="56240"/>
                  </a:lnTo>
                  <a:lnTo>
                    <a:pt x="2006180" y="0"/>
                  </a:lnTo>
                  <a:close/>
                </a:path>
              </a:pathLst>
            </a:custGeom>
            <a:noFill/>
            <a:ln cap="flat" cmpd="sng" w="25400">
              <a:solidFill>
                <a:srgbClr val="02F8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tl" dir="2700000" dist="12700">
                <a:srgbClr val="08126C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3"/>
            <p:cNvSpPr/>
            <p:nvPr/>
          </p:nvSpPr>
          <p:spPr>
            <a:xfrm>
              <a:off x="2172346" y="3037276"/>
              <a:ext cx="4076054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25A6FC"/>
                  </a:solidFill>
                </a:rPr>
                <a:t>The Lifeblood of the System</a:t>
              </a:r>
              <a:endParaRPr sz="1800">
                <a:solidFill>
                  <a:srgbClr val="25A6FC"/>
                </a:solidFill>
              </a:endParaRPr>
            </a:p>
          </p:txBody>
        </p:sp>
        <p:sp>
          <p:nvSpPr>
            <p:cNvPr id="390" name="Google Shape;390;p13"/>
            <p:cNvSpPr txBox="1"/>
            <p:nvPr/>
          </p:nvSpPr>
          <p:spPr>
            <a:xfrm>
              <a:off x="2593439" y="2461979"/>
              <a:ext cx="1467600" cy="30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2F8FF"/>
                  </a:solidFill>
                </a:rPr>
                <a:t>Transactions</a:t>
              </a:r>
              <a:endParaRPr sz="1800">
                <a:solidFill>
                  <a:srgbClr val="02F8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3"/>
            <p:cNvSpPr/>
            <p:nvPr/>
          </p:nvSpPr>
          <p:spPr>
            <a:xfrm>
              <a:off x="2309842" y="2527165"/>
              <a:ext cx="228662" cy="228466"/>
            </a:xfrm>
            <a:custGeom>
              <a:rect b="b" l="l" r="r" t="t"/>
              <a:pathLst>
                <a:path extrusionOk="0" h="607568" w="608089">
                  <a:moveTo>
                    <a:pt x="410361" y="326491"/>
                  </a:moveTo>
                  <a:cubicBezTo>
                    <a:pt x="406981" y="331861"/>
                    <a:pt x="402833" y="337078"/>
                    <a:pt x="398070" y="341834"/>
                  </a:cubicBezTo>
                  <a:lnTo>
                    <a:pt x="342147" y="397681"/>
                  </a:lnTo>
                  <a:cubicBezTo>
                    <a:pt x="337384" y="402437"/>
                    <a:pt x="332314" y="406580"/>
                    <a:pt x="326783" y="410108"/>
                  </a:cubicBezTo>
                  <a:lnTo>
                    <a:pt x="347524" y="472706"/>
                  </a:lnTo>
                  <a:lnTo>
                    <a:pt x="432945" y="558011"/>
                  </a:lnTo>
                  <a:lnTo>
                    <a:pt x="558465" y="432509"/>
                  </a:lnTo>
                  <a:lnTo>
                    <a:pt x="473044" y="347204"/>
                  </a:lnTo>
                  <a:close/>
                  <a:moveTo>
                    <a:pt x="329856" y="224463"/>
                  </a:moveTo>
                  <a:cubicBezTo>
                    <a:pt x="316643" y="224463"/>
                    <a:pt x="304199" y="229679"/>
                    <a:pt x="294980" y="238885"/>
                  </a:cubicBezTo>
                  <a:lnTo>
                    <a:pt x="239057" y="294732"/>
                  </a:lnTo>
                  <a:cubicBezTo>
                    <a:pt x="219853" y="313910"/>
                    <a:pt x="219853" y="345209"/>
                    <a:pt x="239057" y="364387"/>
                  </a:cubicBezTo>
                  <a:lnTo>
                    <a:pt x="243359" y="368683"/>
                  </a:lnTo>
                  <a:cubicBezTo>
                    <a:pt x="252731" y="377889"/>
                    <a:pt x="265022" y="383105"/>
                    <a:pt x="278234" y="383105"/>
                  </a:cubicBezTo>
                  <a:cubicBezTo>
                    <a:pt x="291447" y="383105"/>
                    <a:pt x="303891" y="377889"/>
                    <a:pt x="313110" y="368683"/>
                  </a:cubicBezTo>
                  <a:lnTo>
                    <a:pt x="369033" y="312836"/>
                  </a:lnTo>
                  <a:cubicBezTo>
                    <a:pt x="388237" y="293658"/>
                    <a:pt x="388237" y="262359"/>
                    <a:pt x="369033" y="243181"/>
                  </a:cubicBezTo>
                  <a:lnTo>
                    <a:pt x="364731" y="238885"/>
                  </a:lnTo>
                  <a:cubicBezTo>
                    <a:pt x="355359" y="229679"/>
                    <a:pt x="343068" y="224463"/>
                    <a:pt x="329856" y="224463"/>
                  </a:cubicBezTo>
                  <a:close/>
                  <a:moveTo>
                    <a:pt x="402819" y="98368"/>
                  </a:moveTo>
                  <a:cubicBezTo>
                    <a:pt x="461664" y="98368"/>
                    <a:pt x="509601" y="146225"/>
                    <a:pt x="509601" y="204973"/>
                  </a:cubicBezTo>
                  <a:cubicBezTo>
                    <a:pt x="509601" y="216324"/>
                    <a:pt x="500382" y="225527"/>
                    <a:pt x="489166" y="225527"/>
                  </a:cubicBezTo>
                  <a:cubicBezTo>
                    <a:pt x="477797" y="225527"/>
                    <a:pt x="468578" y="216324"/>
                    <a:pt x="468578" y="204973"/>
                  </a:cubicBezTo>
                  <a:cubicBezTo>
                    <a:pt x="468578" y="168927"/>
                    <a:pt x="439079" y="139476"/>
                    <a:pt x="402819" y="139476"/>
                  </a:cubicBezTo>
                  <a:cubicBezTo>
                    <a:pt x="391450" y="139476"/>
                    <a:pt x="382231" y="130273"/>
                    <a:pt x="382231" y="118922"/>
                  </a:cubicBezTo>
                  <a:cubicBezTo>
                    <a:pt x="382231" y="107571"/>
                    <a:pt x="391450" y="98368"/>
                    <a:pt x="402819" y="98368"/>
                  </a:cubicBezTo>
                  <a:close/>
                  <a:moveTo>
                    <a:pt x="175145" y="49557"/>
                  </a:moveTo>
                  <a:lnTo>
                    <a:pt x="49625" y="175059"/>
                  </a:lnTo>
                  <a:lnTo>
                    <a:pt x="135046" y="260364"/>
                  </a:lnTo>
                  <a:lnTo>
                    <a:pt x="197729" y="281077"/>
                  </a:lnTo>
                  <a:cubicBezTo>
                    <a:pt x="201109" y="275707"/>
                    <a:pt x="205257" y="270490"/>
                    <a:pt x="210020" y="265734"/>
                  </a:cubicBezTo>
                  <a:lnTo>
                    <a:pt x="265943" y="209887"/>
                  </a:lnTo>
                  <a:cubicBezTo>
                    <a:pt x="270706" y="205131"/>
                    <a:pt x="275776" y="200988"/>
                    <a:pt x="281307" y="197460"/>
                  </a:cubicBezTo>
                  <a:lnTo>
                    <a:pt x="260566" y="134862"/>
                  </a:lnTo>
                  <a:close/>
                  <a:moveTo>
                    <a:pt x="402823" y="28720"/>
                  </a:moveTo>
                  <a:cubicBezTo>
                    <a:pt x="500250" y="28720"/>
                    <a:pt x="579391" y="107872"/>
                    <a:pt x="579391" y="204972"/>
                  </a:cubicBezTo>
                  <a:cubicBezTo>
                    <a:pt x="579391" y="216323"/>
                    <a:pt x="570171" y="225527"/>
                    <a:pt x="558953" y="225527"/>
                  </a:cubicBezTo>
                  <a:cubicBezTo>
                    <a:pt x="547581" y="225527"/>
                    <a:pt x="538361" y="216323"/>
                    <a:pt x="538361" y="204972"/>
                  </a:cubicBezTo>
                  <a:cubicBezTo>
                    <a:pt x="538361" y="130422"/>
                    <a:pt x="477507" y="69677"/>
                    <a:pt x="402823" y="69677"/>
                  </a:cubicBezTo>
                  <a:cubicBezTo>
                    <a:pt x="391451" y="69677"/>
                    <a:pt x="382231" y="60626"/>
                    <a:pt x="382231" y="49275"/>
                  </a:cubicBezTo>
                  <a:cubicBezTo>
                    <a:pt x="382231" y="37924"/>
                    <a:pt x="391451" y="28720"/>
                    <a:pt x="402823" y="28720"/>
                  </a:cubicBezTo>
                  <a:close/>
                  <a:moveTo>
                    <a:pt x="175145" y="0"/>
                  </a:moveTo>
                  <a:cubicBezTo>
                    <a:pt x="180676" y="0"/>
                    <a:pt x="185899" y="2148"/>
                    <a:pt x="189740" y="5984"/>
                  </a:cubicBezTo>
                  <a:lnTo>
                    <a:pt x="293137" y="109240"/>
                  </a:lnTo>
                  <a:cubicBezTo>
                    <a:pt x="295288" y="111541"/>
                    <a:pt x="296978" y="114303"/>
                    <a:pt x="298053" y="117371"/>
                  </a:cubicBezTo>
                  <a:lnTo>
                    <a:pt x="320177" y="183958"/>
                  </a:lnTo>
                  <a:cubicBezTo>
                    <a:pt x="323403" y="183651"/>
                    <a:pt x="326629" y="183498"/>
                    <a:pt x="329856" y="183498"/>
                  </a:cubicBezTo>
                  <a:cubicBezTo>
                    <a:pt x="353977" y="183498"/>
                    <a:pt x="376715" y="192857"/>
                    <a:pt x="393768" y="209887"/>
                  </a:cubicBezTo>
                  <a:lnTo>
                    <a:pt x="398070" y="214183"/>
                  </a:lnTo>
                  <a:cubicBezTo>
                    <a:pt x="418196" y="234282"/>
                    <a:pt x="426800" y="261438"/>
                    <a:pt x="423881" y="287674"/>
                  </a:cubicBezTo>
                  <a:lnTo>
                    <a:pt x="490712" y="309768"/>
                  </a:lnTo>
                  <a:cubicBezTo>
                    <a:pt x="493631" y="310842"/>
                    <a:pt x="496397" y="312529"/>
                    <a:pt x="498701" y="314831"/>
                  </a:cubicBezTo>
                  <a:lnTo>
                    <a:pt x="602098" y="418087"/>
                  </a:lnTo>
                  <a:cubicBezTo>
                    <a:pt x="610087" y="426065"/>
                    <a:pt x="610087" y="439106"/>
                    <a:pt x="602098" y="447084"/>
                  </a:cubicBezTo>
                  <a:lnTo>
                    <a:pt x="447387" y="601584"/>
                  </a:lnTo>
                  <a:cubicBezTo>
                    <a:pt x="443546" y="605420"/>
                    <a:pt x="438322" y="607568"/>
                    <a:pt x="432945" y="607568"/>
                  </a:cubicBezTo>
                  <a:cubicBezTo>
                    <a:pt x="427414" y="607568"/>
                    <a:pt x="422191" y="605420"/>
                    <a:pt x="418350" y="601584"/>
                  </a:cubicBezTo>
                  <a:lnTo>
                    <a:pt x="314953" y="498328"/>
                  </a:lnTo>
                  <a:cubicBezTo>
                    <a:pt x="312802" y="496027"/>
                    <a:pt x="311112" y="493265"/>
                    <a:pt x="310037" y="490197"/>
                  </a:cubicBezTo>
                  <a:lnTo>
                    <a:pt x="287913" y="423610"/>
                  </a:lnTo>
                  <a:cubicBezTo>
                    <a:pt x="284687" y="423917"/>
                    <a:pt x="281461" y="424070"/>
                    <a:pt x="278234" y="424070"/>
                  </a:cubicBezTo>
                  <a:cubicBezTo>
                    <a:pt x="254113" y="424070"/>
                    <a:pt x="231375" y="414711"/>
                    <a:pt x="214322" y="397681"/>
                  </a:cubicBezTo>
                  <a:lnTo>
                    <a:pt x="210020" y="393385"/>
                  </a:lnTo>
                  <a:cubicBezTo>
                    <a:pt x="189894" y="373286"/>
                    <a:pt x="181290" y="346130"/>
                    <a:pt x="184056" y="319894"/>
                  </a:cubicBezTo>
                  <a:lnTo>
                    <a:pt x="117378" y="297800"/>
                  </a:lnTo>
                  <a:cubicBezTo>
                    <a:pt x="114459" y="296726"/>
                    <a:pt x="111693" y="295039"/>
                    <a:pt x="109389" y="292737"/>
                  </a:cubicBezTo>
                  <a:lnTo>
                    <a:pt x="5992" y="189481"/>
                  </a:lnTo>
                  <a:cubicBezTo>
                    <a:pt x="-1997" y="181503"/>
                    <a:pt x="-1997" y="168462"/>
                    <a:pt x="5992" y="160484"/>
                  </a:cubicBezTo>
                  <a:lnTo>
                    <a:pt x="160703" y="5984"/>
                  </a:lnTo>
                  <a:cubicBezTo>
                    <a:pt x="164544" y="2148"/>
                    <a:pt x="169768" y="0"/>
                    <a:pt x="175145" y="0"/>
                  </a:cubicBezTo>
                  <a:close/>
                </a:path>
              </a:pathLst>
            </a:custGeom>
            <a:solidFill>
              <a:srgbClr val="02F8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3"/>
            <p:cNvSpPr/>
            <p:nvPr/>
          </p:nvSpPr>
          <p:spPr>
            <a:xfrm>
              <a:off x="2172346" y="3407556"/>
              <a:ext cx="4076054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25A6FC"/>
                  </a:solidFill>
                </a:rPr>
                <a:t>Transactions represent the core interactions within a blockchain network. They signify exchanges of value or information between participants.</a:t>
              </a:r>
              <a:endParaRPr sz="1200">
                <a:solidFill>
                  <a:srgbClr val="25A6F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3" name="Google Shape;393;p13"/>
          <p:cNvGrpSpPr/>
          <p:nvPr/>
        </p:nvGrpSpPr>
        <p:grpSpPr>
          <a:xfrm>
            <a:off x="1715181" y="4304503"/>
            <a:ext cx="4506078" cy="1626669"/>
            <a:chOff x="2172346" y="2385450"/>
            <a:chExt cx="4076054" cy="1360660"/>
          </a:xfrm>
        </p:grpSpPr>
        <p:sp>
          <p:nvSpPr>
            <p:cNvPr id="394" name="Google Shape;394;p13"/>
            <p:cNvSpPr/>
            <p:nvPr/>
          </p:nvSpPr>
          <p:spPr>
            <a:xfrm flipH="1">
              <a:off x="2172346" y="2385450"/>
              <a:ext cx="1888703" cy="508331"/>
            </a:xfrm>
            <a:custGeom>
              <a:rect b="b" l="l" r="r" t="t"/>
              <a:pathLst>
                <a:path extrusionOk="0" h="556697" w="2068406">
                  <a:moveTo>
                    <a:pt x="2006180" y="0"/>
                  </a:moveTo>
                  <a:lnTo>
                    <a:pt x="1721812" y="0"/>
                  </a:lnTo>
                  <a:lnTo>
                    <a:pt x="1692730" y="40715"/>
                  </a:lnTo>
                  <a:lnTo>
                    <a:pt x="375676" y="40715"/>
                  </a:lnTo>
                  <a:lnTo>
                    <a:pt x="346594" y="0"/>
                  </a:lnTo>
                  <a:lnTo>
                    <a:pt x="62226" y="0"/>
                  </a:lnTo>
                  <a:lnTo>
                    <a:pt x="5985" y="56240"/>
                  </a:lnTo>
                  <a:lnTo>
                    <a:pt x="0" y="499170"/>
                  </a:lnTo>
                  <a:lnTo>
                    <a:pt x="57528" y="556697"/>
                  </a:lnTo>
                  <a:lnTo>
                    <a:pt x="329766" y="556697"/>
                  </a:lnTo>
                  <a:lnTo>
                    <a:pt x="363149" y="504238"/>
                  </a:lnTo>
                  <a:lnTo>
                    <a:pt x="1705257" y="504238"/>
                  </a:lnTo>
                  <a:lnTo>
                    <a:pt x="1738640" y="556697"/>
                  </a:lnTo>
                  <a:lnTo>
                    <a:pt x="2010878" y="556697"/>
                  </a:lnTo>
                  <a:lnTo>
                    <a:pt x="2068406" y="499170"/>
                  </a:lnTo>
                  <a:lnTo>
                    <a:pt x="2062421" y="56240"/>
                  </a:lnTo>
                  <a:lnTo>
                    <a:pt x="2006180" y="0"/>
                  </a:lnTo>
                  <a:close/>
                </a:path>
              </a:pathLst>
            </a:custGeom>
            <a:noFill/>
            <a:ln cap="flat" cmpd="sng" w="25400">
              <a:solidFill>
                <a:srgbClr val="02F8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tl" dir="2700000" dist="12700">
                <a:srgbClr val="08126C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3"/>
            <p:cNvSpPr/>
            <p:nvPr/>
          </p:nvSpPr>
          <p:spPr>
            <a:xfrm>
              <a:off x="2172346" y="3037276"/>
              <a:ext cx="4076054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25A6FC"/>
                  </a:solidFill>
                </a:rPr>
                <a:t>The Distributed Network Powerhouse</a:t>
              </a:r>
              <a:endParaRPr sz="1800">
                <a:solidFill>
                  <a:srgbClr val="25A6F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3"/>
            <p:cNvSpPr txBox="1"/>
            <p:nvPr/>
          </p:nvSpPr>
          <p:spPr>
            <a:xfrm>
              <a:off x="2593450" y="2461981"/>
              <a:ext cx="1131900" cy="30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2F8FF"/>
                  </a:solidFill>
                </a:rPr>
                <a:t>Nodes</a:t>
              </a:r>
              <a:endParaRPr sz="1800">
                <a:solidFill>
                  <a:srgbClr val="02F8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3"/>
            <p:cNvSpPr/>
            <p:nvPr/>
          </p:nvSpPr>
          <p:spPr>
            <a:xfrm>
              <a:off x="2309842" y="2536772"/>
              <a:ext cx="228661" cy="209253"/>
            </a:xfrm>
            <a:custGeom>
              <a:rect b="b" l="l" r="r" t="t"/>
              <a:pathLst>
                <a:path extrusionOk="0" h="3029" w="3305">
                  <a:moveTo>
                    <a:pt x="2853" y="0"/>
                  </a:moveTo>
                  <a:lnTo>
                    <a:pt x="452" y="0"/>
                  </a:lnTo>
                  <a:cubicBezTo>
                    <a:pt x="203" y="0"/>
                    <a:pt x="0" y="202"/>
                    <a:pt x="0" y="451"/>
                  </a:cubicBezTo>
                  <a:lnTo>
                    <a:pt x="0" y="2111"/>
                  </a:lnTo>
                  <a:cubicBezTo>
                    <a:pt x="0" y="2360"/>
                    <a:pt x="203" y="2563"/>
                    <a:pt x="452" y="2563"/>
                  </a:cubicBezTo>
                  <a:lnTo>
                    <a:pt x="1083" y="2563"/>
                  </a:lnTo>
                  <a:lnTo>
                    <a:pt x="1083" y="2831"/>
                  </a:lnTo>
                  <a:lnTo>
                    <a:pt x="711" y="2831"/>
                  </a:lnTo>
                  <a:lnTo>
                    <a:pt x="711" y="3029"/>
                  </a:lnTo>
                  <a:lnTo>
                    <a:pt x="2594" y="3029"/>
                  </a:lnTo>
                  <a:lnTo>
                    <a:pt x="2594" y="2831"/>
                  </a:lnTo>
                  <a:lnTo>
                    <a:pt x="2222" y="2831"/>
                  </a:lnTo>
                  <a:lnTo>
                    <a:pt x="2222" y="2563"/>
                  </a:lnTo>
                  <a:lnTo>
                    <a:pt x="2853" y="2563"/>
                  </a:lnTo>
                  <a:cubicBezTo>
                    <a:pt x="3102" y="2563"/>
                    <a:pt x="3305" y="2360"/>
                    <a:pt x="3305" y="2111"/>
                  </a:cubicBezTo>
                  <a:lnTo>
                    <a:pt x="3305" y="451"/>
                  </a:lnTo>
                  <a:cubicBezTo>
                    <a:pt x="3305" y="202"/>
                    <a:pt x="3102" y="0"/>
                    <a:pt x="2853" y="0"/>
                  </a:cubicBezTo>
                  <a:close/>
                  <a:moveTo>
                    <a:pt x="2024" y="2798"/>
                  </a:moveTo>
                  <a:lnTo>
                    <a:pt x="1281" y="2798"/>
                  </a:lnTo>
                  <a:lnTo>
                    <a:pt x="1281" y="2567"/>
                  </a:lnTo>
                  <a:lnTo>
                    <a:pt x="2024" y="2567"/>
                  </a:lnTo>
                  <a:lnTo>
                    <a:pt x="2024" y="2798"/>
                  </a:lnTo>
                  <a:close/>
                  <a:moveTo>
                    <a:pt x="3107" y="2111"/>
                  </a:moveTo>
                  <a:lnTo>
                    <a:pt x="3107" y="2111"/>
                  </a:lnTo>
                  <a:lnTo>
                    <a:pt x="3107" y="2111"/>
                  </a:lnTo>
                  <a:cubicBezTo>
                    <a:pt x="3107" y="2251"/>
                    <a:pt x="2993" y="2365"/>
                    <a:pt x="2853" y="2365"/>
                  </a:cubicBezTo>
                  <a:lnTo>
                    <a:pt x="452" y="2365"/>
                  </a:lnTo>
                  <a:cubicBezTo>
                    <a:pt x="312" y="2365"/>
                    <a:pt x="198" y="2251"/>
                    <a:pt x="198" y="2111"/>
                  </a:cubicBezTo>
                  <a:lnTo>
                    <a:pt x="198" y="1973"/>
                  </a:lnTo>
                  <a:lnTo>
                    <a:pt x="3107" y="1973"/>
                  </a:lnTo>
                  <a:lnTo>
                    <a:pt x="3107" y="2111"/>
                  </a:lnTo>
                  <a:close/>
                  <a:moveTo>
                    <a:pt x="3107" y="1774"/>
                  </a:moveTo>
                  <a:lnTo>
                    <a:pt x="3107" y="1774"/>
                  </a:lnTo>
                  <a:lnTo>
                    <a:pt x="198" y="1774"/>
                  </a:lnTo>
                  <a:lnTo>
                    <a:pt x="198" y="451"/>
                  </a:lnTo>
                  <a:cubicBezTo>
                    <a:pt x="198" y="312"/>
                    <a:pt x="312" y="198"/>
                    <a:pt x="452" y="198"/>
                  </a:cubicBezTo>
                  <a:lnTo>
                    <a:pt x="2853" y="198"/>
                  </a:lnTo>
                  <a:cubicBezTo>
                    <a:pt x="2993" y="198"/>
                    <a:pt x="3107" y="312"/>
                    <a:pt x="3107" y="451"/>
                  </a:cubicBezTo>
                  <a:lnTo>
                    <a:pt x="3107" y="1774"/>
                  </a:lnTo>
                  <a:close/>
                </a:path>
              </a:pathLst>
            </a:custGeom>
            <a:solidFill>
              <a:srgbClr val="02F8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3"/>
            <p:cNvSpPr/>
            <p:nvPr/>
          </p:nvSpPr>
          <p:spPr>
            <a:xfrm>
              <a:off x="2172346" y="3407556"/>
              <a:ext cx="4076054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25A6FC"/>
                  </a:solidFill>
                </a:rPr>
                <a:t>Nodes are the individual computers or devices participating in the blockchain network. They contribute to the network's decentralization and security.</a:t>
              </a:r>
              <a:endParaRPr sz="1200">
                <a:solidFill>
                  <a:srgbClr val="25A6F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9" name="Google Shape;399;p13"/>
          <p:cNvGrpSpPr/>
          <p:nvPr/>
        </p:nvGrpSpPr>
        <p:grpSpPr>
          <a:xfrm>
            <a:off x="6362312" y="2182184"/>
            <a:ext cx="4506078" cy="1626669"/>
            <a:chOff x="2172346" y="2385450"/>
            <a:chExt cx="4076054" cy="1360660"/>
          </a:xfrm>
        </p:grpSpPr>
        <p:sp>
          <p:nvSpPr>
            <p:cNvPr id="400" name="Google Shape;400;p13"/>
            <p:cNvSpPr/>
            <p:nvPr/>
          </p:nvSpPr>
          <p:spPr>
            <a:xfrm flipH="1">
              <a:off x="2172346" y="2385450"/>
              <a:ext cx="1888703" cy="508331"/>
            </a:xfrm>
            <a:custGeom>
              <a:rect b="b" l="l" r="r" t="t"/>
              <a:pathLst>
                <a:path extrusionOk="0" h="556697" w="2068406">
                  <a:moveTo>
                    <a:pt x="2006180" y="0"/>
                  </a:moveTo>
                  <a:lnTo>
                    <a:pt x="1721812" y="0"/>
                  </a:lnTo>
                  <a:lnTo>
                    <a:pt x="1692730" y="40715"/>
                  </a:lnTo>
                  <a:lnTo>
                    <a:pt x="375676" y="40715"/>
                  </a:lnTo>
                  <a:lnTo>
                    <a:pt x="346594" y="0"/>
                  </a:lnTo>
                  <a:lnTo>
                    <a:pt x="62226" y="0"/>
                  </a:lnTo>
                  <a:lnTo>
                    <a:pt x="5985" y="56240"/>
                  </a:lnTo>
                  <a:lnTo>
                    <a:pt x="0" y="499170"/>
                  </a:lnTo>
                  <a:lnTo>
                    <a:pt x="57528" y="556697"/>
                  </a:lnTo>
                  <a:lnTo>
                    <a:pt x="329766" y="556697"/>
                  </a:lnTo>
                  <a:lnTo>
                    <a:pt x="363149" y="504238"/>
                  </a:lnTo>
                  <a:lnTo>
                    <a:pt x="1705257" y="504238"/>
                  </a:lnTo>
                  <a:lnTo>
                    <a:pt x="1738640" y="556697"/>
                  </a:lnTo>
                  <a:lnTo>
                    <a:pt x="2010878" y="556697"/>
                  </a:lnTo>
                  <a:lnTo>
                    <a:pt x="2068406" y="499170"/>
                  </a:lnTo>
                  <a:lnTo>
                    <a:pt x="2062421" y="56240"/>
                  </a:lnTo>
                  <a:lnTo>
                    <a:pt x="2006180" y="0"/>
                  </a:lnTo>
                  <a:close/>
                </a:path>
              </a:pathLst>
            </a:custGeom>
            <a:noFill/>
            <a:ln cap="flat" cmpd="sng" w="25400">
              <a:solidFill>
                <a:srgbClr val="02F8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tl" dir="2700000" dist="12700">
                <a:srgbClr val="08126C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3"/>
            <p:cNvSpPr/>
            <p:nvPr/>
          </p:nvSpPr>
          <p:spPr>
            <a:xfrm>
              <a:off x="2172346" y="3037276"/>
              <a:ext cx="4076054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25A6FC"/>
                  </a:solidFill>
                </a:rPr>
                <a:t>The Blockchain Guardians</a:t>
              </a:r>
              <a:endParaRPr sz="1800">
                <a:solidFill>
                  <a:srgbClr val="25A6F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3"/>
            <p:cNvSpPr txBox="1"/>
            <p:nvPr/>
          </p:nvSpPr>
          <p:spPr>
            <a:xfrm>
              <a:off x="2593450" y="2461981"/>
              <a:ext cx="1131900" cy="30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2F8FF"/>
                  </a:solidFill>
                </a:rPr>
                <a:t>Miners</a:t>
              </a:r>
              <a:endParaRPr sz="1800">
                <a:solidFill>
                  <a:srgbClr val="02F8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3"/>
            <p:cNvSpPr/>
            <p:nvPr/>
          </p:nvSpPr>
          <p:spPr>
            <a:xfrm>
              <a:off x="2350811" y="2527068"/>
              <a:ext cx="146723" cy="228662"/>
            </a:xfrm>
            <a:custGeom>
              <a:rect b="b" l="l" r="r" t="t"/>
              <a:pathLst>
                <a:path extrusionOk="0" h="2756" w="1766">
                  <a:moveTo>
                    <a:pt x="1766" y="1255"/>
                  </a:moveTo>
                  <a:lnTo>
                    <a:pt x="1766" y="1950"/>
                  </a:lnTo>
                  <a:cubicBezTo>
                    <a:pt x="1766" y="2394"/>
                    <a:pt x="1405" y="2756"/>
                    <a:pt x="960" y="2756"/>
                  </a:cubicBezTo>
                  <a:lnTo>
                    <a:pt x="805" y="2756"/>
                  </a:lnTo>
                  <a:cubicBezTo>
                    <a:pt x="361" y="2756"/>
                    <a:pt x="0" y="2394"/>
                    <a:pt x="0" y="1950"/>
                  </a:cubicBezTo>
                  <a:lnTo>
                    <a:pt x="0" y="1255"/>
                  </a:lnTo>
                  <a:lnTo>
                    <a:pt x="1766" y="1255"/>
                  </a:lnTo>
                  <a:close/>
                  <a:moveTo>
                    <a:pt x="640" y="778"/>
                  </a:moveTo>
                  <a:lnTo>
                    <a:pt x="640" y="465"/>
                  </a:lnTo>
                  <a:cubicBezTo>
                    <a:pt x="640" y="354"/>
                    <a:pt x="714" y="260"/>
                    <a:pt x="816" y="231"/>
                  </a:cubicBezTo>
                  <a:lnTo>
                    <a:pt x="816" y="0"/>
                  </a:lnTo>
                  <a:lnTo>
                    <a:pt x="805" y="0"/>
                  </a:lnTo>
                  <a:cubicBezTo>
                    <a:pt x="361" y="0"/>
                    <a:pt x="0" y="361"/>
                    <a:pt x="0" y="806"/>
                  </a:cubicBezTo>
                  <a:lnTo>
                    <a:pt x="0" y="1121"/>
                  </a:lnTo>
                  <a:lnTo>
                    <a:pt x="816" y="1121"/>
                  </a:lnTo>
                  <a:lnTo>
                    <a:pt x="816" y="1012"/>
                  </a:lnTo>
                  <a:cubicBezTo>
                    <a:pt x="714" y="983"/>
                    <a:pt x="640" y="889"/>
                    <a:pt x="640" y="778"/>
                  </a:cubicBezTo>
                  <a:close/>
                  <a:moveTo>
                    <a:pt x="992" y="778"/>
                  </a:moveTo>
                  <a:lnTo>
                    <a:pt x="992" y="465"/>
                  </a:lnTo>
                  <a:cubicBezTo>
                    <a:pt x="992" y="404"/>
                    <a:pt x="943" y="355"/>
                    <a:pt x="883" y="355"/>
                  </a:cubicBezTo>
                  <a:cubicBezTo>
                    <a:pt x="822" y="355"/>
                    <a:pt x="773" y="404"/>
                    <a:pt x="773" y="465"/>
                  </a:cubicBezTo>
                  <a:lnTo>
                    <a:pt x="773" y="778"/>
                  </a:lnTo>
                  <a:cubicBezTo>
                    <a:pt x="773" y="839"/>
                    <a:pt x="822" y="888"/>
                    <a:pt x="883" y="888"/>
                  </a:cubicBezTo>
                  <a:cubicBezTo>
                    <a:pt x="943" y="888"/>
                    <a:pt x="992" y="839"/>
                    <a:pt x="992" y="778"/>
                  </a:cubicBezTo>
                  <a:close/>
                  <a:moveTo>
                    <a:pt x="960" y="0"/>
                  </a:moveTo>
                  <a:lnTo>
                    <a:pt x="949" y="0"/>
                  </a:lnTo>
                  <a:lnTo>
                    <a:pt x="949" y="231"/>
                  </a:lnTo>
                  <a:cubicBezTo>
                    <a:pt x="1051" y="260"/>
                    <a:pt x="1126" y="354"/>
                    <a:pt x="1126" y="465"/>
                  </a:cubicBezTo>
                  <a:lnTo>
                    <a:pt x="1126" y="778"/>
                  </a:lnTo>
                  <a:cubicBezTo>
                    <a:pt x="1126" y="889"/>
                    <a:pt x="1051" y="983"/>
                    <a:pt x="949" y="1012"/>
                  </a:cubicBezTo>
                  <a:lnTo>
                    <a:pt x="949" y="1121"/>
                  </a:lnTo>
                  <a:lnTo>
                    <a:pt x="1766" y="1121"/>
                  </a:lnTo>
                  <a:lnTo>
                    <a:pt x="1766" y="806"/>
                  </a:lnTo>
                  <a:cubicBezTo>
                    <a:pt x="1766" y="361"/>
                    <a:pt x="1405" y="0"/>
                    <a:pt x="960" y="0"/>
                  </a:cubicBezTo>
                  <a:close/>
                </a:path>
              </a:pathLst>
            </a:custGeom>
            <a:solidFill>
              <a:srgbClr val="02F8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3"/>
            <p:cNvSpPr/>
            <p:nvPr/>
          </p:nvSpPr>
          <p:spPr>
            <a:xfrm>
              <a:off x="2172346" y="3407556"/>
              <a:ext cx="4076054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25A6FC"/>
                  </a:solidFill>
                </a:rPr>
                <a:t>Miners play a crucial role in securing the network and adding new blocks to the chain. They act as the distributed ledger's bookkeepers</a:t>
              </a:r>
              <a:endParaRPr sz="1200">
                <a:solidFill>
                  <a:srgbClr val="25A6F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5" name="Google Shape;405;p13"/>
          <p:cNvGrpSpPr/>
          <p:nvPr/>
        </p:nvGrpSpPr>
        <p:grpSpPr>
          <a:xfrm>
            <a:off x="6362312" y="4304503"/>
            <a:ext cx="4506078" cy="1626669"/>
            <a:chOff x="2172346" y="2385450"/>
            <a:chExt cx="4076054" cy="1360660"/>
          </a:xfrm>
        </p:grpSpPr>
        <p:sp>
          <p:nvSpPr>
            <p:cNvPr id="406" name="Google Shape;406;p13"/>
            <p:cNvSpPr/>
            <p:nvPr/>
          </p:nvSpPr>
          <p:spPr>
            <a:xfrm flipH="1">
              <a:off x="2172346" y="2385450"/>
              <a:ext cx="1888703" cy="508331"/>
            </a:xfrm>
            <a:custGeom>
              <a:rect b="b" l="l" r="r" t="t"/>
              <a:pathLst>
                <a:path extrusionOk="0" h="556697" w="2068406">
                  <a:moveTo>
                    <a:pt x="2006180" y="0"/>
                  </a:moveTo>
                  <a:lnTo>
                    <a:pt x="1721812" y="0"/>
                  </a:lnTo>
                  <a:lnTo>
                    <a:pt x="1692730" y="40715"/>
                  </a:lnTo>
                  <a:lnTo>
                    <a:pt x="375676" y="40715"/>
                  </a:lnTo>
                  <a:lnTo>
                    <a:pt x="346594" y="0"/>
                  </a:lnTo>
                  <a:lnTo>
                    <a:pt x="62226" y="0"/>
                  </a:lnTo>
                  <a:lnTo>
                    <a:pt x="5985" y="56240"/>
                  </a:lnTo>
                  <a:lnTo>
                    <a:pt x="0" y="499170"/>
                  </a:lnTo>
                  <a:lnTo>
                    <a:pt x="57528" y="556697"/>
                  </a:lnTo>
                  <a:lnTo>
                    <a:pt x="329766" y="556697"/>
                  </a:lnTo>
                  <a:lnTo>
                    <a:pt x="363149" y="504238"/>
                  </a:lnTo>
                  <a:lnTo>
                    <a:pt x="1705257" y="504238"/>
                  </a:lnTo>
                  <a:lnTo>
                    <a:pt x="1738640" y="556697"/>
                  </a:lnTo>
                  <a:lnTo>
                    <a:pt x="2010878" y="556697"/>
                  </a:lnTo>
                  <a:lnTo>
                    <a:pt x="2068406" y="499170"/>
                  </a:lnTo>
                  <a:lnTo>
                    <a:pt x="2062421" y="56240"/>
                  </a:lnTo>
                  <a:lnTo>
                    <a:pt x="2006180" y="0"/>
                  </a:lnTo>
                  <a:close/>
                </a:path>
              </a:pathLst>
            </a:custGeom>
            <a:noFill/>
            <a:ln cap="flat" cmpd="sng" w="25400">
              <a:solidFill>
                <a:srgbClr val="02F8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tl" dir="2700000" dist="12700">
                <a:srgbClr val="08126C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3"/>
            <p:cNvSpPr/>
            <p:nvPr/>
          </p:nvSpPr>
          <p:spPr>
            <a:xfrm>
              <a:off x="2172346" y="3037276"/>
              <a:ext cx="4076054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25A6FC"/>
                  </a:solidFill>
                </a:rPr>
                <a:t>Bundling Transactions for Security</a:t>
              </a:r>
              <a:endParaRPr sz="1800">
                <a:solidFill>
                  <a:srgbClr val="25A6F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3"/>
            <p:cNvSpPr txBox="1"/>
            <p:nvPr/>
          </p:nvSpPr>
          <p:spPr>
            <a:xfrm>
              <a:off x="2593450" y="2461981"/>
              <a:ext cx="1131900" cy="30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2F8FF"/>
                  </a:solidFill>
                </a:rPr>
                <a:t>Blocks</a:t>
              </a:r>
              <a:endParaRPr sz="1800">
                <a:solidFill>
                  <a:srgbClr val="02F8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3"/>
            <p:cNvSpPr/>
            <p:nvPr/>
          </p:nvSpPr>
          <p:spPr>
            <a:xfrm>
              <a:off x="2309842" y="2563869"/>
              <a:ext cx="228662" cy="155059"/>
            </a:xfrm>
            <a:custGeom>
              <a:rect b="b" l="l" r="r" t="t"/>
              <a:pathLst>
                <a:path extrusionOk="0" h="412384" w="608133">
                  <a:moveTo>
                    <a:pt x="304384" y="186554"/>
                  </a:moveTo>
                  <a:cubicBezTo>
                    <a:pt x="301311" y="186554"/>
                    <a:pt x="295471" y="187168"/>
                    <a:pt x="290399" y="192231"/>
                  </a:cubicBezTo>
                  <a:cubicBezTo>
                    <a:pt x="282715" y="199901"/>
                    <a:pt x="282715" y="212482"/>
                    <a:pt x="290399" y="220152"/>
                  </a:cubicBezTo>
                  <a:cubicBezTo>
                    <a:pt x="295471" y="225062"/>
                    <a:pt x="301311" y="225829"/>
                    <a:pt x="304384" y="225829"/>
                  </a:cubicBezTo>
                  <a:cubicBezTo>
                    <a:pt x="307458" y="225829"/>
                    <a:pt x="313298" y="225062"/>
                    <a:pt x="318369" y="220152"/>
                  </a:cubicBezTo>
                  <a:cubicBezTo>
                    <a:pt x="326053" y="212482"/>
                    <a:pt x="326053" y="199901"/>
                    <a:pt x="318369" y="192231"/>
                  </a:cubicBezTo>
                  <a:cubicBezTo>
                    <a:pt x="313298" y="187168"/>
                    <a:pt x="307458" y="186554"/>
                    <a:pt x="304384" y="186554"/>
                  </a:cubicBezTo>
                  <a:close/>
                  <a:moveTo>
                    <a:pt x="304384" y="137461"/>
                  </a:moveTo>
                  <a:cubicBezTo>
                    <a:pt x="322058" y="137461"/>
                    <a:pt x="339731" y="144058"/>
                    <a:pt x="353101" y="157559"/>
                  </a:cubicBezTo>
                  <a:cubicBezTo>
                    <a:pt x="379995" y="184406"/>
                    <a:pt x="379995" y="227977"/>
                    <a:pt x="353101" y="254825"/>
                  </a:cubicBezTo>
                  <a:cubicBezTo>
                    <a:pt x="339731" y="268325"/>
                    <a:pt x="322058" y="274922"/>
                    <a:pt x="304384" y="274922"/>
                  </a:cubicBezTo>
                  <a:cubicBezTo>
                    <a:pt x="286711" y="274922"/>
                    <a:pt x="269191" y="268325"/>
                    <a:pt x="255667" y="254825"/>
                  </a:cubicBezTo>
                  <a:cubicBezTo>
                    <a:pt x="228773" y="227977"/>
                    <a:pt x="228773" y="184406"/>
                    <a:pt x="255667" y="157559"/>
                  </a:cubicBezTo>
                  <a:cubicBezTo>
                    <a:pt x="269191" y="144058"/>
                    <a:pt x="286711" y="137461"/>
                    <a:pt x="304384" y="137461"/>
                  </a:cubicBezTo>
                  <a:close/>
                  <a:moveTo>
                    <a:pt x="439871" y="70213"/>
                  </a:moveTo>
                  <a:cubicBezTo>
                    <a:pt x="476149" y="106577"/>
                    <a:pt x="496287" y="154756"/>
                    <a:pt x="496287" y="206157"/>
                  </a:cubicBezTo>
                  <a:cubicBezTo>
                    <a:pt x="496287" y="257558"/>
                    <a:pt x="476149" y="305737"/>
                    <a:pt x="439871" y="342101"/>
                  </a:cubicBezTo>
                  <a:lnTo>
                    <a:pt x="404975" y="307425"/>
                  </a:lnTo>
                  <a:cubicBezTo>
                    <a:pt x="432184" y="280266"/>
                    <a:pt x="447096" y="244363"/>
                    <a:pt x="447096" y="206157"/>
                  </a:cubicBezTo>
                  <a:cubicBezTo>
                    <a:pt x="447096" y="167952"/>
                    <a:pt x="432184" y="131894"/>
                    <a:pt x="404975" y="104889"/>
                  </a:cubicBezTo>
                  <a:close/>
                  <a:moveTo>
                    <a:pt x="168226" y="70213"/>
                  </a:moveTo>
                  <a:lnTo>
                    <a:pt x="202946" y="104889"/>
                  </a:lnTo>
                  <a:cubicBezTo>
                    <a:pt x="175908" y="131894"/>
                    <a:pt x="161006" y="167952"/>
                    <a:pt x="161006" y="206157"/>
                  </a:cubicBezTo>
                  <a:cubicBezTo>
                    <a:pt x="161006" y="244363"/>
                    <a:pt x="175908" y="280266"/>
                    <a:pt x="202946" y="307425"/>
                  </a:cubicBezTo>
                  <a:lnTo>
                    <a:pt x="168226" y="342101"/>
                  </a:lnTo>
                  <a:cubicBezTo>
                    <a:pt x="131817" y="305737"/>
                    <a:pt x="111846" y="257558"/>
                    <a:pt x="111846" y="206157"/>
                  </a:cubicBezTo>
                  <a:cubicBezTo>
                    <a:pt x="111846" y="154756"/>
                    <a:pt x="131817" y="106577"/>
                    <a:pt x="168226" y="70213"/>
                  </a:cubicBezTo>
                  <a:close/>
                  <a:moveTo>
                    <a:pt x="522546" y="0"/>
                  </a:moveTo>
                  <a:cubicBezTo>
                    <a:pt x="577709" y="55077"/>
                    <a:pt x="608133" y="128256"/>
                    <a:pt x="608133" y="206192"/>
                  </a:cubicBezTo>
                  <a:cubicBezTo>
                    <a:pt x="608133" y="284128"/>
                    <a:pt x="577709" y="357307"/>
                    <a:pt x="522546" y="412384"/>
                  </a:cubicBezTo>
                  <a:lnTo>
                    <a:pt x="487819" y="377712"/>
                  </a:lnTo>
                  <a:cubicBezTo>
                    <a:pt x="533609" y="331840"/>
                    <a:pt x="558963" y="270934"/>
                    <a:pt x="558963" y="206192"/>
                  </a:cubicBezTo>
                  <a:cubicBezTo>
                    <a:pt x="558963" y="141450"/>
                    <a:pt x="533609" y="80544"/>
                    <a:pt x="487819" y="34672"/>
                  </a:cubicBezTo>
                  <a:close/>
                  <a:moveTo>
                    <a:pt x="85587" y="0"/>
                  </a:moveTo>
                  <a:lnTo>
                    <a:pt x="120314" y="34672"/>
                  </a:lnTo>
                  <a:cubicBezTo>
                    <a:pt x="74370" y="80544"/>
                    <a:pt x="49170" y="141450"/>
                    <a:pt x="49170" y="206192"/>
                  </a:cubicBezTo>
                  <a:cubicBezTo>
                    <a:pt x="49170" y="270934"/>
                    <a:pt x="74370" y="331840"/>
                    <a:pt x="120314" y="377712"/>
                  </a:cubicBezTo>
                  <a:lnTo>
                    <a:pt x="85587" y="412384"/>
                  </a:lnTo>
                  <a:cubicBezTo>
                    <a:pt x="30424" y="357307"/>
                    <a:pt x="0" y="284128"/>
                    <a:pt x="0" y="206192"/>
                  </a:cubicBezTo>
                  <a:cubicBezTo>
                    <a:pt x="0" y="128256"/>
                    <a:pt x="30424" y="55077"/>
                    <a:pt x="85587" y="0"/>
                  </a:cubicBezTo>
                  <a:close/>
                </a:path>
              </a:pathLst>
            </a:custGeom>
            <a:solidFill>
              <a:srgbClr val="02F8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3"/>
            <p:cNvSpPr/>
            <p:nvPr/>
          </p:nvSpPr>
          <p:spPr>
            <a:xfrm>
              <a:off x="2172346" y="3407556"/>
              <a:ext cx="4076054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25A6FC"/>
                  </a:solidFill>
                </a:rPr>
                <a:t>Individual transactions wouldn't be very secure floating around on their own. That's where blocks come in. Blocks act as secure containers, bundling a group of verified transactions together</a:t>
              </a:r>
              <a:endParaRPr sz="1200">
                <a:solidFill>
                  <a:srgbClr val="25A6FC"/>
                </a:solidFill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包图主题2">
  <a:themeElements>
    <a:clrScheme name="自定义 27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E53238"/>
      </a:accent1>
      <a:accent2>
        <a:srgbClr val="0064D2"/>
      </a:accent2>
      <a:accent3>
        <a:srgbClr val="E53238"/>
      </a:accent3>
      <a:accent4>
        <a:srgbClr val="0064D2"/>
      </a:accent4>
      <a:accent5>
        <a:srgbClr val="E53238"/>
      </a:accent5>
      <a:accent6>
        <a:srgbClr val="0064D2"/>
      </a:accent6>
      <a:hlink>
        <a:srgbClr val="E53238"/>
      </a:hlink>
      <a:folHlink>
        <a:srgbClr val="BFBFB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