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5" r:id="rId1"/>
  </p:sldMasterIdLst>
  <p:sldIdLst>
    <p:sldId id="256" r:id="rId2"/>
    <p:sldId id="274" r:id="rId3"/>
    <p:sldId id="257"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A6C1C4E-FA77-46D2-BCAB-AC8822D80F04}">
          <p14:sldIdLst>
            <p14:sldId id="256"/>
            <p14:sldId id="274"/>
            <p14:sldId id="257"/>
            <p14:sldId id="259"/>
            <p14:sldId id="260"/>
            <p14:sldId id="261"/>
            <p14:sldId id="262"/>
            <p14:sldId id="263"/>
            <p14:sldId id="264"/>
            <p14:sldId id="265"/>
            <p14:sldId id="268"/>
            <p14:sldId id="269"/>
            <p14:sldId id="270"/>
            <p14:sldId id="271"/>
            <p14:sldId id="272"/>
            <p14:sldId id="273"/>
          </p14:sldIdLst>
        </p14:section>
        <p14:section name="Untitled Section" id="{63CF6FBC-22FC-4472-B56B-79BCA6761D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227473-E7CB-4CA8-BE3F-A7D5DAB93DA4}" v="41" dt="2025-09-07T18:54:59.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132"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ireddy Nandini" userId="cf4e4def5ddb983d" providerId="LiveId" clId="{E0587A0D-4A79-40C8-B87A-480D21FB515F}"/>
    <pc:docChg chg="undo custSel addSld delSld modSld sldOrd modSection">
      <pc:chgData name="Kamireddy Nandini" userId="cf4e4def5ddb983d" providerId="LiveId" clId="{E0587A0D-4A79-40C8-B87A-480D21FB515F}" dt="2025-09-08T03:54:57.772" v="273" actId="20577"/>
      <pc:docMkLst>
        <pc:docMk/>
      </pc:docMkLst>
      <pc:sldChg chg="modSp mod">
        <pc:chgData name="Kamireddy Nandini" userId="cf4e4def5ddb983d" providerId="LiveId" clId="{E0587A0D-4A79-40C8-B87A-480D21FB515F}" dt="2025-09-07T18:55:38.613" v="271" actId="1076"/>
        <pc:sldMkLst>
          <pc:docMk/>
          <pc:sldMk cId="1134496889" sldId="256"/>
        </pc:sldMkLst>
        <pc:spChg chg="mod">
          <ac:chgData name="Kamireddy Nandini" userId="cf4e4def5ddb983d" providerId="LiveId" clId="{E0587A0D-4A79-40C8-B87A-480D21FB515F}" dt="2025-09-07T18:55:38.613" v="271" actId="1076"/>
          <ac:spMkLst>
            <pc:docMk/>
            <pc:sldMk cId="1134496889" sldId="256"/>
            <ac:spMk id="3" creationId="{6ECAB020-0CB9-54C6-BA4C-AF2FA790D15D}"/>
          </ac:spMkLst>
        </pc:spChg>
      </pc:sldChg>
      <pc:sldChg chg="modSp mod">
        <pc:chgData name="Kamireddy Nandini" userId="cf4e4def5ddb983d" providerId="LiveId" clId="{E0587A0D-4A79-40C8-B87A-480D21FB515F}" dt="2025-09-07T18:52:03.865" v="267" actId="207"/>
        <pc:sldMkLst>
          <pc:docMk/>
          <pc:sldMk cId="2520635811" sldId="259"/>
        </pc:sldMkLst>
        <pc:spChg chg="mod">
          <ac:chgData name="Kamireddy Nandini" userId="cf4e4def5ddb983d" providerId="LiveId" clId="{E0587A0D-4A79-40C8-B87A-480D21FB515F}" dt="2025-09-07T18:52:03.865" v="267" actId="207"/>
          <ac:spMkLst>
            <pc:docMk/>
            <pc:sldMk cId="2520635811" sldId="259"/>
            <ac:spMk id="3" creationId="{FADEB726-BF47-C60F-26AE-F99C816AB56C}"/>
          </ac:spMkLst>
        </pc:spChg>
      </pc:sldChg>
      <pc:sldChg chg="modSp">
        <pc:chgData name="Kamireddy Nandini" userId="cf4e4def5ddb983d" providerId="LiveId" clId="{E0587A0D-4A79-40C8-B87A-480D21FB515F}" dt="2025-09-07T18:33:46.995" v="202"/>
        <pc:sldMkLst>
          <pc:docMk/>
          <pc:sldMk cId="1613867064" sldId="260"/>
        </pc:sldMkLst>
        <pc:spChg chg="mod">
          <ac:chgData name="Kamireddy Nandini" userId="cf4e4def5ddb983d" providerId="LiveId" clId="{E0587A0D-4A79-40C8-B87A-480D21FB515F}" dt="2025-09-07T18:33:46.995" v="202"/>
          <ac:spMkLst>
            <pc:docMk/>
            <pc:sldMk cId="1613867064" sldId="260"/>
            <ac:spMk id="2" creationId="{B758E4F6-1E7E-0C2C-439A-470527E4EDEF}"/>
          </ac:spMkLst>
        </pc:spChg>
      </pc:sldChg>
      <pc:sldChg chg="modSp mod">
        <pc:chgData name="Kamireddy Nandini" userId="cf4e4def5ddb983d" providerId="LiveId" clId="{E0587A0D-4A79-40C8-B87A-480D21FB515F}" dt="2025-09-07T18:42:33.143" v="265" actId="1076"/>
        <pc:sldMkLst>
          <pc:docMk/>
          <pc:sldMk cId="1396812809" sldId="261"/>
        </pc:sldMkLst>
        <pc:spChg chg="mod">
          <ac:chgData name="Kamireddy Nandini" userId="cf4e4def5ddb983d" providerId="LiveId" clId="{E0587A0D-4A79-40C8-B87A-480D21FB515F}" dt="2025-09-07T18:42:33.143" v="265" actId="1076"/>
          <ac:spMkLst>
            <pc:docMk/>
            <pc:sldMk cId="1396812809" sldId="261"/>
            <ac:spMk id="2" creationId="{9F9978E0-BB27-4F40-7BB9-034A34DF8A97}"/>
          </ac:spMkLst>
        </pc:spChg>
        <pc:spChg chg="mod">
          <ac:chgData name="Kamireddy Nandini" userId="cf4e4def5ddb983d" providerId="LiveId" clId="{E0587A0D-4A79-40C8-B87A-480D21FB515F}" dt="2025-09-07T18:40:34.139" v="253" actId="1076"/>
          <ac:spMkLst>
            <pc:docMk/>
            <pc:sldMk cId="1396812809" sldId="261"/>
            <ac:spMk id="4" creationId="{8E16D181-694A-0DA8-B1E8-9129E27FC1F1}"/>
          </ac:spMkLst>
        </pc:spChg>
        <pc:spChg chg="mod">
          <ac:chgData name="Kamireddy Nandini" userId="cf4e4def5ddb983d" providerId="LiveId" clId="{E0587A0D-4A79-40C8-B87A-480D21FB515F}" dt="2025-09-07T18:40:43.624" v="254" actId="1076"/>
          <ac:spMkLst>
            <pc:docMk/>
            <pc:sldMk cId="1396812809" sldId="261"/>
            <ac:spMk id="5" creationId="{A5AB0E02-37FD-81F0-B6B6-0BA6358E5F4A}"/>
          </ac:spMkLst>
        </pc:spChg>
        <pc:spChg chg="mod">
          <ac:chgData name="Kamireddy Nandini" userId="cf4e4def5ddb983d" providerId="LiveId" clId="{E0587A0D-4A79-40C8-B87A-480D21FB515F}" dt="2025-09-07T18:41:32.390" v="259" actId="1076"/>
          <ac:spMkLst>
            <pc:docMk/>
            <pc:sldMk cId="1396812809" sldId="261"/>
            <ac:spMk id="6" creationId="{6468C63B-9F85-FAA4-458B-C320FEFC7F0F}"/>
          </ac:spMkLst>
        </pc:spChg>
        <pc:spChg chg="mod">
          <ac:chgData name="Kamireddy Nandini" userId="cf4e4def5ddb983d" providerId="LiveId" clId="{E0587A0D-4A79-40C8-B87A-480D21FB515F}" dt="2025-09-07T18:41:57.398" v="262" actId="1076"/>
          <ac:spMkLst>
            <pc:docMk/>
            <pc:sldMk cId="1396812809" sldId="261"/>
            <ac:spMk id="7" creationId="{72F1A2E9-4AE4-52F3-9859-129EF5EB471E}"/>
          </ac:spMkLst>
        </pc:spChg>
        <pc:spChg chg="mod">
          <ac:chgData name="Kamireddy Nandini" userId="cf4e4def5ddb983d" providerId="LiveId" clId="{E0587A0D-4A79-40C8-B87A-480D21FB515F}" dt="2025-09-07T18:42:10.248" v="263" actId="1076"/>
          <ac:spMkLst>
            <pc:docMk/>
            <pc:sldMk cId="1396812809" sldId="261"/>
            <ac:spMk id="9" creationId="{CE381D83-F307-C714-3A33-3697CBFBA3F0}"/>
          </ac:spMkLst>
        </pc:spChg>
        <pc:spChg chg="mod">
          <ac:chgData name="Kamireddy Nandini" userId="cf4e4def5ddb983d" providerId="LiveId" clId="{E0587A0D-4A79-40C8-B87A-480D21FB515F}" dt="2025-09-07T18:42:17.654" v="264" actId="1076"/>
          <ac:spMkLst>
            <pc:docMk/>
            <pc:sldMk cId="1396812809" sldId="261"/>
            <ac:spMk id="10" creationId="{C6C77CA3-310E-0B40-57BB-AEF1847762E0}"/>
          </ac:spMkLst>
        </pc:spChg>
        <pc:cxnChg chg="mod">
          <ac:chgData name="Kamireddy Nandini" userId="cf4e4def5ddb983d" providerId="LiveId" clId="{E0587A0D-4A79-40C8-B87A-480D21FB515F}" dt="2025-09-07T18:40:34.139" v="253" actId="1076"/>
          <ac:cxnSpMkLst>
            <pc:docMk/>
            <pc:sldMk cId="1396812809" sldId="261"/>
            <ac:cxnSpMk id="11" creationId="{A5CA234D-82FB-2F72-0CB6-33AAEBCEB89E}"/>
          </ac:cxnSpMkLst>
        </pc:cxnChg>
        <pc:cxnChg chg="mod">
          <ac:chgData name="Kamireddy Nandini" userId="cf4e4def5ddb983d" providerId="LiveId" clId="{E0587A0D-4A79-40C8-B87A-480D21FB515F}" dt="2025-09-07T18:40:43.624" v="254" actId="1076"/>
          <ac:cxnSpMkLst>
            <pc:docMk/>
            <pc:sldMk cId="1396812809" sldId="261"/>
            <ac:cxnSpMk id="12" creationId="{C5DD6F51-2740-5966-3A2E-54A470816929}"/>
          </ac:cxnSpMkLst>
        </pc:cxnChg>
        <pc:cxnChg chg="mod">
          <ac:chgData name="Kamireddy Nandini" userId="cf4e4def5ddb983d" providerId="LiveId" clId="{E0587A0D-4A79-40C8-B87A-480D21FB515F}" dt="2025-09-07T18:41:57.398" v="262" actId="1076"/>
          <ac:cxnSpMkLst>
            <pc:docMk/>
            <pc:sldMk cId="1396812809" sldId="261"/>
            <ac:cxnSpMk id="14" creationId="{77BC1D93-57C4-4317-A650-13C3E338F0CA}"/>
          </ac:cxnSpMkLst>
        </pc:cxnChg>
        <pc:cxnChg chg="mod">
          <ac:chgData name="Kamireddy Nandini" userId="cf4e4def5ddb983d" providerId="LiveId" clId="{E0587A0D-4A79-40C8-B87A-480D21FB515F}" dt="2025-09-07T18:42:10.248" v="263" actId="1076"/>
          <ac:cxnSpMkLst>
            <pc:docMk/>
            <pc:sldMk cId="1396812809" sldId="261"/>
            <ac:cxnSpMk id="16" creationId="{0DDEABB9-5ED5-A6EE-4CC6-402944C388AF}"/>
          </ac:cxnSpMkLst>
        </pc:cxnChg>
        <pc:cxnChg chg="mod">
          <ac:chgData name="Kamireddy Nandini" userId="cf4e4def5ddb983d" providerId="LiveId" clId="{E0587A0D-4A79-40C8-B87A-480D21FB515F}" dt="2025-09-07T18:41:32.390" v="259" actId="1076"/>
          <ac:cxnSpMkLst>
            <pc:docMk/>
            <pc:sldMk cId="1396812809" sldId="261"/>
            <ac:cxnSpMk id="27" creationId="{26C2B18C-C75B-6D28-9C2B-94D5897D6882}"/>
          </ac:cxnSpMkLst>
        </pc:cxnChg>
        <pc:cxnChg chg="mod">
          <ac:chgData name="Kamireddy Nandini" userId="cf4e4def5ddb983d" providerId="LiveId" clId="{E0587A0D-4A79-40C8-B87A-480D21FB515F}" dt="2025-09-07T18:42:17.654" v="264" actId="1076"/>
          <ac:cxnSpMkLst>
            <pc:docMk/>
            <pc:sldMk cId="1396812809" sldId="261"/>
            <ac:cxnSpMk id="47" creationId="{8B435D38-18CD-869F-968D-7E56D6F95AC7}"/>
          </ac:cxnSpMkLst>
        </pc:cxnChg>
      </pc:sldChg>
      <pc:sldChg chg="modSp mod">
        <pc:chgData name="Kamireddy Nandini" userId="cf4e4def5ddb983d" providerId="LiveId" clId="{E0587A0D-4A79-40C8-B87A-480D21FB515F}" dt="2025-09-07T18:52:39.614" v="268" actId="207"/>
        <pc:sldMkLst>
          <pc:docMk/>
          <pc:sldMk cId="3712539276" sldId="262"/>
        </pc:sldMkLst>
        <pc:spChg chg="mod">
          <ac:chgData name="Kamireddy Nandini" userId="cf4e4def5ddb983d" providerId="LiveId" clId="{E0587A0D-4A79-40C8-B87A-480D21FB515F}" dt="2025-09-07T18:35:02.699" v="213" actId="313"/>
          <ac:spMkLst>
            <pc:docMk/>
            <pc:sldMk cId="3712539276" sldId="262"/>
            <ac:spMk id="2" creationId="{242FAC8B-777A-693E-9164-15F988E7B74F}"/>
          </ac:spMkLst>
        </pc:spChg>
        <pc:spChg chg="mod">
          <ac:chgData name="Kamireddy Nandini" userId="cf4e4def5ddb983d" providerId="LiveId" clId="{E0587A0D-4A79-40C8-B87A-480D21FB515F}" dt="2025-09-07T18:52:39.614" v="268" actId="207"/>
          <ac:spMkLst>
            <pc:docMk/>
            <pc:sldMk cId="3712539276" sldId="262"/>
            <ac:spMk id="3" creationId="{EBBA4FF6-8FE5-1CD9-8A1D-97ACCFEABB4F}"/>
          </ac:spMkLst>
        </pc:spChg>
      </pc:sldChg>
      <pc:sldChg chg="modSp mod">
        <pc:chgData name="Kamireddy Nandini" userId="cf4e4def5ddb983d" providerId="LiveId" clId="{E0587A0D-4A79-40C8-B87A-480D21FB515F}" dt="2025-09-07T18:53:13.756" v="269" actId="207"/>
        <pc:sldMkLst>
          <pc:docMk/>
          <pc:sldMk cId="3690866763" sldId="268"/>
        </pc:sldMkLst>
        <pc:spChg chg="mod">
          <ac:chgData name="Kamireddy Nandini" userId="cf4e4def5ddb983d" providerId="LiveId" clId="{E0587A0D-4A79-40C8-B87A-480D21FB515F}" dt="2025-09-07T18:53:13.756" v="269" actId="207"/>
          <ac:spMkLst>
            <pc:docMk/>
            <pc:sldMk cId="3690866763" sldId="268"/>
            <ac:spMk id="2" creationId="{992CA24D-EB14-57ED-E86D-C459BA20A7C4}"/>
          </ac:spMkLst>
        </pc:spChg>
        <pc:spChg chg="mod">
          <ac:chgData name="Kamireddy Nandini" userId="cf4e4def5ddb983d" providerId="LiveId" clId="{E0587A0D-4A79-40C8-B87A-480D21FB515F}" dt="2025-09-07T18:53:13.756" v="269" actId="207"/>
          <ac:spMkLst>
            <pc:docMk/>
            <pc:sldMk cId="3690866763" sldId="268"/>
            <ac:spMk id="3" creationId="{2B4078A2-2167-D2FC-A5C6-97F22C73CD77}"/>
          </ac:spMkLst>
        </pc:spChg>
      </pc:sldChg>
      <pc:sldChg chg="modSp">
        <pc:chgData name="Kamireddy Nandini" userId="cf4e4def5ddb983d" providerId="LiveId" clId="{E0587A0D-4A79-40C8-B87A-480D21FB515F}" dt="2025-09-07T18:36:17.699" v="222"/>
        <pc:sldMkLst>
          <pc:docMk/>
          <pc:sldMk cId="2823480582" sldId="269"/>
        </pc:sldMkLst>
        <pc:spChg chg="mod">
          <ac:chgData name="Kamireddy Nandini" userId="cf4e4def5ddb983d" providerId="LiveId" clId="{E0587A0D-4A79-40C8-B87A-480D21FB515F}" dt="2025-09-07T18:36:17.699" v="222"/>
          <ac:spMkLst>
            <pc:docMk/>
            <pc:sldMk cId="2823480582" sldId="269"/>
            <ac:spMk id="2" creationId="{77E11668-F92C-E7FF-3960-8E33FDF2570A}"/>
          </ac:spMkLst>
        </pc:spChg>
      </pc:sldChg>
      <pc:sldChg chg="addSp modSp add mod ord">
        <pc:chgData name="Kamireddy Nandini" userId="cf4e4def5ddb983d" providerId="LiveId" clId="{E0587A0D-4A79-40C8-B87A-480D21FB515F}" dt="2025-09-07T18:53:33.157" v="270" actId="207"/>
        <pc:sldMkLst>
          <pc:docMk/>
          <pc:sldMk cId="757727666" sldId="272"/>
        </pc:sldMkLst>
        <pc:spChg chg="mod">
          <ac:chgData name="Kamireddy Nandini" userId="cf4e4def5ddb983d" providerId="LiveId" clId="{E0587A0D-4A79-40C8-B87A-480D21FB515F}" dt="2025-09-07T18:53:33.157" v="270" actId="207"/>
          <ac:spMkLst>
            <pc:docMk/>
            <pc:sldMk cId="757727666" sldId="272"/>
            <ac:spMk id="2" creationId="{BEEB52A0-8DC6-789B-912C-70517A6FEF57}"/>
          </ac:spMkLst>
        </pc:spChg>
        <pc:spChg chg="mod">
          <ac:chgData name="Kamireddy Nandini" userId="cf4e4def5ddb983d" providerId="LiveId" clId="{E0587A0D-4A79-40C8-B87A-480D21FB515F}" dt="2025-09-07T18:53:33.157" v="270" actId="207"/>
          <ac:spMkLst>
            <pc:docMk/>
            <pc:sldMk cId="757727666" sldId="272"/>
            <ac:spMk id="3" creationId="{445C8361-1AF2-2674-9A36-0A3D2994FD52}"/>
          </ac:spMkLst>
        </pc:spChg>
        <pc:spChg chg="add mod">
          <ac:chgData name="Kamireddy Nandini" userId="cf4e4def5ddb983d" providerId="LiveId" clId="{E0587A0D-4A79-40C8-B87A-480D21FB515F}" dt="2025-09-07T18:53:33.157" v="270" actId="207"/>
          <ac:spMkLst>
            <pc:docMk/>
            <pc:sldMk cId="757727666" sldId="272"/>
            <ac:spMk id="4" creationId="{7D9B90EA-D6A0-A4A6-B1EF-C9B228D4511B}"/>
          </ac:spMkLst>
        </pc:spChg>
        <pc:spChg chg="add mod">
          <ac:chgData name="Kamireddy Nandini" userId="cf4e4def5ddb983d" providerId="LiveId" clId="{E0587A0D-4A79-40C8-B87A-480D21FB515F}" dt="2025-09-07T18:53:33.157" v="270" actId="207"/>
          <ac:spMkLst>
            <pc:docMk/>
            <pc:sldMk cId="757727666" sldId="272"/>
            <ac:spMk id="5" creationId="{632AC78E-8E5C-6F4D-4F58-65706BD50AE1}"/>
          </ac:spMkLst>
        </pc:spChg>
      </pc:sldChg>
      <pc:sldChg chg="modSp new del mod">
        <pc:chgData name="Kamireddy Nandini" userId="cf4e4def5ddb983d" providerId="LiveId" clId="{E0587A0D-4A79-40C8-B87A-480D21FB515F}" dt="2025-09-07T18:17:51.754" v="4" actId="2696"/>
        <pc:sldMkLst>
          <pc:docMk/>
          <pc:sldMk cId="3511219893" sldId="272"/>
        </pc:sldMkLst>
        <pc:spChg chg="mod">
          <ac:chgData name="Kamireddy Nandini" userId="cf4e4def5ddb983d" providerId="LiveId" clId="{E0587A0D-4A79-40C8-B87A-480D21FB515F}" dt="2025-09-07T18:17:39.080" v="3"/>
          <ac:spMkLst>
            <pc:docMk/>
            <pc:sldMk cId="3511219893" sldId="272"/>
            <ac:spMk id="2" creationId="{DBB542D2-FE2E-40DE-D038-90E331A94CA0}"/>
          </ac:spMkLst>
        </pc:spChg>
      </pc:sldChg>
      <pc:sldChg chg="delSp modSp new mod">
        <pc:chgData name="Kamireddy Nandini" userId="cf4e4def5ddb983d" providerId="LiveId" clId="{E0587A0D-4A79-40C8-B87A-480D21FB515F}" dt="2025-09-07T18:31:08.288" v="174" actId="255"/>
        <pc:sldMkLst>
          <pc:docMk/>
          <pc:sldMk cId="33268254" sldId="273"/>
        </pc:sldMkLst>
        <pc:spChg chg="mod">
          <ac:chgData name="Kamireddy Nandini" userId="cf4e4def5ddb983d" providerId="LiveId" clId="{E0587A0D-4A79-40C8-B87A-480D21FB515F}" dt="2025-09-07T18:31:08.288" v="174" actId="255"/>
          <ac:spMkLst>
            <pc:docMk/>
            <pc:sldMk cId="33268254" sldId="273"/>
            <ac:spMk id="2" creationId="{E2C30E7B-9F5F-20E4-9847-437DE6057DDC}"/>
          </ac:spMkLst>
        </pc:spChg>
        <pc:spChg chg="del">
          <ac:chgData name="Kamireddy Nandini" userId="cf4e4def5ddb983d" providerId="LiveId" clId="{E0587A0D-4A79-40C8-B87A-480D21FB515F}" dt="2025-09-07T18:29:27.066" v="146" actId="21"/>
          <ac:spMkLst>
            <pc:docMk/>
            <pc:sldMk cId="33268254" sldId="273"/>
            <ac:spMk id="3" creationId="{CF423F7A-6A85-A731-7B7F-F67915E98CFE}"/>
          </ac:spMkLst>
        </pc:spChg>
      </pc:sldChg>
      <pc:sldChg chg="addSp delSp modSp new mod ord">
        <pc:chgData name="Kamireddy Nandini" userId="cf4e4def5ddb983d" providerId="LiveId" clId="{E0587A0D-4A79-40C8-B87A-480D21FB515F}" dt="2025-09-08T03:54:57.772" v="273" actId="20577"/>
        <pc:sldMkLst>
          <pc:docMk/>
          <pc:sldMk cId="3441455176" sldId="274"/>
        </pc:sldMkLst>
        <pc:spChg chg="add del mod">
          <ac:chgData name="Kamireddy Nandini" userId="cf4e4def5ddb983d" providerId="LiveId" clId="{E0587A0D-4A79-40C8-B87A-480D21FB515F}" dt="2025-09-07T18:37:46.532" v="246" actId="1076"/>
          <ac:spMkLst>
            <pc:docMk/>
            <pc:sldMk cId="3441455176" sldId="274"/>
            <ac:spMk id="2" creationId="{981771E3-5EA4-85D9-AB2C-552AF061A288}"/>
          </ac:spMkLst>
        </pc:spChg>
        <pc:spChg chg="mod">
          <ac:chgData name="Kamireddy Nandini" userId="cf4e4def5ddb983d" providerId="LiveId" clId="{E0587A0D-4A79-40C8-B87A-480D21FB515F}" dt="2025-09-08T03:54:57.772" v="273" actId="20577"/>
          <ac:spMkLst>
            <pc:docMk/>
            <pc:sldMk cId="3441455176" sldId="274"/>
            <ac:spMk id="3" creationId="{5D8E8AE7-1B30-2F67-3481-C12725B8CE7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649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Date Placeholder 2"/>
          <p:cNvSpPr>
            <a:spLocks noGrp="1"/>
          </p:cNvSpPr>
          <p:nvPr>
            <p:ph type="dt" sz="half" idx="10"/>
          </p:nvPr>
        </p:nvSpPr>
        <p:spPr/>
        <p:txBody>
          <a:bodyPr/>
          <a:lstStyle/>
          <a:p>
            <a:fld id="{C9F7B2A8-57E0-4345-9B5D-4D5971308064}" type="datetimeFigureOut">
              <a:rPr lang="en-IN" smtClean="0"/>
              <a:t>08-09-2025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185048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769102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5657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5615102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043957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734265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2068936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04613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672151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GB"/>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9F7B2A8-57E0-4345-9B5D-4D5971308064}"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357434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9F7B2A8-57E0-4345-9B5D-4D5971308064}"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99735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9F7B2A8-57E0-4345-9B5D-4D5971308064}" type="datetimeFigureOut">
              <a:rPr lang="en-IN" smtClean="0"/>
              <a:t>08-09-2025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63447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9F7B2A8-57E0-4345-9B5D-4D5971308064}" type="datetimeFigureOut">
              <a:rPr lang="en-IN" smtClean="0"/>
              <a:t>08-09-2025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872761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F7B2A8-57E0-4345-9B5D-4D5971308064}" type="datetimeFigureOut">
              <a:rPr lang="en-IN" smtClean="0"/>
              <a:t>08-09-2025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900411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F7B2A8-57E0-4345-9B5D-4D5971308064}"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2389733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9F7B2A8-57E0-4345-9B5D-4D5971308064}"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C325528-B512-4BB8-927A-2D0B67B95C6C}" type="slidenum">
              <a:rPr lang="en-IN" smtClean="0"/>
              <a:t>‹#›</a:t>
            </a:fld>
            <a:endParaRPr lang="en-IN"/>
          </a:p>
        </p:txBody>
      </p:sp>
    </p:spTree>
    <p:extLst>
      <p:ext uri="{BB962C8B-B14F-4D97-AF65-F5344CB8AC3E}">
        <p14:creationId xmlns:p14="http://schemas.microsoft.com/office/powerpoint/2010/main" val="177262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9F7B2A8-57E0-4345-9B5D-4D5971308064}" type="datetimeFigureOut">
              <a:rPr lang="en-IN" smtClean="0"/>
              <a:t>08-09-2025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C325528-B512-4BB8-927A-2D0B67B95C6C}" type="slidenum">
              <a:rPr lang="en-IN" smtClean="0"/>
              <a:t>‹#›</a:t>
            </a:fld>
            <a:endParaRPr lang="en-IN"/>
          </a:p>
        </p:txBody>
      </p:sp>
    </p:spTree>
    <p:extLst>
      <p:ext uri="{BB962C8B-B14F-4D97-AF65-F5344CB8AC3E}">
        <p14:creationId xmlns:p14="http://schemas.microsoft.com/office/powerpoint/2010/main" val="3002231100"/>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www.saucedemo.com/" TargetMode="External"/><Relationship Id="rId2" Type="http://schemas.openxmlformats.org/officeDocument/2006/relationships/hyperlink" Target="https://github.com/Nandini-Kamireddy/Sauce-Demo.gi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D055-349F-1B85-8FE4-7F1257B3C0D5}"/>
              </a:ext>
            </a:extLst>
          </p:cNvPr>
          <p:cNvSpPr>
            <a:spLocks noGrp="1"/>
          </p:cNvSpPr>
          <p:nvPr>
            <p:ph type="ctrTitle"/>
          </p:nvPr>
        </p:nvSpPr>
        <p:spPr>
          <a:xfrm>
            <a:off x="684212" y="253388"/>
            <a:ext cx="8001000" cy="2247441"/>
          </a:xfrm>
        </p:spPr>
        <p:txBody>
          <a:bodyPr>
            <a:noAutofit/>
          </a:bodyPr>
          <a:lstStyle/>
          <a:p>
            <a:r>
              <a:rPr lang="en-IN" b="1" dirty="0">
                <a:solidFill>
                  <a:schemeClr val="accent1"/>
                </a:solidFill>
                <a:latin typeface="Algerian" panose="04020705040A02060702" pitchFamily="82" charset="0"/>
              </a:rPr>
              <a:t>Sauce Demo Automation Testing Project</a:t>
            </a:r>
          </a:p>
        </p:txBody>
      </p:sp>
      <p:sp>
        <p:nvSpPr>
          <p:cNvPr id="3" name="Subtitle 2">
            <a:extLst>
              <a:ext uri="{FF2B5EF4-FFF2-40B4-BE49-F238E27FC236}">
                <a16:creationId xmlns:a16="http://schemas.microsoft.com/office/drawing/2014/main" id="{6ECAB020-0CB9-54C6-BA4C-AF2FA790D15D}"/>
              </a:ext>
            </a:extLst>
          </p:cNvPr>
          <p:cNvSpPr>
            <a:spLocks noGrp="1"/>
          </p:cNvSpPr>
          <p:nvPr>
            <p:ph type="subTitle" idx="1"/>
          </p:nvPr>
        </p:nvSpPr>
        <p:spPr>
          <a:xfrm>
            <a:off x="2085728" y="3688305"/>
            <a:ext cx="6765523" cy="1947333"/>
          </a:xfrm>
        </p:spPr>
        <p:txBody>
          <a:bodyPr>
            <a:normAutofit/>
          </a:bodyPr>
          <a:lstStyle/>
          <a:p>
            <a:r>
              <a:rPr lang="en-IN" sz="3200" b="1" dirty="0">
                <a:solidFill>
                  <a:schemeClr val="accent1"/>
                </a:solidFill>
                <a:latin typeface="Bodoni MT" panose="02070603080606020203" pitchFamily="18" charset="0"/>
              </a:rPr>
              <a:t>Submitted By : Nandini Kamireddy</a:t>
            </a:r>
          </a:p>
        </p:txBody>
      </p:sp>
    </p:spTree>
    <p:extLst>
      <p:ext uri="{BB962C8B-B14F-4D97-AF65-F5344CB8AC3E}">
        <p14:creationId xmlns:p14="http://schemas.microsoft.com/office/powerpoint/2010/main" val="113449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EE823-C517-7F53-75A3-D47D8E40CC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197714-F235-650B-E3EA-1FB00BA48943}"/>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Dependencies :</a:t>
            </a:r>
            <a:br>
              <a:rPr lang="en-IN" b="1" dirty="0">
                <a:solidFill>
                  <a:schemeClr val="accent1"/>
                </a:solidFill>
              </a:rPr>
            </a:br>
            <a:endParaRPr lang="en-IN" dirty="0">
              <a:solidFill>
                <a:schemeClr val="accent1"/>
              </a:solidFill>
            </a:endParaRPr>
          </a:p>
        </p:txBody>
      </p:sp>
      <p:sp>
        <p:nvSpPr>
          <p:cNvPr id="3" name="Content Placeholder 2">
            <a:extLst>
              <a:ext uri="{FF2B5EF4-FFF2-40B4-BE49-F238E27FC236}">
                <a16:creationId xmlns:a16="http://schemas.microsoft.com/office/drawing/2014/main" id="{07ECD916-49FF-51D9-7BE7-6A545046DD7D}"/>
              </a:ext>
            </a:extLst>
          </p:cNvPr>
          <p:cNvSpPr>
            <a:spLocks noGrp="1"/>
          </p:cNvSpPr>
          <p:nvPr>
            <p:ph idx="1"/>
          </p:nvPr>
        </p:nvSpPr>
        <p:spPr>
          <a:xfrm>
            <a:off x="397773" y="815756"/>
            <a:ext cx="10586043" cy="3112266"/>
          </a:xfrm>
        </p:spPr>
        <p:txBody>
          <a:bodyPr>
            <a:normAutofit/>
          </a:bodyPr>
          <a:lstStyle/>
          <a:p>
            <a:r>
              <a:rPr lang="en-IN" sz="2400" b="1" dirty="0">
                <a:solidFill>
                  <a:schemeClr val="accent1"/>
                </a:solidFill>
              </a:rPr>
              <a:t>Selenium dependencies</a:t>
            </a:r>
            <a:endParaRPr lang="en-IN" sz="2400" dirty="0">
              <a:solidFill>
                <a:schemeClr val="accent1"/>
              </a:solidFill>
            </a:endParaRPr>
          </a:p>
          <a:p>
            <a:pPr lvl="1"/>
            <a:r>
              <a:rPr lang="en-IN" dirty="0">
                <a:solidFill>
                  <a:schemeClr val="accent1"/>
                </a:solidFill>
              </a:rPr>
              <a:t>&lt;dependency&gt;</a:t>
            </a:r>
          </a:p>
          <a:p>
            <a:pPr lvl="1"/>
            <a:r>
              <a:rPr lang="en-IN" dirty="0">
                <a:solidFill>
                  <a:schemeClr val="accent1"/>
                </a:solidFill>
              </a:rPr>
              <a:t>      &lt;groupId&gt;org.seleniumhq.selenium&lt;/groupId&gt;</a:t>
            </a:r>
          </a:p>
          <a:p>
            <a:pPr lvl="1"/>
            <a:r>
              <a:rPr lang="en-IN" dirty="0">
                <a:solidFill>
                  <a:schemeClr val="accent1"/>
                </a:solidFill>
              </a:rPr>
              <a:t>      &lt;artifactId&gt;selenium-java&lt;/artifactId&gt;</a:t>
            </a:r>
          </a:p>
          <a:p>
            <a:pPr lvl="1"/>
            <a:r>
              <a:rPr lang="en-IN" dirty="0">
                <a:solidFill>
                  <a:schemeClr val="accent1"/>
                </a:solidFill>
              </a:rPr>
              <a:t>      &lt;version&gt;4.25.0&lt;/version&gt;</a:t>
            </a:r>
          </a:p>
          <a:p>
            <a:pPr lvl="1"/>
            <a:r>
              <a:rPr lang="en-IN" dirty="0">
                <a:solidFill>
                  <a:schemeClr val="accent1"/>
                </a:solidFill>
              </a:rPr>
              <a:t>&lt;/dependency&gt;</a:t>
            </a:r>
          </a:p>
        </p:txBody>
      </p:sp>
      <p:sp>
        <p:nvSpPr>
          <p:cNvPr id="4" name="Content Placeholder 2">
            <a:extLst>
              <a:ext uri="{FF2B5EF4-FFF2-40B4-BE49-F238E27FC236}">
                <a16:creationId xmlns:a16="http://schemas.microsoft.com/office/drawing/2014/main" id="{1F02F7A8-FA79-CFA9-C93B-8BA1FF3A903B}"/>
              </a:ext>
            </a:extLst>
          </p:cNvPr>
          <p:cNvSpPr txBox="1">
            <a:spLocks/>
          </p:cNvSpPr>
          <p:nvPr/>
        </p:nvSpPr>
        <p:spPr>
          <a:xfrm>
            <a:off x="397774" y="3619549"/>
            <a:ext cx="10586043" cy="311226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r>
              <a:rPr lang="en-IN" sz="2400" b="1" dirty="0">
                <a:solidFill>
                  <a:schemeClr val="accent1"/>
                </a:solidFill>
              </a:rPr>
              <a:t>TestNG dependencies</a:t>
            </a:r>
            <a:endParaRPr lang="en-IN" sz="2400" dirty="0">
              <a:solidFill>
                <a:schemeClr val="accent1"/>
              </a:solidFill>
            </a:endParaRPr>
          </a:p>
          <a:p>
            <a:pPr lvl="1"/>
            <a:r>
              <a:rPr lang="en-IN" dirty="0">
                <a:solidFill>
                  <a:schemeClr val="accent1"/>
                </a:solidFill>
              </a:rPr>
              <a:t>&lt;dependency&gt;</a:t>
            </a:r>
          </a:p>
          <a:p>
            <a:pPr lvl="1"/>
            <a:r>
              <a:rPr lang="en-IN" dirty="0">
                <a:solidFill>
                  <a:schemeClr val="accent1"/>
                </a:solidFill>
              </a:rPr>
              <a:t>      &lt;groupId&gt;org.testng&lt;/groupId&gt;</a:t>
            </a:r>
          </a:p>
          <a:p>
            <a:pPr lvl="1"/>
            <a:r>
              <a:rPr lang="en-IN" dirty="0">
                <a:solidFill>
                  <a:schemeClr val="accent1"/>
                </a:solidFill>
              </a:rPr>
              <a:t>      &lt;artifactId&gt;testng&lt;/artifactId&gt;</a:t>
            </a:r>
          </a:p>
          <a:p>
            <a:pPr lvl="1"/>
            <a:r>
              <a:rPr lang="en-IN" dirty="0">
                <a:solidFill>
                  <a:schemeClr val="accent1"/>
                </a:solidFill>
              </a:rPr>
              <a:t>      &lt;version&gt;7.10.2&lt;/version&gt;</a:t>
            </a:r>
          </a:p>
          <a:p>
            <a:pPr lvl="1"/>
            <a:r>
              <a:rPr lang="en-IN" dirty="0">
                <a:solidFill>
                  <a:schemeClr val="accent1"/>
                </a:solidFill>
              </a:rPr>
              <a:t>      &lt;scope&gt;test&lt;/scope&gt;</a:t>
            </a:r>
          </a:p>
          <a:p>
            <a:pPr lvl="1"/>
            <a:r>
              <a:rPr lang="en-IN" dirty="0">
                <a:solidFill>
                  <a:schemeClr val="accent1"/>
                </a:solidFill>
              </a:rPr>
              <a:t>&lt;/dependency&gt;</a:t>
            </a:r>
          </a:p>
        </p:txBody>
      </p:sp>
    </p:spTree>
    <p:extLst>
      <p:ext uri="{BB962C8B-B14F-4D97-AF65-F5344CB8AC3E}">
        <p14:creationId xmlns:p14="http://schemas.microsoft.com/office/powerpoint/2010/main" val="238004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806F3-708C-084D-5560-B9CF230A9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CA24D-EB14-57ED-E86D-C459BA20A7C4}"/>
              </a:ext>
            </a:extLst>
          </p:cNvPr>
          <p:cNvSpPr>
            <a:spLocks noGrp="1"/>
          </p:cNvSpPr>
          <p:nvPr>
            <p:ph type="title"/>
          </p:nvPr>
        </p:nvSpPr>
        <p:spPr>
          <a:xfrm>
            <a:off x="397774" y="256855"/>
            <a:ext cx="8534400" cy="51617"/>
          </a:xfrm>
        </p:spPr>
        <p:txBody>
          <a:bodyPr>
            <a:normAutofit fontScale="90000"/>
          </a:bodyPr>
          <a:lstStyle/>
          <a:p>
            <a:br>
              <a:rPr lang="en-IN" b="1" dirty="0">
                <a:solidFill>
                  <a:schemeClr val="accent1"/>
                </a:solidFill>
              </a:rPr>
            </a:br>
            <a:endParaRPr lang="en-IN" dirty="0">
              <a:solidFill>
                <a:schemeClr val="accent1"/>
              </a:solidFill>
            </a:endParaRPr>
          </a:p>
        </p:txBody>
      </p:sp>
      <p:sp>
        <p:nvSpPr>
          <p:cNvPr id="3" name="Content Placeholder 2">
            <a:extLst>
              <a:ext uri="{FF2B5EF4-FFF2-40B4-BE49-F238E27FC236}">
                <a16:creationId xmlns:a16="http://schemas.microsoft.com/office/drawing/2014/main" id="{2B4078A2-2167-D2FC-A5C6-97F22C73CD77}"/>
              </a:ext>
            </a:extLst>
          </p:cNvPr>
          <p:cNvSpPr>
            <a:spLocks noGrp="1"/>
          </p:cNvSpPr>
          <p:nvPr>
            <p:ph idx="1"/>
          </p:nvPr>
        </p:nvSpPr>
        <p:spPr>
          <a:xfrm>
            <a:off x="397774" y="1586429"/>
            <a:ext cx="10586043" cy="2578652"/>
          </a:xfrm>
        </p:spPr>
        <p:txBody>
          <a:bodyPr>
            <a:normAutofit/>
          </a:bodyPr>
          <a:lstStyle/>
          <a:p>
            <a:r>
              <a:rPr lang="en-IN" sz="2400" b="1" dirty="0">
                <a:solidFill>
                  <a:schemeClr val="accent1"/>
                </a:solidFill>
              </a:rPr>
              <a:t>Allure dependencies</a:t>
            </a:r>
            <a:endParaRPr lang="en-IN" sz="2400" dirty="0">
              <a:solidFill>
                <a:schemeClr val="accent1"/>
              </a:solidFill>
            </a:endParaRPr>
          </a:p>
          <a:p>
            <a:pPr lvl="1"/>
            <a:r>
              <a:rPr lang="en-IN" dirty="0">
                <a:solidFill>
                  <a:schemeClr val="accent1"/>
                </a:solidFill>
              </a:rPr>
              <a:t>&lt;dependency&gt;</a:t>
            </a:r>
          </a:p>
          <a:p>
            <a:pPr lvl="1"/>
            <a:r>
              <a:rPr lang="en-IN" dirty="0">
                <a:solidFill>
                  <a:schemeClr val="accent1"/>
                </a:solidFill>
              </a:rPr>
              <a:t>      &lt;groupId&gt;io.qameta.allure&lt;/groupId&gt;</a:t>
            </a:r>
          </a:p>
          <a:p>
            <a:pPr lvl="1"/>
            <a:r>
              <a:rPr lang="en-IN" dirty="0">
                <a:solidFill>
                  <a:schemeClr val="accent1"/>
                </a:solidFill>
              </a:rPr>
              <a:t>      &lt;artifactId&gt;allure-testng&lt;/artifactId&gt;</a:t>
            </a:r>
          </a:p>
          <a:p>
            <a:pPr lvl="1"/>
            <a:r>
              <a:rPr lang="en-IN" dirty="0">
                <a:solidFill>
                  <a:schemeClr val="accent1"/>
                </a:solidFill>
              </a:rPr>
              <a:t>      &lt;version&gt;2.29.0&lt;/version&gt;</a:t>
            </a:r>
          </a:p>
          <a:p>
            <a:pPr lvl="1"/>
            <a:r>
              <a:rPr lang="en-IN" dirty="0">
                <a:solidFill>
                  <a:schemeClr val="accent1"/>
                </a:solidFill>
              </a:rPr>
              <a:t>&lt;/dependency&gt;</a:t>
            </a:r>
          </a:p>
          <a:p>
            <a:pPr lvl="1"/>
            <a:endParaRPr lang="en-IN" dirty="0">
              <a:solidFill>
                <a:schemeClr val="accent1"/>
              </a:solidFill>
            </a:endParaRPr>
          </a:p>
        </p:txBody>
      </p:sp>
    </p:spTree>
    <p:extLst>
      <p:ext uri="{BB962C8B-B14F-4D97-AF65-F5344CB8AC3E}">
        <p14:creationId xmlns:p14="http://schemas.microsoft.com/office/powerpoint/2010/main" val="3690866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1668-F92C-E7FF-3960-8E33FDF2570A}"/>
              </a:ext>
            </a:extLst>
          </p:cNvPr>
          <p:cNvSpPr>
            <a:spLocks noGrp="1"/>
          </p:cNvSpPr>
          <p:nvPr>
            <p:ph type="title"/>
          </p:nvPr>
        </p:nvSpPr>
        <p:spPr>
          <a:xfrm>
            <a:off x="684214" y="92629"/>
            <a:ext cx="8534400" cy="1507067"/>
          </a:xfrm>
        </p:spPr>
        <p:txBody>
          <a:bodyPr/>
          <a:lstStyle/>
          <a:p>
            <a:r>
              <a:rPr lang="en-IN" b="1" dirty="0">
                <a:solidFill>
                  <a:schemeClr val="accent1"/>
                </a:solidFill>
                <a:latin typeface="Bell MT" panose="02020503060305020303" pitchFamily="18" charset="0"/>
              </a:rPr>
              <a:t>Test cases Screenshots :</a:t>
            </a:r>
          </a:p>
        </p:txBody>
      </p:sp>
      <p:pic>
        <p:nvPicPr>
          <p:cNvPr id="8" name="Content Placeholder 7" descr="A screenshot of a website">
            <a:extLst>
              <a:ext uri="{FF2B5EF4-FFF2-40B4-BE49-F238E27FC236}">
                <a16:creationId xmlns:a16="http://schemas.microsoft.com/office/drawing/2014/main" id="{30DAEBEF-0473-4492-24AB-4888E2D74E6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4214" y="1333042"/>
            <a:ext cx="5308962" cy="2600366"/>
          </a:xfrm>
        </p:spPr>
      </p:pic>
      <p:pic>
        <p:nvPicPr>
          <p:cNvPr id="10" name="Content Placeholder 9" descr="A screenshot of a computer&#10;&#10;AI-generated content may be incorrect.">
            <a:extLst>
              <a:ext uri="{FF2B5EF4-FFF2-40B4-BE49-F238E27FC236}">
                <a16:creationId xmlns:a16="http://schemas.microsoft.com/office/drawing/2014/main" id="{698C8009-12F2-6721-FC1F-07F2A137F79D}"/>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198826" y="3429000"/>
            <a:ext cx="5559846" cy="2821938"/>
          </a:xfrm>
        </p:spPr>
      </p:pic>
    </p:spTree>
    <p:extLst>
      <p:ext uri="{BB962C8B-B14F-4D97-AF65-F5344CB8AC3E}">
        <p14:creationId xmlns:p14="http://schemas.microsoft.com/office/powerpoint/2010/main" val="282348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website&#10;&#10;AI-generated content may be incorrect.">
            <a:extLst>
              <a:ext uri="{FF2B5EF4-FFF2-40B4-BE49-F238E27FC236}">
                <a16:creationId xmlns:a16="http://schemas.microsoft.com/office/drawing/2014/main" id="{D48CFE42-09CE-FAC3-BAA4-7222E1D105B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3798" y="380713"/>
            <a:ext cx="5591821" cy="2649103"/>
          </a:xfrm>
        </p:spPr>
      </p:pic>
      <p:pic>
        <p:nvPicPr>
          <p:cNvPr id="11" name="Content Placeholder 9" descr="A screenshot of a computer&#10;&#10;AI-generated content may be incorrect.">
            <a:extLst>
              <a:ext uri="{FF2B5EF4-FFF2-40B4-BE49-F238E27FC236}">
                <a16:creationId xmlns:a16="http://schemas.microsoft.com/office/drawing/2014/main" id="{D1A8FDEE-2630-1FFD-26E3-5E35BACF2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277" y="3423043"/>
            <a:ext cx="5695723" cy="2649104"/>
          </a:xfrm>
          <a:prstGeom prst="rect">
            <a:avLst/>
          </a:prstGeom>
        </p:spPr>
      </p:pic>
      <p:pic>
        <p:nvPicPr>
          <p:cNvPr id="15" name="Content Placeholder 14" descr="A screenshot of a computer&#10;&#10;AI-generated content may be incorrect.">
            <a:extLst>
              <a:ext uri="{FF2B5EF4-FFF2-40B4-BE49-F238E27FC236}">
                <a16:creationId xmlns:a16="http://schemas.microsoft.com/office/drawing/2014/main" id="{B7FF0145-3D5D-B93F-526C-0EB9BA4BF122}"/>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300534" y="3401547"/>
            <a:ext cx="5591821" cy="2670600"/>
          </a:xfrm>
        </p:spPr>
      </p:pic>
      <p:pic>
        <p:nvPicPr>
          <p:cNvPr id="17" name="Picture 16" descr="A screenshot of a login box&#10;&#10;AI-generated content may be incorrect.">
            <a:extLst>
              <a:ext uri="{FF2B5EF4-FFF2-40B4-BE49-F238E27FC236}">
                <a16:creationId xmlns:a16="http://schemas.microsoft.com/office/drawing/2014/main" id="{A6D4053A-5CB7-CB2A-5AA9-58B3207553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279" y="380713"/>
            <a:ext cx="5695721" cy="2649104"/>
          </a:xfrm>
          <a:prstGeom prst="rect">
            <a:avLst/>
          </a:prstGeom>
        </p:spPr>
      </p:pic>
    </p:spTree>
    <p:extLst>
      <p:ext uri="{BB962C8B-B14F-4D97-AF65-F5344CB8AC3E}">
        <p14:creationId xmlns:p14="http://schemas.microsoft.com/office/powerpoint/2010/main" val="4129365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screenshot of a computer&#10;&#10;AI-generated content may be incorrect.">
            <a:extLst>
              <a:ext uri="{FF2B5EF4-FFF2-40B4-BE49-F238E27FC236}">
                <a16:creationId xmlns:a16="http://schemas.microsoft.com/office/drawing/2014/main" id="{A8C3FC11-EB47-1CDF-ED2E-DD3D36D74BD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88569" y="1013552"/>
            <a:ext cx="9814862" cy="5023257"/>
          </a:xfrm>
        </p:spPr>
      </p:pic>
    </p:spTree>
    <p:extLst>
      <p:ext uri="{BB962C8B-B14F-4D97-AF65-F5344CB8AC3E}">
        <p14:creationId xmlns:p14="http://schemas.microsoft.com/office/powerpoint/2010/main" val="2977856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D6207-CACF-E27D-F422-C685E1BBC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EB52A0-8DC6-789B-912C-70517A6FEF57}"/>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conclusion :</a:t>
            </a:r>
            <a:br>
              <a:rPr lang="en-IN" b="1" u="sng" dirty="0">
                <a:solidFill>
                  <a:schemeClr val="accent1"/>
                </a:solidFill>
              </a:rPr>
            </a:br>
            <a:endParaRPr lang="en-IN" u="sng" dirty="0">
              <a:solidFill>
                <a:schemeClr val="accent1"/>
              </a:solidFill>
            </a:endParaRPr>
          </a:p>
        </p:txBody>
      </p:sp>
      <p:sp>
        <p:nvSpPr>
          <p:cNvPr id="3" name="Content Placeholder 2">
            <a:extLst>
              <a:ext uri="{FF2B5EF4-FFF2-40B4-BE49-F238E27FC236}">
                <a16:creationId xmlns:a16="http://schemas.microsoft.com/office/drawing/2014/main" id="{445C8361-1AF2-2674-9A36-0A3D2994FD52}"/>
              </a:ext>
            </a:extLst>
          </p:cNvPr>
          <p:cNvSpPr>
            <a:spLocks noGrp="1"/>
          </p:cNvSpPr>
          <p:nvPr>
            <p:ph idx="1"/>
          </p:nvPr>
        </p:nvSpPr>
        <p:spPr>
          <a:xfrm>
            <a:off x="397774" y="938421"/>
            <a:ext cx="8534400" cy="2734528"/>
          </a:xfrm>
        </p:spPr>
        <p:txBody>
          <a:bodyPr>
            <a:normAutofit/>
          </a:bodyPr>
          <a:lstStyle/>
          <a:p>
            <a:r>
              <a:rPr lang="en-US" sz="2400" dirty="0">
                <a:solidFill>
                  <a:schemeClr val="accent1"/>
                </a:solidFill>
              </a:rPr>
              <a:t>Project successfully automated Sauce Demo website.</a:t>
            </a:r>
          </a:p>
          <a:p>
            <a:r>
              <a:rPr lang="en-US" sz="2400" dirty="0">
                <a:solidFill>
                  <a:schemeClr val="accent1"/>
                </a:solidFill>
              </a:rPr>
              <a:t>Improved efficiency, reliability, and reusability.</a:t>
            </a:r>
          </a:p>
          <a:p>
            <a:r>
              <a:rPr lang="en-US" sz="2400" dirty="0">
                <a:solidFill>
                  <a:schemeClr val="accent1"/>
                </a:solidFill>
              </a:rPr>
              <a:t>Ready for integration into real-time pipelines.</a:t>
            </a:r>
          </a:p>
          <a:p>
            <a:endParaRPr lang="en-IN" sz="2400" dirty="0">
              <a:solidFill>
                <a:schemeClr val="accent1"/>
              </a:solidFill>
            </a:endParaRPr>
          </a:p>
        </p:txBody>
      </p:sp>
      <p:sp>
        <p:nvSpPr>
          <p:cNvPr id="4" name="Title 1">
            <a:extLst>
              <a:ext uri="{FF2B5EF4-FFF2-40B4-BE49-F238E27FC236}">
                <a16:creationId xmlns:a16="http://schemas.microsoft.com/office/drawing/2014/main" id="{7D9B90EA-D6A0-A4A6-B1EF-C9B228D4511B}"/>
              </a:ext>
            </a:extLst>
          </p:cNvPr>
          <p:cNvSpPr txBox="1">
            <a:spLocks/>
          </p:cNvSpPr>
          <p:nvPr/>
        </p:nvSpPr>
        <p:spPr>
          <a:xfrm>
            <a:off x="397774" y="3262035"/>
            <a:ext cx="8534400" cy="15070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accent1"/>
                </a:solidFill>
                <a:latin typeface="Bell MT" panose="02020503060305020303" pitchFamily="18" charset="0"/>
              </a:rPr>
              <a:t>References &amp; links :</a:t>
            </a:r>
            <a:br>
              <a:rPr lang="en-IN" b="1" u="sng" dirty="0">
                <a:solidFill>
                  <a:schemeClr val="accent1"/>
                </a:solidFill>
              </a:rPr>
            </a:br>
            <a:endParaRPr lang="en-IN" u="sng" dirty="0">
              <a:solidFill>
                <a:schemeClr val="accent1"/>
              </a:solidFill>
            </a:endParaRPr>
          </a:p>
        </p:txBody>
      </p:sp>
      <p:sp>
        <p:nvSpPr>
          <p:cNvPr id="5" name="Content Placeholder 2">
            <a:extLst>
              <a:ext uri="{FF2B5EF4-FFF2-40B4-BE49-F238E27FC236}">
                <a16:creationId xmlns:a16="http://schemas.microsoft.com/office/drawing/2014/main" id="{632AC78E-8E5C-6F4D-4F58-65706BD50AE1}"/>
              </a:ext>
            </a:extLst>
          </p:cNvPr>
          <p:cNvSpPr txBox="1">
            <a:spLocks/>
          </p:cNvSpPr>
          <p:nvPr/>
        </p:nvSpPr>
        <p:spPr>
          <a:xfrm>
            <a:off x="397774" y="3861332"/>
            <a:ext cx="10763231" cy="273452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a:lstStyle>
          <a:p>
            <a:r>
              <a:rPr lang="en-IN" sz="2400" dirty="0">
                <a:solidFill>
                  <a:schemeClr val="accent1"/>
                </a:solidFill>
              </a:rPr>
              <a:t>GitHub : </a:t>
            </a:r>
            <a:r>
              <a:rPr lang="en-IN" sz="2400" dirty="0">
                <a:solidFill>
                  <a:schemeClr val="accent1"/>
                </a:solidFill>
                <a:hlinkClick r:id="rId2">
                  <a:extLst>
                    <a:ext uri="{A12FA001-AC4F-418D-AE19-62706E023703}">
                      <ahyp:hlinkClr xmlns:ahyp="http://schemas.microsoft.com/office/drawing/2018/hyperlinkcolor" val="tx"/>
                    </a:ext>
                  </a:extLst>
                </a:hlinkClick>
              </a:rPr>
              <a:t>https://github.com/Nandini-Kamireddy/Sauce-Demo.git</a:t>
            </a:r>
            <a:endParaRPr lang="en-IN" sz="2400" dirty="0">
              <a:solidFill>
                <a:schemeClr val="accent1"/>
              </a:solidFill>
            </a:endParaRPr>
          </a:p>
          <a:p>
            <a:r>
              <a:rPr lang="en-IN" sz="2400" dirty="0">
                <a:solidFill>
                  <a:schemeClr val="accent1"/>
                </a:solidFill>
              </a:rPr>
              <a:t>Website : </a:t>
            </a:r>
            <a:r>
              <a:rPr lang="en-IN" sz="2400" dirty="0">
                <a:solidFill>
                  <a:schemeClr val="accent1"/>
                </a:solidFill>
                <a:hlinkClick r:id="rId3">
                  <a:extLst>
                    <a:ext uri="{A12FA001-AC4F-418D-AE19-62706E023703}">
                      <ahyp:hlinkClr xmlns:ahyp="http://schemas.microsoft.com/office/drawing/2018/hyperlinkcolor" val="tx"/>
                    </a:ext>
                  </a:extLst>
                </a:hlinkClick>
              </a:rPr>
              <a:t>https://www.saucedemo.com/</a:t>
            </a:r>
            <a:endParaRPr lang="en-IN" sz="2400" dirty="0">
              <a:solidFill>
                <a:schemeClr val="accent1"/>
              </a:solidFill>
            </a:endParaRPr>
          </a:p>
          <a:p>
            <a:pPr marL="0" indent="0">
              <a:buNone/>
            </a:pPr>
            <a:r>
              <a:rPr lang="en-IN" sz="2400" dirty="0">
                <a:solidFill>
                  <a:schemeClr val="accent1"/>
                </a:solidFill>
              </a:rPr>
              <a:t> </a:t>
            </a:r>
          </a:p>
        </p:txBody>
      </p:sp>
    </p:spTree>
    <p:extLst>
      <p:ext uri="{BB962C8B-B14F-4D97-AF65-F5344CB8AC3E}">
        <p14:creationId xmlns:p14="http://schemas.microsoft.com/office/powerpoint/2010/main" val="757727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30E7B-9F5F-20E4-9847-437DE6057DDC}"/>
              </a:ext>
            </a:extLst>
          </p:cNvPr>
          <p:cNvSpPr>
            <a:spLocks noGrp="1"/>
          </p:cNvSpPr>
          <p:nvPr>
            <p:ph type="title"/>
          </p:nvPr>
        </p:nvSpPr>
        <p:spPr>
          <a:xfrm>
            <a:off x="1828800" y="2592431"/>
            <a:ext cx="8534400" cy="1507067"/>
          </a:xfrm>
        </p:spPr>
        <p:txBody>
          <a:bodyPr>
            <a:normAutofit/>
          </a:bodyPr>
          <a:lstStyle/>
          <a:p>
            <a:pPr algn="ctr"/>
            <a:r>
              <a:rPr lang="en-IN" sz="6000" b="1" dirty="0">
                <a:solidFill>
                  <a:schemeClr val="accent1"/>
                </a:solidFill>
                <a:latin typeface="Algerian" panose="04020705040A02060702" pitchFamily="82" charset="0"/>
              </a:rPr>
              <a:t>Thank you…</a:t>
            </a:r>
          </a:p>
        </p:txBody>
      </p:sp>
    </p:spTree>
    <p:extLst>
      <p:ext uri="{BB962C8B-B14F-4D97-AF65-F5344CB8AC3E}">
        <p14:creationId xmlns:p14="http://schemas.microsoft.com/office/powerpoint/2010/main" val="3326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71E3-5EA4-85D9-AB2C-552AF061A288}"/>
              </a:ext>
            </a:extLst>
          </p:cNvPr>
          <p:cNvSpPr>
            <a:spLocks noGrp="1"/>
          </p:cNvSpPr>
          <p:nvPr>
            <p:ph type="title"/>
          </p:nvPr>
        </p:nvSpPr>
        <p:spPr>
          <a:xfrm>
            <a:off x="684212" y="0"/>
            <a:ext cx="8534400" cy="1507067"/>
          </a:xfrm>
        </p:spPr>
        <p:txBody>
          <a:bodyPr/>
          <a:lstStyle/>
          <a:p>
            <a:r>
              <a:rPr lang="en-IN" b="1" dirty="0">
                <a:solidFill>
                  <a:schemeClr val="accent1"/>
                </a:solidFill>
                <a:latin typeface="Bell MT" panose="02020503060305020303" pitchFamily="18" charset="0"/>
              </a:rPr>
              <a:t>Content :</a:t>
            </a:r>
          </a:p>
        </p:txBody>
      </p:sp>
      <p:sp>
        <p:nvSpPr>
          <p:cNvPr id="3" name="Content Placeholder 2">
            <a:extLst>
              <a:ext uri="{FF2B5EF4-FFF2-40B4-BE49-F238E27FC236}">
                <a16:creationId xmlns:a16="http://schemas.microsoft.com/office/drawing/2014/main" id="{5D8E8AE7-1B30-2F67-3481-C12725B8CE7F}"/>
              </a:ext>
            </a:extLst>
          </p:cNvPr>
          <p:cNvSpPr>
            <a:spLocks noGrp="1"/>
          </p:cNvSpPr>
          <p:nvPr>
            <p:ph idx="1"/>
          </p:nvPr>
        </p:nvSpPr>
        <p:spPr>
          <a:xfrm>
            <a:off x="684212" y="1355075"/>
            <a:ext cx="8534400" cy="5179970"/>
          </a:xfrm>
        </p:spPr>
        <p:txBody>
          <a:bodyPr>
            <a:normAutofit/>
          </a:bodyPr>
          <a:lstStyle/>
          <a:p>
            <a:r>
              <a:rPr lang="en-IN" b="1" dirty="0">
                <a:solidFill>
                  <a:schemeClr val="accent1"/>
                </a:solidFill>
                <a:latin typeface="Bell MT" panose="02020503060305020303" pitchFamily="18" charset="0"/>
              </a:rPr>
              <a:t>Overview</a:t>
            </a:r>
          </a:p>
          <a:p>
            <a:r>
              <a:rPr lang="en-IN" b="1" dirty="0">
                <a:solidFill>
                  <a:schemeClr val="accent1"/>
                </a:solidFill>
                <a:latin typeface="Bell MT" panose="02020503060305020303" pitchFamily="18" charset="0"/>
              </a:rPr>
              <a:t>Features</a:t>
            </a:r>
          </a:p>
          <a:p>
            <a:r>
              <a:rPr lang="en-IN" b="1" dirty="0">
                <a:solidFill>
                  <a:schemeClr val="accent1"/>
                </a:solidFill>
                <a:latin typeface="Bell MT" panose="02020503060305020303" pitchFamily="18" charset="0"/>
              </a:rPr>
              <a:t>Pre – Requisites</a:t>
            </a:r>
          </a:p>
          <a:p>
            <a:r>
              <a:rPr lang="en-IN" b="1" dirty="0">
                <a:solidFill>
                  <a:schemeClr val="accent1"/>
                </a:solidFill>
                <a:latin typeface="Bell MT" panose="02020503060305020303" pitchFamily="18" charset="0"/>
              </a:rPr>
              <a:t>Work flow</a:t>
            </a:r>
          </a:p>
          <a:p>
            <a:r>
              <a:rPr lang="en-IN" b="1" dirty="0">
                <a:solidFill>
                  <a:schemeClr val="accent1"/>
                </a:solidFill>
                <a:latin typeface="Bell MT" panose="02020503060305020303" pitchFamily="18" charset="0"/>
              </a:rPr>
              <a:t>Modules implemented</a:t>
            </a:r>
          </a:p>
          <a:p>
            <a:r>
              <a:rPr lang="en-IN" b="1" dirty="0">
                <a:solidFill>
                  <a:schemeClr val="accent1"/>
                </a:solidFill>
                <a:latin typeface="Bell MT" panose="02020503060305020303" pitchFamily="18" charset="0"/>
                <a:cs typeface="Angsana New" panose="02020603050405020304" pitchFamily="18" charset="-34"/>
              </a:rPr>
              <a:t>Test Execution &amp; reports</a:t>
            </a:r>
          </a:p>
          <a:p>
            <a:r>
              <a:rPr lang="en-IN" b="1" dirty="0">
                <a:solidFill>
                  <a:schemeClr val="accent1"/>
                </a:solidFill>
                <a:latin typeface="Bell MT" panose="02020503060305020303" pitchFamily="18" charset="0"/>
              </a:rPr>
              <a:t>Future Enhancements</a:t>
            </a:r>
          </a:p>
          <a:p>
            <a:r>
              <a:rPr lang="en-IN" b="1" dirty="0">
                <a:solidFill>
                  <a:schemeClr val="accent1"/>
                </a:solidFill>
                <a:latin typeface="Bell MT" panose="02020503060305020303" pitchFamily="18" charset="0"/>
              </a:rPr>
              <a:t>Dependencies</a:t>
            </a:r>
          </a:p>
          <a:p>
            <a:r>
              <a:rPr lang="en-IN" b="1" dirty="0">
                <a:solidFill>
                  <a:schemeClr val="accent1"/>
                </a:solidFill>
                <a:latin typeface="Bell MT" panose="02020503060305020303" pitchFamily="18" charset="0"/>
              </a:rPr>
              <a:t>Test cases Screenshots</a:t>
            </a:r>
          </a:p>
          <a:p>
            <a:r>
              <a:rPr lang="en-IN" b="1" dirty="0">
                <a:solidFill>
                  <a:schemeClr val="accent1"/>
                </a:solidFill>
                <a:latin typeface="Bell MT" panose="02020503060305020303" pitchFamily="18" charset="0"/>
              </a:rPr>
              <a:t>Conclusion </a:t>
            </a:r>
          </a:p>
          <a:p>
            <a:r>
              <a:rPr lang="en-IN" b="1" dirty="0">
                <a:solidFill>
                  <a:schemeClr val="accent1"/>
                </a:solidFill>
                <a:latin typeface="Bell MT" panose="02020503060305020303" pitchFamily="18" charset="0"/>
              </a:rPr>
              <a:t>References &amp; links</a:t>
            </a:r>
          </a:p>
          <a:p>
            <a:endParaRPr lang="en-IN" dirty="0"/>
          </a:p>
        </p:txBody>
      </p:sp>
    </p:spTree>
    <p:extLst>
      <p:ext uri="{BB962C8B-B14F-4D97-AF65-F5344CB8AC3E}">
        <p14:creationId xmlns:p14="http://schemas.microsoft.com/office/powerpoint/2010/main" val="3441455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8763-C47D-1EE1-1BBB-7AF6366DABB9}"/>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Overview :</a:t>
            </a:r>
            <a:br>
              <a:rPr lang="en-IN" b="1" dirty="0"/>
            </a:br>
            <a:endParaRPr lang="en-IN" dirty="0"/>
          </a:p>
        </p:txBody>
      </p:sp>
      <p:sp>
        <p:nvSpPr>
          <p:cNvPr id="3" name="Content Placeholder 2">
            <a:extLst>
              <a:ext uri="{FF2B5EF4-FFF2-40B4-BE49-F238E27FC236}">
                <a16:creationId xmlns:a16="http://schemas.microsoft.com/office/drawing/2014/main" id="{527FA7DD-0333-272D-46F2-2B711D820D67}"/>
              </a:ext>
            </a:extLst>
          </p:cNvPr>
          <p:cNvSpPr>
            <a:spLocks noGrp="1"/>
          </p:cNvSpPr>
          <p:nvPr>
            <p:ph idx="1"/>
          </p:nvPr>
        </p:nvSpPr>
        <p:spPr>
          <a:xfrm>
            <a:off x="397774" y="1200839"/>
            <a:ext cx="8534400" cy="4632593"/>
          </a:xfrm>
        </p:spPr>
        <p:txBody>
          <a:bodyPr>
            <a:normAutofit/>
          </a:bodyPr>
          <a:lstStyle/>
          <a:p>
            <a:r>
              <a:rPr lang="en-US" dirty="0">
                <a:solidFill>
                  <a:schemeClr val="accent1"/>
                </a:solidFill>
              </a:rPr>
              <a:t>This project automates the functionality of the SauceDemo.com website using Java, Selenium WebDriver, and TestNG for test execution. The automation suite includes key operations such as login, add to cart, completing checkout, sorting, logout, locked out, cart badges count. All test results are reported using Allure, generating detailed and interactive reports for test analysis also created the report on surefire-report.</a:t>
            </a:r>
          </a:p>
          <a:p>
            <a:r>
              <a:rPr lang="en-US" dirty="0">
                <a:solidFill>
                  <a:schemeClr val="accent1"/>
                </a:solidFill>
              </a:rPr>
              <a:t>The goal of this project is to ensure the smooth functionality of the website by automating critical flows and validating the website’s behavior under various scenarios based on Test Scenarios.</a:t>
            </a:r>
          </a:p>
          <a:p>
            <a:endParaRPr lang="en-IN" dirty="0">
              <a:solidFill>
                <a:schemeClr val="accent1"/>
              </a:solidFill>
            </a:endParaRPr>
          </a:p>
        </p:txBody>
      </p:sp>
    </p:spTree>
    <p:extLst>
      <p:ext uri="{BB962C8B-B14F-4D97-AF65-F5344CB8AC3E}">
        <p14:creationId xmlns:p14="http://schemas.microsoft.com/office/powerpoint/2010/main" val="683423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D932B-1392-3B90-AC47-4ED28AFEA0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7730E-3ED6-46CC-2DB4-263E5F34B4D4}"/>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Features :</a:t>
            </a:r>
            <a:br>
              <a:rPr lang="en-IN" b="1" dirty="0"/>
            </a:br>
            <a:endParaRPr lang="en-IN" dirty="0"/>
          </a:p>
        </p:txBody>
      </p:sp>
      <p:sp>
        <p:nvSpPr>
          <p:cNvPr id="3" name="Content Placeholder 2">
            <a:extLst>
              <a:ext uri="{FF2B5EF4-FFF2-40B4-BE49-F238E27FC236}">
                <a16:creationId xmlns:a16="http://schemas.microsoft.com/office/drawing/2014/main" id="{FADEB726-BF47-C60F-26AE-F99C816AB56C}"/>
              </a:ext>
            </a:extLst>
          </p:cNvPr>
          <p:cNvSpPr>
            <a:spLocks noGrp="1"/>
          </p:cNvSpPr>
          <p:nvPr>
            <p:ph idx="1"/>
          </p:nvPr>
        </p:nvSpPr>
        <p:spPr>
          <a:xfrm>
            <a:off x="397773" y="256855"/>
            <a:ext cx="9880963" cy="6344289"/>
          </a:xfrm>
        </p:spPr>
        <p:txBody>
          <a:bodyPr>
            <a:noAutofit/>
          </a:bodyPr>
          <a:lstStyle/>
          <a:p>
            <a:r>
              <a:rPr lang="en-US" sz="1600" b="1" dirty="0">
                <a:solidFill>
                  <a:schemeClr val="accent1"/>
                </a:solidFill>
              </a:rPr>
              <a:t>Automated Login Test</a:t>
            </a:r>
            <a:r>
              <a:rPr lang="en-US" sz="1600" dirty="0">
                <a:solidFill>
                  <a:schemeClr val="accent1"/>
                </a:solidFill>
              </a:rPr>
              <a:t> :Automated login Test with valid and invalid credentials.</a:t>
            </a:r>
          </a:p>
          <a:p>
            <a:r>
              <a:rPr lang="en-US" sz="1600" b="1" dirty="0">
                <a:solidFill>
                  <a:schemeClr val="accent1"/>
                </a:solidFill>
              </a:rPr>
              <a:t>Add to Cart</a:t>
            </a:r>
            <a:r>
              <a:rPr lang="en-US" sz="1600" dirty="0">
                <a:solidFill>
                  <a:schemeClr val="accent1"/>
                </a:solidFill>
              </a:rPr>
              <a:t> : Automated add to cart functionalities with adding/removing product in cart.</a:t>
            </a:r>
          </a:p>
          <a:p>
            <a:r>
              <a:rPr lang="en-US" sz="1600" b="1" dirty="0">
                <a:solidFill>
                  <a:schemeClr val="accent1"/>
                </a:solidFill>
              </a:rPr>
              <a:t>Checkout Operation</a:t>
            </a:r>
            <a:r>
              <a:rPr lang="en-US" sz="1600" dirty="0">
                <a:solidFill>
                  <a:schemeClr val="accent1"/>
                </a:solidFill>
              </a:rPr>
              <a:t> : Automates the entire checkout process with followed all steps like enter first name, last name zip code</a:t>
            </a:r>
          </a:p>
          <a:p>
            <a:r>
              <a:rPr lang="en-US" sz="1600" b="1" dirty="0">
                <a:solidFill>
                  <a:schemeClr val="accent1"/>
                </a:solidFill>
              </a:rPr>
              <a:t>Sorting Product Validation</a:t>
            </a:r>
            <a:r>
              <a:rPr lang="en-US" sz="1600" dirty="0">
                <a:solidFill>
                  <a:schemeClr val="accent1"/>
                </a:solidFill>
              </a:rPr>
              <a:t> : Sort by dropdown a to z, z to a, by name and price low to high , high to low.</a:t>
            </a:r>
          </a:p>
          <a:p>
            <a:r>
              <a:rPr lang="en-US" sz="1600" b="1" dirty="0">
                <a:solidFill>
                  <a:schemeClr val="accent1"/>
                </a:solidFill>
              </a:rPr>
              <a:t>Automated Logout</a:t>
            </a:r>
            <a:r>
              <a:rPr lang="en-US" sz="1600" dirty="0">
                <a:solidFill>
                  <a:schemeClr val="accent1"/>
                </a:solidFill>
              </a:rPr>
              <a:t> :click on menu bar and click on logout button.</a:t>
            </a:r>
          </a:p>
          <a:p>
            <a:r>
              <a:rPr lang="en-US" sz="1600" b="1" dirty="0">
                <a:solidFill>
                  <a:schemeClr val="accent1"/>
                </a:solidFill>
              </a:rPr>
              <a:t>Locked Out User</a:t>
            </a:r>
            <a:r>
              <a:rPr lang="en-US" sz="1600" dirty="0">
                <a:solidFill>
                  <a:schemeClr val="accent1"/>
                </a:solidFill>
              </a:rPr>
              <a:t> : login with locked person user pass and verify properly pop a error massage.</a:t>
            </a:r>
          </a:p>
          <a:p>
            <a:r>
              <a:rPr lang="en-US" sz="1600" b="1" dirty="0">
                <a:solidFill>
                  <a:schemeClr val="accent1"/>
                </a:solidFill>
              </a:rPr>
              <a:t>Cart Badge Count</a:t>
            </a:r>
            <a:r>
              <a:rPr lang="en-US" sz="1600" dirty="0">
                <a:solidFill>
                  <a:schemeClr val="accent1"/>
                </a:solidFill>
              </a:rPr>
              <a:t> : Adding multiple product and removing verify to cart badges are counted correctly.</a:t>
            </a:r>
          </a:p>
          <a:p>
            <a:r>
              <a:rPr lang="en-US" sz="1600" b="1" dirty="0">
                <a:solidFill>
                  <a:schemeClr val="accent1"/>
                </a:solidFill>
              </a:rPr>
              <a:t>Report Generate with Allure</a:t>
            </a:r>
            <a:r>
              <a:rPr lang="en-US" sz="1600" dirty="0">
                <a:solidFill>
                  <a:schemeClr val="accent1"/>
                </a:solidFill>
              </a:rPr>
              <a:t> : Generates rich, visually appealing HTML reports of the test executions.</a:t>
            </a:r>
          </a:p>
        </p:txBody>
      </p:sp>
    </p:spTree>
    <p:extLst>
      <p:ext uri="{BB962C8B-B14F-4D97-AF65-F5344CB8AC3E}">
        <p14:creationId xmlns:p14="http://schemas.microsoft.com/office/powerpoint/2010/main" val="2520635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28AE7-96FA-F91A-4B5D-571D050D2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58E4F6-1E7E-0C2C-439A-470527E4EDEF}"/>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Pre - Requisites :</a:t>
            </a:r>
            <a:br>
              <a:rPr lang="en-IN" b="1" u="sng" dirty="0"/>
            </a:br>
            <a:endParaRPr lang="en-IN" u="sng" dirty="0"/>
          </a:p>
        </p:txBody>
      </p:sp>
      <p:sp>
        <p:nvSpPr>
          <p:cNvPr id="3" name="Content Placeholder 2">
            <a:extLst>
              <a:ext uri="{FF2B5EF4-FFF2-40B4-BE49-F238E27FC236}">
                <a16:creationId xmlns:a16="http://schemas.microsoft.com/office/drawing/2014/main" id="{E6D12AF7-D22E-6CF9-FF0E-562264034D8F}"/>
              </a:ext>
            </a:extLst>
          </p:cNvPr>
          <p:cNvSpPr>
            <a:spLocks noGrp="1"/>
          </p:cNvSpPr>
          <p:nvPr>
            <p:ph idx="1"/>
          </p:nvPr>
        </p:nvSpPr>
        <p:spPr>
          <a:xfrm>
            <a:off x="397774" y="1010388"/>
            <a:ext cx="8534400" cy="4632593"/>
          </a:xfrm>
        </p:spPr>
        <p:txBody>
          <a:bodyPr>
            <a:normAutofit/>
          </a:bodyPr>
          <a:lstStyle/>
          <a:p>
            <a:r>
              <a:rPr lang="en-IN" sz="2400" dirty="0">
                <a:solidFill>
                  <a:schemeClr val="accent1"/>
                </a:solidFill>
              </a:rPr>
              <a:t>Programming Language: Java</a:t>
            </a:r>
          </a:p>
          <a:p>
            <a:r>
              <a:rPr lang="en-IN" sz="2400" dirty="0">
                <a:solidFill>
                  <a:schemeClr val="accent1"/>
                </a:solidFill>
              </a:rPr>
              <a:t>Automation Tool: Selenium WebDriver</a:t>
            </a:r>
          </a:p>
          <a:p>
            <a:r>
              <a:rPr lang="en-IN" sz="2400" dirty="0">
                <a:solidFill>
                  <a:schemeClr val="accent1"/>
                </a:solidFill>
              </a:rPr>
              <a:t>Testing Framework: TestNG</a:t>
            </a:r>
          </a:p>
          <a:p>
            <a:r>
              <a:rPr lang="en-IN" sz="2400" dirty="0">
                <a:solidFill>
                  <a:schemeClr val="accent1"/>
                </a:solidFill>
              </a:rPr>
              <a:t>Build Tool: Maven</a:t>
            </a:r>
          </a:p>
          <a:p>
            <a:r>
              <a:rPr lang="en-IN" sz="2400" dirty="0">
                <a:solidFill>
                  <a:schemeClr val="accent1"/>
                </a:solidFill>
              </a:rPr>
              <a:t>Reporting: Allure Reports</a:t>
            </a:r>
          </a:p>
          <a:p>
            <a:r>
              <a:rPr lang="en-IN" sz="2400" dirty="0">
                <a:solidFill>
                  <a:schemeClr val="accent1"/>
                </a:solidFill>
              </a:rPr>
              <a:t>Version Control: GitHub</a:t>
            </a:r>
          </a:p>
        </p:txBody>
      </p:sp>
    </p:spTree>
    <p:extLst>
      <p:ext uri="{BB962C8B-B14F-4D97-AF65-F5344CB8AC3E}">
        <p14:creationId xmlns:p14="http://schemas.microsoft.com/office/powerpoint/2010/main" val="1613867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B5736-AE9D-CD96-5A37-579FBAFE79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978E0-BB27-4F40-7BB9-034A34DF8A97}"/>
              </a:ext>
            </a:extLst>
          </p:cNvPr>
          <p:cNvSpPr>
            <a:spLocks noGrp="1"/>
          </p:cNvSpPr>
          <p:nvPr>
            <p:ph type="title"/>
          </p:nvPr>
        </p:nvSpPr>
        <p:spPr>
          <a:xfrm>
            <a:off x="303232" y="140125"/>
            <a:ext cx="8534400" cy="1507067"/>
          </a:xfrm>
        </p:spPr>
        <p:txBody>
          <a:bodyPr/>
          <a:lstStyle/>
          <a:p>
            <a:r>
              <a:rPr lang="en-IN" b="1" dirty="0">
                <a:solidFill>
                  <a:schemeClr val="accent1"/>
                </a:solidFill>
                <a:latin typeface="Bell MT" panose="02020503060305020303" pitchFamily="18" charset="0"/>
              </a:rPr>
              <a:t>Work flow :</a:t>
            </a:r>
            <a:br>
              <a:rPr lang="en-IN" b="1" dirty="0">
                <a:solidFill>
                  <a:schemeClr val="accent1"/>
                </a:solidFill>
              </a:rPr>
            </a:br>
            <a:endParaRPr lang="en-IN" dirty="0">
              <a:solidFill>
                <a:schemeClr val="accent1"/>
              </a:solidFill>
            </a:endParaRPr>
          </a:p>
        </p:txBody>
      </p:sp>
      <p:sp>
        <p:nvSpPr>
          <p:cNvPr id="4" name="Google Shape;112;p17">
            <a:extLst>
              <a:ext uri="{FF2B5EF4-FFF2-40B4-BE49-F238E27FC236}">
                <a16:creationId xmlns:a16="http://schemas.microsoft.com/office/drawing/2014/main" id="{8E16D181-694A-0DA8-B1E8-9129E27FC1F1}"/>
              </a:ext>
            </a:extLst>
          </p:cNvPr>
          <p:cNvSpPr/>
          <p:nvPr/>
        </p:nvSpPr>
        <p:spPr>
          <a:xfrm>
            <a:off x="860482" y="1280725"/>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USER LOGIN</a:t>
            </a:r>
            <a:endParaRPr dirty="0">
              <a:solidFill>
                <a:schemeClr val="accent1"/>
              </a:solidFill>
              <a:latin typeface="Roboto"/>
              <a:ea typeface="Roboto"/>
              <a:cs typeface="Roboto"/>
              <a:sym typeface="Roboto"/>
            </a:endParaRPr>
          </a:p>
        </p:txBody>
      </p:sp>
      <p:sp>
        <p:nvSpPr>
          <p:cNvPr id="5" name="Google Shape;113;p17">
            <a:extLst>
              <a:ext uri="{FF2B5EF4-FFF2-40B4-BE49-F238E27FC236}">
                <a16:creationId xmlns:a16="http://schemas.microsoft.com/office/drawing/2014/main" id="{A5AB0E02-37FD-81F0-B6B6-0BA6358E5F4A}"/>
              </a:ext>
            </a:extLst>
          </p:cNvPr>
          <p:cNvSpPr/>
          <p:nvPr/>
        </p:nvSpPr>
        <p:spPr>
          <a:xfrm>
            <a:off x="2252988" y="2217492"/>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IN" dirty="0">
                <a:solidFill>
                  <a:schemeClr val="accent1"/>
                </a:solidFill>
                <a:latin typeface="Roboto"/>
                <a:ea typeface="Roboto"/>
                <a:cs typeface="Roboto"/>
                <a:sym typeface="Roboto"/>
              </a:rPr>
              <a:t>ADD TO CART</a:t>
            </a:r>
            <a:endParaRPr dirty="0">
              <a:solidFill>
                <a:schemeClr val="accent1"/>
              </a:solidFill>
              <a:latin typeface="Roboto"/>
              <a:ea typeface="Roboto"/>
              <a:cs typeface="Roboto"/>
              <a:sym typeface="Roboto"/>
            </a:endParaRPr>
          </a:p>
        </p:txBody>
      </p:sp>
      <p:sp>
        <p:nvSpPr>
          <p:cNvPr id="6" name="Google Shape;114;p17">
            <a:extLst>
              <a:ext uri="{FF2B5EF4-FFF2-40B4-BE49-F238E27FC236}">
                <a16:creationId xmlns:a16="http://schemas.microsoft.com/office/drawing/2014/main" id="{6468C63B-9F85-FAA4-458B-C320FEFC7F0F}"/>
              </a:ext>
            </a:extLst>
          </p:cNvPr>
          <p:cNvSpPr/>
          <p:nvPr/>
        </p:nvSpPr>
        <p:spPr>
          <a:xfrm>
            <a:off x="3646582" y="3123773"/>
            <a:ext cx="1847701"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CHECKOUT </a:t>
            </a:r>
            <a:endParaRPr dirty="0">
              <a:solidFill>
                <a:schemeClr val="accent1"/>
              </a:solidFill>
              <a:latin typeface="Roboto"/>
              <a:ea typeface="Roboto"/>
              <a:cs typeface="Roboto"/>
              <a:sym typeface="Roboto"/>
            </a:endParaRPr>
          </a:p>
        </p:txBody>
      </p:sp>
      <p:sp>
        <p:nvSpPr>
          <p:cNvPr id="7" name="Google Shape;115;p17">
            <a:extLst>
              <a:ext uri="{FF2B5EF4-FFF2-40B4-BE49-F238E27FC236}">
                <a16:creationId xmlns:a16="http://schemas.microsoft.com/office/drawing/2014/main" id="{72F1A2E9-4AE4-52F3-9859-129EF5EB471E}"/>
              </a:ext>
            </a:extLst>
          </p:cNvPr>
          <p:cNvSpPr/>
          <p:nvPr/>
        </p:nvSpPr>
        <p:spPr>
          <a:xfrm>
            <a:off x="5376791" y="4030054"/>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ADD DETAILS</a:t>
            </a:r>
            <a:endParaRPr dirty="0">
              <a:solidFill>
                <a:schemeClr val="accent1"/>
              </a:solidFill>
              <a:latin typeface="Roboto"/>
              <a:ea typeface="Roboto"/>
              <a:cs typeface="Roboto"/>
              <a:sym typeface="Roboto"/>
            </a:endParaRPr>
          </a:p>
        </p:txBody>
      </p:sp>
      <p:sp>
        <p:nvSpPr>
          <p:cNvPr id="9" name="Google Shape;117;p17">
            <a:extLst>
              <a:ext uri="{FF2B5EF4-FFF2-40B4-BE49-F238E27FC236}">
                <a16:creationId xmlns:a16="http://schemas.microsoft.com/office/drawing/2014/main" id="{CE381D83-F307-C714-3A33-3697CBFBA3F0}"/>
              </a:ext>
            </a:extLst>
          </p:cNvPr>
          <p:cNvSpPr/>
          <p:nvPr/>
        </p:nvSpPr>
        <p:spPr>
          <a:xfrm>
            <a:off x="6797887" y="4936335"/>
            <a:ext cx="1619401"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OVERVIEW</a:t>
            </a:r>
            <a:endParaRPr dirty="0">
              <a:solidFill>
                <a:schemeClr val="accent1"/>
              </a:solidFill>
              <a:latin typeface="Roboto"/>
              <a:ea typeface="Roboto"/>
              <a:cs typeface="Roboto"/>
              <a:sym typeface="Roboto"/>
            </a:endParaRPr>
          </a:p>
        </p:txBody>
      </p:sp>
      <p:sp>
        <p:nvSpPr>
          <p:cNvPr id="10" name="Google Shape;118;p17">
            <a:extLst>
              <a:ext uri="{FF2B5EF4-FFF2-40B4-BE49-F238E27FC236}">
                <a16:creationId xmlns:a16="http://schemas.microsoft.com/office/drawing/2014/main" id="{C6C77CA3-310E-0B40-57BB-AEF1847762E0}"/>
              </a:ext>
            </a:extLst>
          </p:cNvPr>
          <p:cNvSpPr/>
          <p:nvPr/>
        </p:nvSpPr>
        <p:spPr>
          <a:xfrm>
            <a:off x="8417288" y="5842616"/>
            <a:ext cx="1619400" cy="5703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r>
              <a:rPr lang="en" dirty="0">
                <a:solidFill>
                  <a:schemeClr val="accent1"/>
                </a:solidFill>
                <a:latin typeface="Roboto"/>
                <a:ea typeface="Roboto"/>
                <a:cs typeface="Roboto"/>
                <a:sym typeface="Roboto"/>
              </a:rPr>
              <a:t>FINISH</a:t>
            </a:r>
            <a:endParaRPr dirty="0">
              <a:solidFill>
                <a:schemeClr val="accent1"/>
              </a:solidFill>
              <a:latin typeface="Roboto"/>
              <a:ea typeface="Roboto"/>
              <a:cs typeface="Roboto"/>
              <a:sym typeface="Roboto"/>
            </a:endParaRPr>
          </a:p>
        </p:txBody>
      </p:sp>
      <p:cxnSp>
        <p:nvCxnSpPr>
          <p:cNvPr id="11" name="Google Shape;119;p17">
            <a:extLst>
              <a:ext uri="{FF2B5EF4-FFF2-40B4-BE49-F238E27FC236}">
                <a16:creationId xmlns:a16="http://schemas.microsoft.com/office/drawing/2014/main" id="{A5CA234D-82FB-2F72-0CB6-33AAEBCEB89E}"/>
              </a:ext>
            </a:extLst>
          </p:cNvPr>
          <p:cNvCxnSpPr>
            <a:stCxn id="4" idx="3"/>
            <a:endCxn id="4" idx="3"/>
          </p:cNvCxnSpPr>
          <p:nvPr/>
        </p:nvCxnSpPr>
        <p:spPr>
          <a:xfrm>
            <a:off x="2479882" y="1565875"/>
            <a:ext cx="0" cy="0"/>
          </a:xfrm>
          <a:prstGeom prst="straightConnector1">
            <a:avLst/>
          </a:prstGeom>
          <a:noFill/>
          <a:ln w="9525" cap="flat" cmpd="sng">
            <a:solidFill>
              <a:schemeClr val="dk2"/>
            </a:solidFill>
            <a:prstDash val="solid"/>
            <a:round/>
            <a:headEnd type="none" w="med" len="med"/>
            <a:tailEnd type="none" w="med" len="med"/>
          </a:ln>
        </p:spPr>
      </p:cxnSp>
      <p:cxnSp>
        <p:nvCxnSpPr>
          <p:cNvPr id="12" name="Google Shape;120;p17">
            <a:extLst>
              <a:ext uri="{FF2B5EF4-FFF2-40B4-BE49-F238E27FC236}">
                <a16:creationId xmlns:a16="http://schemas.microsoft.com/office/drawing/2014/main" id="{C5DD6F51-2740-5966-3A2E-54A470816929}"/>
              </a:ext>
            </a:extLst>
          </p:cNvPr>
          <p:cNvCxnSpPr>
            <a:cxnSpLocks/>
            <a:stCxn id="4" idx="3"/>
            <a:endCxn id="5" idx="0"/>
          </p:cNvCxnSpPr>
          <p:nvPr/>
        </p:nvCxnSpPr>
        <p:spPr>
          <a:xfrm>
            <a:off x="2479882" y="1565875"/>
            <a:ext cx="582806" cy="651617"/>
          </a:xfrm>
          <a:prstGeom prst="bentConnector2">
            <a:avLst/>
          </a:prstGeom>
          <a:noFill/>
          <a:ln w="28575" cap="flat" cmpd="sng">
            <a:solidFill>
              <a:schemeClr val="dk2"/>
            </a:solidFill>
            <a:prstDash val="solid"/>
            <a:round/>
            <a:headEnd type="none" w="med" len="med"/>
            <a:tailEnd type="triangle" w="med" len="med"/>
          </a:ln>
        </p:spPr>
      </p:cxnSp>
      <p:cxnSp>
        <p:nvCxnSpPr>
          <p:cNvPr id="14" name="Google Shape;122;p17">
            <a:extLst>
              <a:ext uri="{FF2B5EF4-FFF2-40B4-BE49-F238E27FC236}">
                <a16:creationId xmlns:a16="http://schemas.microsoft.com/office/drawing/2014/main" id="{77BC1D93-57C4-4317-A650-13C3E338F0CA}"/>
              </a:ext>
            </a:extLst>
          </p:cNvPr>
          <p:cNvCxnSpPr>
            <a:cxnSpLocks/>
            <a:stCxn id="6" idx="3"/>
            <a:endCxn id="7" idx="0"/>
          </p:cNvCxnSpPr>
          <p:nvPr/>
        </p:nvCxnSpPr>
        <p:spPr>
          <a:xfrm>
            <a:off x="5494283" y="3408923"/>
            <a:ext cx="692208" cy="621131"/>
          </a:xfrm>
          <a:prstGeom prst="bentConnector2">
            <a:avLst/>
          </a:prstGeom>
          <a:noFill/>
          <a:ln w="28575" cap="flat" cmpd="sng">
            <a:solidFill>
              <a:schemeClr val="dk2"/>
            </a:solidFill>
            <a:prstDash val="solid"/>
            <a:round/>
            <a:headEnd type="none" w="med" len="med"/>
            <a:tailEnd type="triangle" w="med" len="med"/>
          </a:ln>
        </p:spPr>
      </p:cxnSp>
      <p:cxnSp>
        <p:nvCxnSpPr>
          <p:cNvPr id="16" name="Google Shape;124;p17">
            <a:extLst>
              <a:ext uri="{FF2B5EF4-FFF2-40B4-BE49-F238E27FC236}">
                <a16:creationId xmlns:a16="http://schemas.microsoft.com/office/drawing/2014/main" id="{0DDEABB9-5ED5-A6EE-4CC6-402944C388AF}"/>
              </a:ext>
            </a:extLst>
          </p:cNvPr>
          <p:cNvCxnSpPr>
            <a:cxnSpLocks/>
            <a:stCxn id="7" idx="3"/>
            <a:endCxn id="9" idx="0"/>
          </p:cNvCxnSpPr>
          <p:nvPr/>
        </p:nvCxnSpPr>
        <p:spPr>
          <a:xfrm>
            <a:off x="6996191" y="4315204"/>
            <a:ext cx="611397" cy="621131"/>
          </a:xfrm>
          <a:prstGeom prst="bentConnector2">
            <a:avLst/>
          </a:prstGeom>
          <a:noFill/>
          <a:ln w="28575" cap="flat" cmpd="sng">
            <a:solidFill>
              <a:schemeClr val="dk2"/>
            </a:solidFill>
            <a:prstDash val="solid"/>
            <a:round/>
            <a:headEnd type="none" w="med" len="med"/>
            <a:tailEnd type="triangle" w="med" len="med"/>
          </a:ln>
        </p:spPr>
      </p:cxnSp>
      <p:cxnSp>
        <p:nvCxnSpPr>
          <p:cNvPr id="27" name="Google Shape;120;p17">
            <a:extLst>
              <a:ext uri="{FF2B5EF4-FFF2-40B4-BE49-F238E27FC236}">
                <a16:creationId xmlns:a16="http://schemas.microsoft.com/office/drawing/2014/main" id="{26C2B18C-C75B-6D28-9C2B-94D5897D6882}"/>
              </a:ext>
            </a:extLst>
          </p:cNvPr>
          <p:cNvCxnSpPr>
            <a:cxnSpLocks/>
            <a:stCxn id="5" idx="3"/>
            <a:endCxn id="6" idx="0"/>
          </p:cNvCxnSpPr>
          <p:nvPr/>
        </p:nvCxnSpPr>
        <p:spPr>
          <a:xfrm>
            <a:off x="3872388" y="2502642"/>
            <a:ext cx="698045" cy="621131"/>
          </a:xfrm>
          <a:prstGeom prst="bentConnector2">
            <a:avLst/>
          </a:prstGeom>
          <a:noFill/>
          <a:ln w="28575" cap="flat" cmpd="sng">
            <a:solidFill>
              <a:schemeClr val="dk2"/>
            </a:solidFill>
            <a:prstDash val="solid"/>
            <a:round/>
            <a:headEnd type="none" w="med" len="med"/>
            <a:tailEnd type="triangle" w="med" len="med"/>
          </a:ln>
        </p:spPr>
      </p:cxnSp>
      <p:cxnSp>
        <p:nvCxnSpPr>
          <p:cNvPr id="47" name="Google Shape;124;p17">
            <a:extLst>
              <a:ext uri="{FF2B5EF4-FFF2-40B4-BE49-F238E27FC236}">
                <a16:creationId xmlns:a16="http://schemas.microsoft.com/office/drawing/2014/main" id="{8B435D38-18CD-869F-968D-7E56D6F95AC7}"/>
              </a:ext>
            </a:extLst>
          </p:cNvPr>
          <p:cNvCxnSpPr>
            <a:cxnSpLocks/>
            <a:stCxn id="9" idx="3"/>
            <a:endCxn id="10" idx="0"/>
          </p:cNvCxnSpPr>
          <p:nvPr/>
        </p:nvCxnSpPr>
        <p:spPr>
          <a:xfrm>
            <a:off x="8417288" y="5221485"/>
            <a:ext cx="809700" cy="621131"/>
          </a:xfrm>
          <a:prstGeom prst="bentConnector2">
            <a:avLst/>
          </a:prstGeom>
          <a:noFill/>
          <a:ln w="2857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396812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961F-34F0-9530-CC7E-A61A7BEEEF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2FAC8B-777A-693E-9164-15F988E7B74F}"/>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Modules implemented :</a:t>
            </a:r>
            <a:br>
              <a:rPr lang="en-IN" b="1" dirty="0"/>
            </a:br>
            <a:endParaRPr lang="en-IN" dirty="0"/>
          </a:p>
        </p:txBody>
      </p:sp>
      <p:sp>
        <p:nvSpPr>
          <p:cNvPr id="3" name="Content Placeholder 2">
            <a:extLst>
              <a:ext uri="{FF2B5EF4-FFF2-40B4-BE49-F238E27FC236}">
                <a16:creationId xmlns:a16="http://schemas.microsoft.com/office/drawing/2014/main" id="{EBBA4FF6-8FE5-1CD9-8A1D-97ACCFEABB4F}"/>
              </a:ext>
            </a:extLst>
          </p:cNvPr>
          <p:cNvSpPr>
            <a:spLocks noGrp="1"/>
          </p:cNvSpPr>
          <p:nvPr>
            <p:ph idx="1"/>
          </p:nvPr>
        </p:nvSpPr>
        <p:spPr>
          <a:xfrm>
            <a:off x="397774" y="1010388"/>
            <a:ext cx="8534400" cy="4632593"/>
          </a:xfrm>
        </p:spPr>
        <p:txBody>
          <a:bodyPr>
            <a:normAutofit/>
          </a:bodyPr>
          <a:lstStyle/>
          <a:p>
            <a:r>
              <a:rPr lang="en-IN" sz="2200" dirty="0">
                <a:solidFill>
                  <a:schemeClr val="accent1"/>
                </a:solidFill>
              </a:rPr>
              <a:t>Login Page Testing (valid &amp; invalid users)</a:t>
            </a:r>
          </a:p>
          <a:p>
            <a:r>
              <a:rPr lang="en-IN" sz="2200" dirty="0">
                <a:solidFill>
                  <a:schemeClr val="accent1"/>
                </a:solidFill>
              </a:rPr>
              <a:t>Inventory Page (product listing &amp; selection)</a:t>
            </a:r>
          </a:p>
          <a:p>
            <a:r>
              <a:rPr lang="en-IN" sz="2200" dirty="0">
                <a:solidFill>
                  <a:schemeClr val="accent1"/>
                </a:solidFill>
              </a:rPr>
              <a:t>Product Details Page Testing</a:t>
            </a:r>
          </a:p>
          <a:p>
            <a:r>
              <a:rPr lang="en-IN" sz="2200" dirty="0">
                <a:solidFill>
                  <a:schemeClr val="accent1"/>
                </a:solidFill>
              </a:rPr>
              <a:t>Cart &amp; Checkout Flow</a:t>
            </a:r>
          </a:p>
          <a:p>
            <a:r>
              <a:rPr lang="en-IN" sz="2200" dirty="0">
                <a:solidFill>
                  <a:schemeClr val="accent1"/>
                </a:solidFill>
              </a:rPr>
              <a:t>Negative Test Cases (e.g., locked user login)</a:t>
            </a:r>
          </a:p>
          <a:p>
            <a:endParaRPr lang="en-IN" dirty="0">
              <a:solidFill>
                <a:schemeClr val="accent1"/>
              </a:solidFill>
            </a:endParaRPr>
          </a:p>
        </p:txBody>
      </p:sp>
    </p:spTree>
    <p:extLst>
      <p:ext uri="{BB962C8B-B14F-4D97-AF65-F5344CB8AC3E}">
        <p14:creationId xmlns:p14="http://schemas.microsoft.com/office/powerpoint/2010/main" val="3712539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2321D-78ED-2F67-49A0-B9371AB6BE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B8EBF-CE38-7635-6F06-2F98E51ADB91}"/>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cs typeface="Angsana New" panose="02020603050405020304" pitchFamily="18" charset="-34"/>
              </a:rPr>
              <a:t>Test Execution &amp; reports </a:t>
            </a:r>
            <a:r>
              <a:rPr lang="en-IN" b="1" dirty="0">
                <a:solidFill>
                  <a:schemeClr val="accent1"/>
                </a:solidFill>
                <a:latin typeface="Arial Black" panose="020B0A04020102020204" pitchFamily="34" charset="0"/>
              </a:rPr>
              <a:t>:</a:t>
            </a:r>
            <a:br>
              <a:rPr lang="en-IN" b="1" dirty="0"/>
            </a:br>
            <a:endParaRPr lang="en-IN" dirty="0"/>
          </a:p>
        </p:txBody>
      </p:sp>
      <p:sp>
        <p:nvSpPr>
          <p:cNvPr id="4" name="Rectangle 1">
            <a:extLst>
              <a:ext uri="{FF2B5EF4-FFF2-40B4-BE49-F238E27FC236}">
                <a16:creationId xmlns:a16="http://schemas.microsoft.com/office/drawing/2014/main" id="{60AA9903-6AD0-D634-99FB-CDB8FE103AA9}"/>
              </a:ext>
            </a:extLst>
          </p:cNvPr>
          <p:cNvSpPr>
            <a:spLocks noGrp="1" noChangeArrowheads="1"/>
          </p:cNvSpPr>
          <p:nvPr>
            <p:ph idx="1"/>
          </p:nvPr>
        </p:nvSpPr>
        <p:spPr bwMode="auto">
          <a:xfrm>
            <a:off x="397774" y="1056375"/>
            <a:ext cx="8840882" cy="432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sz="2800" dirty="0">
              <a:solidFill>
                <a:schemeClr val="accent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1"/>
              </a:solidFill>
              <a:effectLst/>
              <a:latin typeface="Arial" panose="020B0604020202020204" pitchFamily="34" charset="0"/>
            </a:endParaRPr>
          </a:p>
          <a:p>
            <a:r>
              <a:rPr lang="en-US" sz="2400" dirty="0">
                <a:solidFill>
                  <a:schemeClr val="accent1"/>
                </a:solidFill>
              </a:rPr>
              <a:t>Automated test cases executed via TestNG.</a:t>
            </a:r>
          </a:p>
          <a:p>
            <a:r>
              <a:rPr lang="en-US" sz="2400" dirty="0">
                <a:solidFill>
                  <a:schemeClr val="accent1"/>
                </a:solidFill>
              </a:rPr>
              <a:t>Test results automatically captured by Allure Framework.</a:t>
            </a:r>
          </a:p>
          <a:p>
            <a:r>
              <a:rPr lang="en-US" sz="2400" dirty="0">
                <a:solidFill>
                  <a:schemeClr val="accent1"/>
                </a:solidFill>
              </a:rPr>
              <a:t>Allure generated detailed interactive reports.</a:t>
            </a:r>
          </a:p>
          <a:p>
            <a:r>
              <a:rPr lang="en-US" sz="2400" dirty="0">
                <a:solidFill>
                  <a:schemeClr val="accent1"/>
                </a:solidFill>
              </a:rPr>
              <a:t>Screenshots captured for all Test cases.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800" dirty="0">
              <a:solidFill>
                <a:schemeClr val="accent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692323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63B1C-16E8-B215-9760-A3188841E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658E9-47DC-6556-846E-3A59A9AE3D2A}"/>
              </a:ext>
            </a:extLst>
          </p:cNvPr>
          <p:cNvSpPr>
            <a:spLocks noGrp="1"/>
          </p:cNvSpPr>
          <p:nvPr>
            <p:ph type="title"/>
          </p:nvPr>
        </p:nvSpPr>
        <p:spPr>
          <a:xfrm>
            <a:off x="397774" y="256855"/>
            <a:ext cx="8534400" cy="1507067"/>
          </a:xfrm>
        </p:spPr>
        <p:txBody>
          <a:bodyPr/>
          <a:lstStyle/>
          <a:p>
            <a:r>
              <a:rPr lang="en-IN" b="1" dirty="0">
                <a:solidFill>
                  <a:schemeClr val="accent1"/>
                </a:solidFill>
                <a:latin typeface="Bell MT" panose="02020503060305020303" pitchFamily="18" charset="0"/>
              </a:rPr>
              <a:t>Future Enhancements :</a:t>
            </a:r>
            <a:br>
              <a:rPr lang="en-IN" b="1" dirty="0"/>
            </a:br>
            <a:endParaRPr lang="en-IN" dirty="0"/>
          </a:p>
        </p:txBody>
      </p:sp>
      <p:sp>
        <p:nvSpPr>
          <p:cNvPr id="3" name="Content Placeholder 2">
            <a:extLst>
              <a:ext uri="{FF2B5EF4-FFF2-40B4-BE49-F238E27FC236}">
                <a16:creationId xmlns:a16="http://schemas.microsoft.com/office/drawing/2014/main" id="{DD1AAF15-388A-A342-BC02-5F938B3DA08C}"/>
              </a:ext>
            </a:extLst>
          </p:cNvPr>
          <p:cNvSpPr>
            <a:spLocks noGrp="1"/>
          </p:cNvSpPr>
          <p:nvPr>
            <p:ph idx="1"/>
          </p:nvPr>
        </p:nvSpPr>
        <p:spPr>
          <a:xfrm>
            <a:off x="397774" y="771181"/>
            <a:ext cx="8534400" cy="4632593"/>
          </a:xfrm>
        </p:spPr>
        <p:txBody>
          <a:bodyPr>
            <a:normAutofit/>
          </a:bodyPr>
          <a:lstStyle/>
          <a:p>
            <a:r>
              <a:rPr lang="en-US" sz="2400" dirty="0">
                <a:solidFill>
                  <a:schemeClr val="accent1"/>
                </a:solidFill>
              </a:rPr>
              <a:t>Integrate with Jenkins for CI/CD pipeline.</a:t>
            </a:r>
          </a:p>
          <a:p>
            <a:r>
              <a:rPr lang="en-US" sz="2400" dirty="0">
                <a:solidFill>
                  <a:schemeClr val="accent1"/>
                </a:solidFill>
              </a:rPr>
              <a:t>Perform cross-browser testing on cloud platforms.</a:t>
            </a:r>
          </a:p>
          <a:p>
            <a:r>
              <a:rPr lang="en-US" sz="2400" dirty="0">
                <a:solidFill>
                  <a:schemeClr val="accent1"/>
                </a:solidFill>
              </a:rPr>
              <a:t>Expand coverage with more complex scenarios.</a:t>
            </a:r>
          </a:p>
          <a:p>
            <a:endParaRPr lang="en-IN" sz="2400" dirty="0">
              <a:solidFill>
                <a:schemeClr val="accent1"/>
              </a:solidFill>
            </a:endParaRPr>
          </a:p>
        </p:txBody>
      </p:sp>
    </p:spTree>
    <p:extLst>
      <p:ext uri="{BB962C8B-B14F-4D97-AF65-F5344CB8AC3E}">
        <p14:creationId xmlns:p14="http://schemas.microsoft.com/office/powerpoint/2010/main" val="324805290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144</TotalTime>
  <Words>614</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Arial</vt:lpstr>
      <vt:lpstr>Arial Black</vt:lpstr>
      <vt:lpstr>Bell MT</vt:lpstr>
      <vt:lpstr>Bodoni MT</vt:lpstr>
      <vt:lpstr>Century Gothic</vt:lpstr>
      <vt:lpstr>Roboto</vt:lpstr>
      <vt:lpstr>Wingdings 3</vt:lpstr>
      <vt:lpstr>Slice</vt:lpstr>
      <vt:lpstr>Sauce Demo Automation Testing Project</vt:lpstr>
      <vt:lpstr>Content :</vt:lpstr>
      <vt:lpstr>Overview : </vt:lpstr>
      <vt:lpstr>Features : </vt:lpstr>
      <vt:lpstr>Pre - Requisites : </vt:lpstr>
      <vt:lpstr>Work flow : </vt:lpstr>
      <vt:lpstr>Modules implemented : </vt:lpstr>
      <vt:lpstr>Test Execution &amp; reports : </vt:lpstr>
      <vt:lpstr>Future Enhancements : </vt:lpstr>
      <vt:lpstr>Dependencies : </vt:lpstr>
      <vt:lpstr> </vt:lpstr>
      <vt:lpstr>Test cases Screenshots :</vt:lpstr>
      <vt:lpstr>PowerPoint Presentation</vt:lpstr>
      <vt:lpstr>PowerPoint Presentation</vt:lpstr>
      <vt:lpstr>conclusion :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Kamireddy Nandini</dc:creator>
  <cp:lastModifiedBy>Kamireddy Nandini</cp:lastModifiedBy>
  <cp:revision>1</cp:revision>
  <dcterms:created xsi:type="dcterms:W3CDTF">2025-09-07T16:21:46Z</dcterms:created>
  <dcterms:modified xsi:type="dcterms:W3CDTF">2025-09-08T03:55:05Z</dcterms:modified>
</cp:coreProperties>
</file>