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5DAF-E293-4060-A510-5E6D92880A3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04F0-FEA6-4293-BEBC-B317ACD29CC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3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5DAF-E293-4060-A510-5E6D92880A3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04F0-FEA6-4293-BEBC-B317ACD29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85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5DAF-E293-4060-A510-5E6D92880A3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04F0-FEA6-4293-BEBC-B317ACD29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19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5DAF-E293-4060-A510-5E6D92880A3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04F0-FEA6-4293-BEBC-B317ACD29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81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5DAF-E293-4060-A510-5E6D92880A3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04F0-FEA6-4293-BEBC-B317ACD29CC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61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5DAF-E293-4060-A510-5E6D92880A3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04F0-FEA6-4293-BEBC-B317ACD29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75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5DAF-E293-4060-A510-5E6D92880A3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04F0-FEA6-4293-BEBC-B317ACD29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4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5DAF-E293-4060-A510-5E6D92880A3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04F0-FEA6-4293-BEBC-B317ACD29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38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5DAF-E293-4060-A510-5E6D92880A3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04F0-FEA6-4293-BEBC-B317ACD29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71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545DAF-E293-4060-A510-5E6D92880A3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E04F0-FEA6-4293-BEBC-B317ACD29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09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5DAF-E293-4060-A510-5E6D92880A3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04F0-FEA6-4293-BEBC-B317ACD29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545DAF-E293-4060-A510-5E6D92880A31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3E04F0-FEA6-4293-BEBC-B317ACD29CC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9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4B95-55E2-7767-CBAA-FF84E753EAF4}"/>
              </a:ext>
            </a:extLst>
          </p:cNvPr>
          <p:cNvSpPr txBox="1">
            <a:spLocks/>
          </p:cNvSpPr>
          <p:nvPr/>
        </p:nvSpPr>
        <p:spPr>
          <a:xfrm>
            <a:off x="2779427" y="1338029"/>
            <a:ext cx="6870683" cy="68227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STROKE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DCF03-751B-8368-A766-1A7F46A29DE5}"/>
              </a:ext>
            </a:extLst>
          </p:cNvPr>
          <p:cNvSpPr txBox="1">
            <a:spLocks/>
          </p:cNvSpPr>
          <p:nvPr/>
        </p:nvSpPr>
        <p:spPr>
          <a:xfrm>
            <a:off x="1252023" y="3812346"/>
            <a:ext cx="9925493" cy="2405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NO:265</a:t>
            </a:r>
          </a:p>
          <a:p>
            <a:pPr marL="0" indent="0">
              <a:buNone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Ms. TATI KRUPA NANDINI</a:t>
            </a:r>
          </a:p>
          <a:p>
            <a:pPr marL="0" indent="0">
              <a:buNone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Ms. TADIBOINA SAITEJA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Mr. SAI SATISH(CEO of  INDIAN SERVERS)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8DEBD-729C-0586-5D36-046D76D01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085" y="150557"/>
            <a:ext cx="6870683" cy="1010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77F27A-187E-9DDC-F0A3-4C6F7B9AE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07" y="2020301"/>
            <a:ext cx="4927461" cy="323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3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098E-9380-DC20-84D8-ED3D313D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553" y="729598"/>
            <a:ext cx="2655854" cy="748454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94EF-F11A-46FB-BD35-958E425B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OVERVIEW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DATASET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METHODOLOGY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STROKE MONITORING SYSTEM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ARCHITECTURE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OUTPUT &amp;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F89FF-0F17-A0B4-E351-74A901DAE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6906"/>
            <a:ext cx="5059679" cy="331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2E48-AE55-1900-C67C-2C1AF40D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051" y="834360"/>
            <a:ext cx="2817897" cy="748454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2C66-80EF-0688-8362-08D57B7D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Brain prediction is expected to be great asset to the conventional method.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research of the stroke predictor model using machine learning techniques.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algorithms such as Multi-Layer Perceptron(MLP),Convolution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Neural Network(CNN).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Brain stroke prediction is based on observation of patient’s data.</a:t>
            </a:r>
          </a:p>
          <a:p>
            <a:pPr marL="0" indent="0">
              <a:buClr>
                <a:schemeClr val="tx1"/>
              </a:buClr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21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0FFE-EB2F-3DCA-8893-1E084FB3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674" y="821480"/>
            <a:ext cx="2418652" cy="748454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665A4-D650-0D8F-83F9-4F2782B1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is collected from “Kaggle”.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dataset is used to predict whether a patient is likely to get stroke based on          input parameters like gender, age, various diseases, and smoking status.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row in the data provides relevant information about the patient.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D7874-30C5-7439-4D4A-08284D67B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21" y="3631842"/>
            <a:ext cx="5512158" cy="25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B818-1095-A074-C78F-CAC4D3D6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21" y="947502"/>
            <a:ext cx="3964117" cy="604019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FC570-A4FF-28AE-7DEA-C2882D5EE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815921"/>
            <a:ext cx="7559898" cy="44818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F56997-77F7-3E8F-5AE4-5E8444E27F6D}"/>
              </a:ext>
            </a:extLst>
          </p:cNvPr>
          <p:cNvSpPr txBox="1"/>
          <p:nvPr/>
        </p:nvSpPr>
        <p:spPr>
          <a:xfrm>
            <a:off x="6297769" y="3181082"/>
            <a:ext cx="589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Fig: The flowchart of the proposed system methodology </a:t>
            </a:r>
          </a:p>
        </p:txBody>
      </p:sp>
    </p:spTree>
    <p:extLst>
      <p:ext uri="{BB962C8B-B14F-4D97-AF65-F5344CB8AC3E}">
        <p14:creationId xmlns:p14="http://schemas.microsoft.com/office/powerpoint/2010/main" val="130791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C884ED-1AAE-0ED3-5C82-B3970F80A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9" y="1442435"/>
            <a:ext cx="11062952" cy="4778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F05026-DF60-44A4-2B15-91D543E98107}"/>
              </a:ext>
            </a:extLst>
          </p:cNvPr>
          <p:cNvSpPr txBox="1"/>
          <p:nvPr/>
        </p:nvSpPr>
        <p:spPr>
          <a:xfrm>
            <a:off x="665409" y="637503"/>
            <a:ext cx="10590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Elderly stroke monitoring system using bio signals</a:t>
            </a:r>
          </a:p>
        </p:txBody>
      </p:sp>
    </p:spTree>
    <p:extLst>
      <p:ext uri="{BB962C8B-B14F-4D97-AF65-F5344CB8AC3E}">
        <p14:creationId xmlns:p14="http://schemas.microsoft.com/office/powerpoint/2010/main" val="63812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57BD-20ED-D9C8-0F11-80EB9BCB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592" y="847345"/>
            <a:ext cx="4208816" cy="74834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B39F9-3C8C-D5CC-CAFD-68338463B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846263"/>
            <a:ext cx="10058399" cy="4022725"/>
          </a:xfrm>
        </p:spPr>
      </p:pic>
    </p:spTree>
    <p:extLst>
      <p:ext uri="{BB962C8B-B14F-4D97-AF65-F5344CB8AC3E}">
        <p14:creationId xmlns:p14="http://schemas.microsoft.com/office/powerpoint/2010/main" val="332031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6C6B-7EA9-3B85-5EBD-862D1FD1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492" y="847238"/>
            <a:ext cx="5573976" cy="748454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&amp;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30955-A92A-0993-B28E-DDAE458D4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8" y="1988037"/>
            <a:ext cx="7272236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EA0D7-FBA9-373D-61A0-64543189C8BB}"/>
              </a:ext>
            </a:extLst>
          </p:cNvPr>
          <p:cNvSpPr txBox="1"/>
          <p:nvPr/>
        </p:nvSpPr>
        <p:spPr>
          <a:xfrm>
            <a:off x="7392474" y="2150772"/>
            <a:ext cx="4799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the fraction of predictions our model got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model is 89%.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45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F23EC7-7E05-ABE1-5BBA-DB51AA4DDC53}"/>
              </a:ext>
            </a:extLst>
          </p:cNvPr>
          <p:cNvSpPr txBox="1"/>
          <p:nvPr/>
        </p:nvSpPr>
        <p:spPr>
          <a:xfrm>
            <a:off x="2947115" y="2472744"/>
            <a:ext cx="6297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662545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</TotalTime>
  <Words>214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Retrospect</vt:lpstr>
      <vt:lpstr>PowerPoint Presentation</vt:lpstr>
      <vt:lpstr>CONTENT</vt:lpstr>
      <vt:lpstr>OVERVIEW</vt:lpstr>
      <vt:lpstr>DATASET</vt:lpstr>
      <vt:lpstr>METHODOLOGY</vt:lpstr>
      <vt:lpstr>PowerPoint Presentation</vt:lpstr>
      <vt:lpstr>ARCHITECTURE</vt:lpstr>
      <vt:lpstr>OUTPUT &amp; ACCURACY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</dc:creator>
  <cp:lastModifiedBy>narendra</cp:lastModifiedBy>
  <cp:revision>2</cp:revision>
  <dcterms:created xsi:type="dcterms:W3CDTF">2022-08-10T15:38:41Z</dcterms:created>
  <dcterms:modified xsi:type="dcterms:W3CDTF">2022-08-11T15:53:10Z</dcterms:modified>
</cp:coreProperties>
</file>