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4"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A7051B-610E-4C26-BDC4-4129AE2A0720}">
          <p14:sldIdLst>
            <p14:sldId id="256"/>
            <p14:sldId id="257"/>
            <p14:sldId id="258"/>
            <p14:sldId id="259"/>
            <p14:sldId id="264"/>
            <p14:sldId id="261"/>
            <p14:sldId id="262"/>
            <p14:sldId id="263"/>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4055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47573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38677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6745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2395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56052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C7F8C-906E-4E45-9D91-627C2E5707F8}" type="datetimeFigureOut">
              <a:rPr lang="en-IN" smtClean="0"/>
              <a:t>08-08-2025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6166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C7F8C-906E-4E45-9D91-627C2E5707F8}" type="datetimeFigureOut">
              <a:rPr lang="en-IN" smtClean="0"/>
              <a:t>08-08-2025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352512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C7F8C-906E-4E45-9D91-627C2E5707F8}" type="datetimeFigureOut">
              <a:rPr lang="en-IN" smtClean="0"/>
              <a:t>08-08-2025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93598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2980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32589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C7F8C-906E-4E45-9D91-627C2E5707F8}" type="datetimeFigureOut">
              <a:rPr lang="en-IN" smtClean="0"/>
              <a:t>08-08-2025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45DAE-DA3D-4F6F-A048-BCB9DF1F8520}" type="slidenum">
              <a:rPr lang="en-IN" smtClean="0"/>
              <a:t>‹#›</a:t>
            </a:fld>
            <a:endParaRPr lang="en-IN"/>
          </a:p>
        </p:txBody>
      </p:sp>
    </p:spTree>
    <p:extLst>
      <p:ext uri="{BB962C8B-B14F-4D97-AF65-F5344CB8AC3E}">
        <p14:creationId xmlns:p14="http://schemas.microsoft.com/office/powerpoint/2010/main" val="264104640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323F-2FA0-B250-000D-0C513C4AB488}"/>
              </a:ext>
            </a:extLst>
          </p:cNvPr>
          <p:cNvSpPr>
            <a:spLocks noGrp="1"/>
          </p:cNvSpPr>
          <p:nvPr>
            <p:ph type="ctrTitle"/>
          </p:nvPr>
        </p:nvSpPr>
        <p:spPr>
          <a:xfrm>
            <a:off x="1110343" y="575809"/>
            <a:ext cx="10722428" cy="752248"/>
          </a:xfrm>
        </p:spPr>
        <p:txBody>
          <a:bodyPr>
            <a:normAutofit/>
          </a:bodyPr>
          <a:lstStyle/>
          <a:p>
            <a:r>
              <a:rPr lang="en-IN" sz="4800" b="1" dirty="0">
                <a:latin typeface="Times New Roman" panose="02020603050405020304" pitchFamily="18" charset="0"/>
                <a:cs typeface="Times New Roman" panose="02020603050405020304" pitchFamily="18" charset="0"/>
              </a:rPr>
              <a:t>HKBK COLLEGE OF ENGINEERING</a:t>
            </a:r>
          </a:p>
        </p:txBody>
      </p:sp>
      <p:sp>
        <p:nvSpPr>
          <p:cNvPr id="3" name="Subtitle 2">
            <a:extLst>
              <a:ext uri="{FF2B5EF4-FFF2-40B4-BE49-F238E27FC236}">
                <a16:creationId xmlns:a16="http://schemas.microsoft.com/office/drawing/2014/main" id="{BEA61FAB-CC00-A671-C8C4-2CA508970403}"/>
              </a:ext>
            </a:extLst>
          </p:cNvPr>
          <p:cNvSpPr>
            <a:spLocks noGrp="1"/>
          </p:cNvSpPr>
          <p:nvPr>
            <p:ph type="subTitle" idx="1"/>
          </p:nvPr>
        </p:nvSpPr>
        <p:spPr>
          <a:xfrm>
            <a:off x="1600200" y="1774371"/>
            <a:ext cx="9514114" cy="4091893"/>
          </a:xfrm>
        </p:spPr>
        <p:txBody>
          <a:bodyPr/>
          <a:lstStyle/>
          <a:p>
            <a:r>
              <a:rPr lang="en-US" b="1" u="sng" dirty="0">
                <a:latin typeface="Times New Roman" panose="02020603050405020304" pitchFamily="18" charset="0"/>
                <a:cs typeface="Times New Roman" panose="02020603050405020304" pitchFamily="18" charset="0"/>
              </a:rPr>
              <a:t>PROJECT TITLE</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CONTACT MANAGER APP</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 NANDINI K 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USN: 1HK22CS097</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DEPT: COMPUTER SCIENCE AND ENGINEERING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DOMAIN: MERN STACK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MENTOR: QANITHULLAKHAN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063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00DD-00A2-E7DB-4099-3AE845670C33}"/>
              </a:ext>
            </a:extLst>
          </p:cNvPr>
          <p:cNvSpPr>
            <a:spLocks noGrp="1"/>
          </p:cNvSpPr>
          <p:nvPr>
            <p:ph type="title"/>
          </p:nvPr>
        </p:nvSpPr>
        <p:spPr>
          <a:xfrm>
            <a:off x="838200" y="365125"/>
            <a:ext cx="10515600" cy="690789"/>
          </a:xfrm>
        </p:spPr>
        <p:txBody>
          <a:bodyPr>
            <a:normAutofit fontScale="90000"/>
          </a:bodyPr>
          <a:lstStyle/>
          <a:p>
            <a:r>
              <a:rPr lang="en-IN" dirty="0"/>
              <a:t>Server.js</a:t>
            </a:r>
          </a:p>
        </p:txBody>
      </p:sp>
      <p:sp>
        <p:nvSpPr>
          <p:cNvPr id="3" name="Content Placeholder 2">
            <a:extLst>
              <a:ext uri="{FF2B5EF4-FFF2-40B4-BE49-F238E27FC236}">
                <a16:creationId xmlns:a16="http://schemas.microsoft.com/office/drawing/2014/main" id="{0A3B97A2-2897-AD18-D584-19FE1DF6D6C3}"/>
              </a:ext>
            </a:extLst>
          </p:cNvPr>
          <p:cNvSpPr>
            <a:spLocks noGrp="1"/>
          </p:cNvSpPr>
          <p:nvPr>
            <p:ph sz="half" idx="1"/>
          </p:nvPr>
        </p:nvSpPr>
        <p:spPr>
          <a:xfrm>
            <a:off x="838200" y="1197430"/>
            <a:ext cx="5181600" cy="4979534"/>
          </a:xfrm>
        </p:spPr>
        <p:txBody>
          <a:bodyPr>
            <a:noAutofit/>
          </a:bodyPr>
          <a:lstStyle/>
          <a:p>
            <a:pPr marL="0" indent="0">
              <a:buNone/>
            </a:pPr>
            <a:r>
              <a:rPr lang="en-IN" sz="2000" dirty="0" err="1"/>
              <a:t>const</a:t>
            </a:r>
            <a:r>
              <a:rPr lang="en-IN" sz="2000" dirty="0"/>
              <a:t> express = require('</a:t>
            </a:r>
            <a:r>
              <a:rPr lang="en-IN" sz="2000" dirty="0" err="1"/>
              <a:t>express'</a:t>
            </a:r>
            <a:r>
              <a:rPr lang="en-IN" sz="2000" dirty="0"/>
              <a:t>);</a:t>
            </a:r>
          </a:p>
          <a:p>
            <a:pPr marL="0" indent="0">
              <a:buNone/>
            </a:pPr>
            <a:r>
              <a:rPr lang="en-IN" sz="2000" dirty="0" err="1"/>
              <a:t>const</a:t>
            </a:r>
            <a:r>
              <a:rPr lang="en-IN" sz="2000" dirty="0"/>
              <a:t> </a:t>
            </a:r>
            <a:r>
              <a:rPr lang="en-IN" sz="2000" dirty="0" err="1"/>
              <a:t>cors</a:t>
            </a:r>
            <a:r>
              <a:rPr lang="en-IN" sz="2000" dirty="0"/>
              <a:t> = require('</a:t>
            </a:r>
            <a:r>
              <a:rPr lang="en-IN" sz="2000" dirty="0" err="1"/>
              <a:t>cors'</a:t>
            </a:r>
            <a:r>
              <a:rPr lang="en-IN" sz="2000" dirty="0"/>
              <a:t>);</a:t>
            </a:r>
          </a:p>
          <a:p>
            <a:pPr marL="0" indent="0">
              <a:buNone/>
            </a:pPr>
            <a:r>
              <a:rPr lang="en-IN" sz="2000" dirty="0" err="1"/>
              <a:t>const</a:t>
            </a:r>
            <a:r>
              <a:rPr lang="en-IN" sz="2000" dirty="0"/>
              <a:t> app = express();</a:t>
            </a:r>
          </a:p>
          <a:p>
            <a:pPr marL="0" indent="0">
              <a:buNone/>
            </a:pPr>
            <a:r>
              <a:rPr lang="en-IN" sz="2000" dirty="0" err="1"/>
              <a:t>const</a:t>
            </a:r>
            <a:r>
              <a:rPr lang="en-IN" sz="2000" dirty="0"/>
              <a:t> PORT = 3000;</a:t>
            </a:r>
          </a:p>
          <a:p>
            <a:pPr marL="0" indent="0">
              <a:buNone/>
            </a:pPr>
            <a:br>
              <a:rPr lang="en-IN" sz="2000" dirty="0"/>
            </a:br>
            <a:r>
              <a:rPr lang="en-IN" sz="2000" dirty="0" err="1"/>
              <a:t>app.use</a:t>
            </a:r>
            <a:r>
              <a:rPr lang="en-IN" sz="2000" dirty="0"/>
              <a:t>(</a:t>
            </a:r>
            <a:r>
              <a:rPr lang="en-IN" sz="2000" dirty="0" err="1"/>
              <a:t>cors</a:t>
            </a:r>
            <a:r>
              <a:rPr lang="en-IN" sz="2000" dirty="0"/>
              <a:t>());</a:t>
            </a:r>
          </a:p>
          <a:p>
            <a:pPr marL="0" indent="0">
              <a:buNone/>
            </a:pPr>
            <a:r>
              <a:rPr lang="en-IN" sz="2000" dirty="0" err="1"/>
              <a:t>app.use</a:t>
            </a:r>
            <a:r>
              <a:rPr lang="en-IN" sz="2000" dirty="0"/>
              <a:t>(</a:t>
            </a:r>
            <a:r>
              <a:rPr lang="en-IN" sz="2000" dirty="0" err="1"/>
              <a:t>express.json</a:t>
            </a:r>
            <a:r>
              <a:rPr lang="en-IN" sz="2000" dirty="0"/>
              <a:t>());</a:t>
            </a:r>
          </a:p>
          <a:p>
            <a:pPr marL="0" indent="0">
              <a:buNone/>
            </a:pPr>
            <a:br>
              <a:rPr lang="en-IN" sz="2000" dirty="0"/>
            </a:br>
            <a:r>
              <a:rPr lang="en-IN" sz="2000" dirty="0"/>
              <a:t>let contacts = [];</a:t>
            </a:r>
          </a:p>
          <a:p>
            <a:pPr marL="0" indent="0">
              <a:buNone/>
            </a:pPr>
            <a:r>
              <a:rPr lang="en-IN" sz="2000" dirty="0"/>
              <a:t>let </a:t>
            </a:r>
            <a:r>
              <a:rPr lang="en-IN" sz="2000" dirty="0" err="1"/>
              <a:t>idCounter</a:t>
            </a:r>
            <a:r>
              <a:rPr lang="en-IN" sz="2000" dirty="0"/>
              <a:t> = 1;</a:t>
            </a:r>
          </a:p>
          <a:p>
            <a:pPr marL="0" indent="0">
              <a:buNone/>
            </a:pPr>
            <a:br>
              <a:rPr lang="en-IN" sz="2000" dirty="0"/>
            </a:br>
            <a:r>
              <a:rPr lang="en-IN" sz="2000" dirty="0"/>
              <a:t>// Get all contacts</a:t>
            </a:r>
          </a:p>
          <a:p>
            <a:pPr marL="0" indent="0">
              <a:buNone/>
            </a:pPr>
            <a:r>
              <a:rPr lang="en-IN" sz="2000" dirty="0" err="1"/>
              <a:t>app.get</a:t>
            </a:r>
            <a:r>
              <a:rPr lang="en-IN" sz="2000" dirty="0"/>
              <a:t>('/contacts', (</a:t>
            </a:r>
            <a:r>
              <a:rPr lang="en-IN" sz="2000" dirty="0" err="1"/>
              <a:t>req</a:t>
            </a:r>
            <a:r>
              <a:rPr lang="en-IN" sz="2000" dirty="0"/>
              <a:t>, res) =&gt; {</a:t>
            </a:r>
          </a:p>
          <a:p>
            <a:pPr marL="0" indent="0">
              <a:buNone/>
            </a:pPr>
            <a:r>
              <a:rPr lang="en-IN" sz="2000" dirty="0"/>
              <a:t>  </a:t>
            </a:r>
            <a:r>
              <a:rPr lang="en-IN" sz="2000" dirty="0" err="1"/>
              <a:t>res.json</a:t>
            </a:r>
            <a:r>
              <a:rPr lang="en-IN" sz="2000" dirty="0"/>
              <a:t>(contacts);</a:t>
            </a:r>
          </a:p>
          <a:p>
            <a:pPr marL="0" indent="0">
              <a:buNone/>
            </a:pPr>
            <a:r>
              <a:rPr lang="en-IN" sz="2000" dirty="0"/>
              <a:t>});</a:t>
            </a:r>
          </a:p>
          <a:p>
            <a:pPr marL="0" indent="0">
              <a:buNone/>
            </a:pPr>
            <a:endParaRPr lang="en-IN" sz="2000" dirty="0"/>
          </a:p>
        </p:txBody>
      </p:sp>
      <p:sp>
        <p:nvSpPr>
          <p:cNvPr id="4" name="Content Placeholder 3">
            <a:extLst>
              <a:ext uri="{FF2B5EF4-FFF2-40B4-BE49-F238E27FC236}">
                <a16:creationId xmlns:a16="http://schemas.microsoft.com/office/drawing/2014/main" id="{1B646A31-9CD2-4621-611B-12A1F17C6DD2}"/>
              </a:ext>
            </a:extLst>
          </p:cNvPr>
          <p:cNvSpPr>
            <a:spLocks noGrp="1"/>
          </p:cNvSpPr>
          <p:nvPr>
            <p:ph sz="half" idx="2"/>
          </p:nvPr>
        </p:nvSpPr>
        <p:spPr>
          <a:xfrm>
            <a:off x="5529942" y="681035"/>
            <a:ext cx="5823857" cy="5495927"/>
          </a:xfrm>
        </p:spPr>
        <p:txBody>
          <a:bodyPr>
            <a:noAutofit/>
          </a:bodyPr>
          <a:lstStyle/>
          <a:p>
            <a:pPr marL="0" indent="0">
              <a:buNone/>
            </a:pPr>
            <a:r>
              <a:rPr lang="en-IN" sz="2000" dirty="0"/>
              <a:t>// Add a new contact</a:t>
            </a:r>
          </a:p>
          <a:p>
            <a:pPr marL="0" indent="0">
              <a:buNone/>
            </a:pPr>
            <a:r>
              <a:rPr lang="en-IN" sz="2000" dirty="0" err="1"/>
              <a:t>app.post</a:t>
            </a:r>
            <a:r>
              <a:rPr lang="en-IN" sz="2000" dirty="0"/>
              <a:t>('/contacts', (</a:t>
            </a:r>
            <a:r>
              <a:rPr lang="en-IN" sz="2000" dirty="0" err="1"/>
              <a:t>req</a:t>
            </a:r>
            <a:r>
              <a:rPr lang="en-IN" sz="2000" dirty="0"/>
              <a:t>, res) =&gt; {</a:t>
            </a:r>
          </a:p>
          <a:p>
            <a:pPr marL="0" indent="0">
              <a:buNone/>
            </a:pPr>
            <a:r>
              <a:rPr lang="en-IN" sz="2000" dirty="0"/>
              <a:t>  </a:t>
            </a:r>
            <a:r>
              <a:rPr lang="en-IN" sz="2000" dirty="0" err="1"/>
              <a:t>const</a:t>
            </a:r>
            <a:r>
              <a:rPr lang="en-IN" sz="2000" dirty="0"/>
              <a:t> contact = { id: </a:t>
            </a:r>
            <a:r>
              <a:rPr lang="en-IN" sz="2000" dirty="0" err="1"/>
              <a:t>idCounter</a:t>
            </a:r>
            <a:r>
              <a:rPr lang="en-IN" sz="2000" dirty="0"/>
              <a:t>++, ...</a:t>
            </a:r>
            <a:r>
              <a:rPr lang="en-IN" sz="2000" dirty="0" err="1"/>
              <a:t>req.body</a:t>
            </a:r>
            <a:r>
              <a:rPr lang="en-IN" sz="2000" dirty="0"/>
              <a:t> };</a:t>
            </a:r>
          </a:p>
          <a:p>
            <a:pPr marL="0" indent="0">
              <a:buNone/>
            </a:pPr>
            <a:r>
              <a:rPr lang="en-IN" sz="2000" dirty="0"/>
              <a:t>  </a:t>
            </a:r>
            <a:r>
              <a:rPr lang="en-IN" sz="2000" dirty="0" err="1"/>
              <a:t>contacts.push</a:t>
            </a:r>
            <a:r>
              <a:rPr lang="en-IN" sz="2000" dirty="0"/>
              <a:t>(contact);</a:t>
            </a:r>
          </a:p>
          <a:p>
            <a:pPr marL="0" indent="0">
              <a:buNone/>
            </a:pPr>
            <a:r>
              <a:rPr lang="en-IN" sz="2000" dirty="0"/>
              <a:t>  </a:t>
            </a:r>
            <a:r>
              <a:rPr lang="en-IN" sz="2000" dirty="0" err="1"/>
              <a:t>res.status</a:t>
            </a:r>
            <a:r>
              <a:rPr lang="en-IN" sz="2000" dirty="0"/>
              <a:t>(201).</a:t>
            </a:r>
            <a:r>
              <a:rPr lang="en-IN" sz="2000" dirty="0" err="1"/>
              <a:t>json</a:t>
            </a:r>
            <a:r>
              <a:rPr lang="en-IN" sz="2000" dirty="0"/>
              <a:t>(contact);</a:t>
            </a:r>
          </a:p>
          <a:p>
            <a:pPr marL="0" indent="0">
              <a:buNone/>
            </a:pPr>
            <a:r>
              <a:rPr lang="en-IN" sz="2000" dirty="0"/>
              <a:t>});</a:t>
            </a:r>
          </a:p>
          <a:p>
            <a:pPr marL="0" indent="0">
              <a:buNone/>
            </a:pPr>
            <a:r>
              <a:rPr lang="en-IN" sz="2000" dirty="0"/>
              <a:t>// Update contact</a:t>
            </a:r>
          </a:p>
          <a:p>
            <a:pPr marL="0" indent="0">
              <a:buNone/>
            </a:pPr>
            <a:r>
              <a:rPr lang="en-IN" sz="2000" dirty="0" err="1"/>
              <a:t>app.put</a:t>
            </a:r>
            <a:r>
              <a:rPr lang="en-IN" sz="2000" dirty="0"/>
              <a:t>('/contacts/:id', (</a:t>
            </a:r>
            <a:r>
              <a:rPr lang="en-IN" sz="2000" dirty="0" err="1"/>
              <a:t>req</a:t>
            </a:r>
            <a:r>
              <a:rPr lang="en-IN" sz="2000" dirty="0"/>
              <a:t>, res) =&gt; {</a:t>
            </a:r>
          </a:p>
          <a:p>
            <a:pPr marL="0" indent="0">
              <a:buNone/>
            </a:pPr>
            <a:r>
              <a:rPr lang="en-IN" sz="2000" dirty="0"/>
              <a:t>  </a:t>
            </a:r>
            <a:r>
              <a:rPr lang="en-IN" sz="2000" dirty="0" err="1"/>
              <a:t>const</a:t>
            </a:r>
            <a:r>
              <a:rPr lang="en-IN" sz="2000" dirty="0"/>
              <a:t> id = </a:t>
            </a:r>
            <a:r>
              <a:rPr lang="en-IN" sz="2000" dirty="0" err="1"/>
              <a:t>parseInt</a:t>
            </a:r>
            <a:r>
              <a:rPr lang="en-IN" sz="2000" dirty="0"/>
              <a:t>(req.params.id);</a:t>
            </a:r>
          </a:p>
          <a:p>
            <a:pPr marL="0" indent="0">
              <a:buNone/>
            </a:pPr>
            <a:r>
              <a:rPr lang="en-IN" sz="2000" dirty="0"/>
              <a:t>  </a:t>
            </a:r>
            <a:r>
              <a:rPr lang="en-IN" sz="2000" dirty="0" err="1"/>
              <a:t>const</a:t>
            </a:r>
            <a:r>
              <a:rPr lang="en-IN" sz="2000" dirty="0"/>
              <a:t> index = </a:t>
            </a:r>
            <a:r>
              <a:rPr lang="en-IN" sz="2000" dirty="0" err="1"/>
              <a:t>contacts.findIndex</a:t>
            </a:r>
            <a:r>
              <a:rPr lang="en-IN" sz="2000" dirty="0"/>
              <a:t>(c =&gt; c.id === id);</a:t>
            </a:r>
          </a:p>
          <a:p>
            <a:pPr marL="0" indent="0">
              <a:buNone/>
            </a:pPr>
            <a:r>
              <a:rPr lang="en-IN" sz="2000" dirty="0"/>
              <a:t>  if (index !== -1) {</a:t>
            </a:r>
          </a:p>
          <a:p>
            <a:pPr marL="0" indent="0">
              <a:buNone/>
            </a:pPr>
            <a:r>
              <a:rPr lang="en-IN" sz="2000" dirty="0"/>
              <a:t>    contacts[index] = { id, ...</a:t>
            </a:r>
            <a:r>
              <a:rPr lang="en-IN" sz="2000" dirty="0" err="1"/>
              <a:t>req.body</a:t>
            </a:r>
            <a:r>
              <a:rPr lang="en-IN" sz="2000" dirty="0"/>
              <a:t> };</a:t>
            </a:r>
          </a:p>
          <a:p>
            <a:pPr marL="0" indent="0">
              <a:buNone/>
            </a:pPr>
            <a:r>
              <a:rPr lang="en-IN" sz="2000" dirty="0"/>
              <a:t>    </a:t>
            </a:r>
            <a:r>
              <a:rPr lang="en-IN" sz="2000" dirty="0" err="1"/>
              <a:t>res.json</a:t>
            </a:r>
            <a:r>
              <a:rPr lang="en-IN" sz="2000" dirty="0"/>
              <a:t>(contacts[index]);</a:t>
            </a:r>
          </a:p>
          <a:p>
            <a:pPr marL="0" indent="0">
              <a:buNone/>
            </a:pPr>
            <a:r>
              <a:rPr lang="en-IN" sz="2000" dirty="0"/>
              <a:t>  } else { </a:t>
            </a:r>
            <a:r>
              <a:rPr lang="en-IN" sz="2000" dirty="0" err="1"/>
              <a:t>res.status</a:t>
            </a:r>
            <a:r>
              <a:rPr lang="en-IN" sz="2000" dirty="0"/>
              <a:t>(404).</a:t>
            </a:r>
            <a:r>
              <a:rPr lang="en-IN" sz="2000" dirty="0" err="1"/>
              <a:t>json</a:t>
            </a:r>
            <a:r>
              <a:rPr lang="en-IN" sz="2000" dirty="0"/>
              <a:t>({ message: 'Contact not found' });</a:t>
            </a:r>
          </a:p>
          <a:p>
            <a:pPr marL="0" indent="0">
              <a:buNone/>
            </a:pPr>
            <a:r>
              <a:rPr lang="en-IN" sz="2000" dirty="0"/>
              <a:t>  }</a:t>
            </a: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03344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8F4C-993C-2F7B-0895-557B8FA42E73}"/>
              </a:ext>
            </a:extLst>
          </p:cNvPr>
          <p:cNvSpPr>
            <a:spLocks noGrp="1"/>
          </p:cNvSpPr>
          <p:nvPr>
            <p:ph type="title"/>
          </p:nvPr>
        </p:nvSpPr>
        <p:spPr>
          <a:xfrm>
            <a:off x="762000" y="365125"/>
            <a:ext cx="7728857" cy="4337504"/>
          </a:xfrm>
        </p:spPr>
        <p:txBody>
          <a:bodyPr>
            <a:normAutofit/>
          </a:bodyPr>
          <a:lstStyle/>
          <a:p>
            <a:r>
              <a:rPr lang="en-US" sz="2000" dirty="0"/>
              <a:t>// Delete contact</a:t>
            </a:r>
            <a:br>
              <a:rPr lang="en-US" sz="2000" dirty="0"/>
            </a:br>
            <a:r>
              <a:rPr lang="en-US" sz="2000" dirty="0" err="1"/>
              <a:t>app.delete</a:t>
            </a:r>
            <a:r>
              <a:rPr lang="en-US" sz="2000" dirty="0"/>
              <a:t>('/contacts/:id', (req, res) =&gt; {</a:t>
            </a:r>
            <a:br>
              <a:rPr lang="en-US" sz="2000" dirty="0"/>
            </a:br>
            <a:r>
              <a:rPr lang="en-US" sz="2000" dirty="0"/>
              <a:t>  const id = </a:t>
            </a:r>
            <a:r>
              <a:rPr lang="en-US" sz="2000" dirty="0" err="1"/>
              <a:t>parseInt</a:t>
            </a:r>
            <a:r>
              <a:rPr lang="en-US" sz="2000" dirty="0"/>
              <a:t>(req.params.id);</a:t>
            </a:r>
            <a:br>
              <a:rPr lang="en-US" sz="2000" dirty="0"/>
            </a:br>
            <a:r>
              <a:rPr lang="en-US" sz="2000" dirty="0"/>
              <a:t>  contacts = </a:t>
            </a:r>
            <a:r>
              <a:rPr lang="en-US" sz="2000" dirty="0" err="1"/>
              <a:t>contacts.filter</a:t>
            </a:r>
            <a:r>
              <a:rPr lang="en-US" sz="2000" dirty="0"/>
              <a:t>(c =&gt; c.id !== id);</a:t>
            </a:r>
            <a:br>
              <a:rPr lang="en-US" sz="2000" dirty="0"/>
            </a:br>
            <a:r>
              <a:rPr lang="en-US" sz="2000" dirty="0"/>
              <a:t>  </a:t>
            </a:r>
            <a:r>
              <a:rPr lang="en-US" sz="2000" dirty="0" err="1"/>
              <a:t>res.json</a:t>
            </a:r>
            <a:r>
              <a:rPr lang="en-US" sz="2000" dirty="0"/>
              <a:t>({ message: 'Contact deleted' });</a:t>
            </a:r>
            <a:br>
              <a:rPr lang="en-US" sz="2000" dirty="0"/>
            </a:br>
            <a:r>
              <a:rPr lang="en-US" sz="2000" dirty="0"/>
              <a:t>});</a:t>
            </a:r>
            <a:br>
              <a:rPr lang="en-US" sz="2000" dirty="0"/>
            </a:br>
            <a:br>
              <a:rPr lang="en-US" sz="2000" dirty="0"/>
            </a:br>
            <a:r>
              <a:rPr lang="en-US" sz="2000" dirty="0" err="1"/>
              <a:t>app.listen</a:t>
            </a:r>
            <a:r>
              <a:rPr lang="en-US" sz="2000" dirty="0"/>
              <a:t>(PORT, () =&gt; {</a:t>
            </a:r>
            <a:br>
              <a:rPr lang="en-US" sz="2000" dirty="0"/>
            </a:br>
            <a:r>
              <a:rPr lang="en-US" sz="2000" dirty="0"/>
              <a:t>  console.log(`Server running at http://localhost:${PORT}`);</a:t>
            </a:r>
            <a:br>
              <a:rPr lang="en-US" sz="2000" dirty="0"/>
            </a:br>
            <a:r>
              <a:rPr lang="en-US" sz="2000" dirty="0"/>
              <a:t>});</a:t>
            </a:r>
            <a:br>
              <a:rPr lang="en-US" sz="2000" dirty="0"/>
            </a:br>
            <a:endParaRPr lang="en-IN" sz="2000" dirty="0"/>
          </a:p>
        </p:txBody>
      </p:sp>
    </p:spTree>
    <p:extLst>
      <p:ext uri="{BB962C8B-B14F-4D97-AF65-F5344CB8AC3E}">
        <p14:creationId xmlns:p14="http://schemas.microsoft.com/office/powerpoint/2010/main" val="355627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776F-578F-1549-E6ED-65212185D5AB}"/>
              </a:ext>
            </a:extLst>
          </p:cNvPr>
          <p:cNvSpPr>
            <a:spLocks noGrp="1"/>
          </p:cNvSpPr>
          <p:nvPr>
            <p:ph type="title"/>
          </p:nvPr>
        </p:nvSpPr>
        <p:spPr>
          <a:xfrm>
            <a:off x="838200" y="365126"/>
            <a:ext cx="10515600" cy="647246"/>
          </a:xfrm>
        </p:spPr>
        <p:txBody>
          <a:bodyPr>
            <a:normAutofit fontScale="90000"/>
          </a:bodyPr>
          <a:lstStyle/>
          <a:p>
            <a:r>
              <a:rPr lang="en-IN" b="1" dirty="0">
                <a:latin typeface="Times New Roman" panose="02020603050405020304" pitchFamily="18" charset="0"/>
                <a:cs typeface="Times New Roman" panose="02020603050405020304" pitchFamily="18" charset="0"/>
              </a:rPr>
              <a:t>OUTPUT :</a:t>
            </a:r>
          </a:p>
        </p:txBody>
      </p:sp>
      <p:pic>
        <p:nvPicPr>
          <p:cNvPr id="8" name="Picture 7">
            <a:extLst>
              <a:ext uri="{FF2B5EF4-FFF2-40B4-BE49-F238E27FC236}">
                <a16:creationId xmlns:a16="http://schemas.microsoft.com/office/drawing/2014/main" id="{E162AD5C-7527-EA7C-1673-149694BCD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56" y="1557076"/>
            <a:ext cx="9639944" cy="4364753"/>
          </a:xfrm>
          <a:prstGeom prst="rect">
            <a:avLst/>
          </a:prstGeom>
        </p:spPr>
      </p:pic>
    </p:spTree>
    <p:extLst>
      <p:ext uri="{BB962C8B-B14F-4D97-AF65-F5344CB8AC3E}">
        <p14:creationId xmlns:p14="http://schemas.microsoft.com/office/powerpoint/2010/main" val="63965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54994-0EE6-CDCD-C80E-23942C77D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888" y="762000"/>
            <a:ext cx="9488224" cy="5116286"/>
          </a:xfrm>
          <a:prstGeom prst="rect">
            <a:avLst/>
          </a:prstGeom>
        </p:spPr>
      </p:pic>
    </p:spTree>
    <p:extLst>
      <p:ext uri="{BB962C8B-B14F-4D97-AF65-F5344CB8AC3E}">
        <p14:creationId xmlns:p14="http://schemas.microsoft.com/office/powerpoint/2010/main" val="152009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E7BF-BB7C-D592-F4CB-783DE75C531B}"/>
              </a:ext>
            </a:extLst>
          </p:cNvPr>
          <p:cNvSpPr>
            <a:spLocks noGrp="1"/>
          </p:cNvSpPr>
          <p:nvPr>
            <p:ph type="title"/>
          </p:nvPr>
        </p:nvSpPr>
        <p:spPr>
          <a:xfrm>
            <a:off x="838200" y="2270125"/>
            <a:ext cx="10515600" cy="1325563"/>
          </a:xfrm>
        </p:spPr>
        <p:txBody>
          <a:bodyPr/>
          <a:lstStyle/>
          <a:p>
            <a:r>
              <a:rPr lang="en-IN" dirty="0"/>
              <a:t>                            THANK YOU</a:t>
            </a:r>
          </a:p>
        </p:txBody>
      </p:sp>
    </p:spTree>
    <p:extLst>
      <p:ext uri="{BB962C8B-B14F-4D97-AF65-F5344CB8AC3E}">
        <p14:creationId xmlns:p14="http://schemas.microsoft.com/office/powerpoint/2010/main" val="368038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D189-4E97-53F1-FCA4-4714A78F2275}"/>
              </a:ext>
            </a:extLst>
          </p:cNvPr>
          <p:cNvSpPr>
            <a:spLocks noGrp="1"/>
          </p:cNvSpPr>
          <p:nvPr>
            <p:ph type="title"/>
          </p:nvPr>
        </p:nvSpPr>
        <p:spPr>
          <a:xfrm>
            <a:off x="838200" y="326571"/>
            <a:ext cx="10515600" cy="816429"/>
          </a:xfrm>
        </p:spPr>
        <p:txBody>
          <a:bodyPr>
            <a:normAutofit fontScale="90000"/>
          </a:bodyPr>
          <a:lstStyle/>
          <a:p>
            <a:r>
              <a:rPr lang="en-US" b="1" dirty="0">
                <a:latin typeface="Times New Roman" panose="02020603050405020304" pitchFamily="18" charset="0"/>
                <a:cs typeface="Times New Roman" panose="02020603050405020304" pitchFamily="18" charset="0"/>
              </a:rPr>
              <a:t>   About the Contact Manager Application</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1F476-4D9A-3528-AC21-AE568CF59AA8}"/>
              </a:ext>
            </a:extLst>
          </p:cNvPr>
          <p:cNvSpPr>
            <a:spLocks noGrp="1"/>
          </p:cNvSpPr>
          <p:nvPr>
            <p:ph idx="1"/>
          </p:nvPr>
        </p:nvSpPr>
        <p:spPr>
          <a:xfrm>
            <a:off x="838200" y="1480457"/>
            <a:ext cx="10515600" cy="4696506"/>
          </a:xfrm>
        </p:spPr>
        <p:txBody>
          <a:bodyPr>
            <a:norm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Contact Manager</a:t>
            </a:r>
            <a:r>
              <a:rPr lang="en-US" dirty="0">
                <a:latin typeface="Times New Roman" panose="02020603050405020304" pitchFamily="18" charset="0"/>
                <a:cs typeface="Times New Roman" panose="02020603050405020304" pitchFamily="18" charset="0"/>
              </a:rPr>
              <a:t> is a Python-based application designed to store, organize, and manage contact information efficiently. It allows users to create, view, search, update, and delete contact records, ensuring that personal or professional contact details are easily accessible.</a:t>
            </a:r>
          </a:p>
          <a:p>
            <a:pPr algn="just"/>
            <a:r>
              <a:rPr lang="en-US" dirty="0">
                <a:latin typeface="Times New Roman" panose="02020603050405020304" pitchFamily="18" charset="0"/>
                <a:cs typeface="Times New Roman" panose="02020603050405020304" pitchFamily="18" charset="0"/>
              </a:rPr>
              <a:t>The application uses a </a:t>
            </a:r>
            <a:r>
              <a:rPr lang="en-US" b="1" dirty="0">
                <a:latin typeface="Times New Roman" panose="02020603050405020304" pitchFamily="18" charset="0"/>
                <a:cs typeface="Times New Roman" panose="02020603050405020304" pitchFamily="18" charset="0"/>
              </a:rPr>
              <a:t>JSON file</a:t>
            </a:r>
            <a:r>
              <a:rPr lang="en-US" dirty="0">
                <a:latin typeface="Times New Roman" panose="02020603050405020304" pitchFamily="18" charset="0"/>
                <a:cs typeface="Times New Roman" panose="02020603050405020304" pitchFamily="18" charset="0"/>
              </a:rPr>
              <a:t> for data storage, enabling persistence of information between sessions without requiring a complex database setup. This makes it lightweight, portable, and easy to maintain. The codebase is structured into separate modules to enhance readability, reusability, and scalability.</a:t>
            </a:r>
          </a:p>
          <a:p>
            <a:endParaRPr lang="en-IN" dirty="0"/>
          </a:p>
        </p:txBody>
      </p:sp>
    </p:spTree>
    <p:extLst>
      <p:ext uri="{BB962C8B-B14F-4D97-AF65-F5344CB8AC3E}">
        <p14:creationId xmlns:p14="http://schemas.microsoft.com/office/powerpoint/2010/main" val="195067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488D-8039-40DD-A3F7-2EB959026EBB}"/>
              </a:ext>
            </a:extLst>
          </p:cNvPr>
          <p:cNvSpPr>
            <a:spLocks noGrp="1"/>
          </p:cNvSpPr>
          <p:nvPr>
            <p:ph type="title"/>
          </p:nvPr>
        </p:nvSpPr>
        <p:spPr>
          <a:xfrm>
            <a:off x="914400" y="346528"/>
            <a:ext cx="10515600" cy="669018"/>
          </a:xfrm>
        </p:spPr>
        <p:txBody>
          <a:bodyPr>
            <a:normAutofit fontScale="90000"/>
          </a:bodyPr>
          <a:lstStyle/>
          <a:p>
            <a:r>
              <a:rPr lang="en-US" b="1" dirty="0">
                <a:latin typeface="Times New Roman" panose="02020603050405020304" pitchFamily="18" charset="0"/>
                <a:cs typeface="Times New Roman" panose="02020603050405020304" pitchFamily="18" charset="0"/>
              </a:rPr>
              <a:t>Purpose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32A5F-89D4-1EC4-BF02-EEA9F661F0CA}"/>
              </a:ext>
            </a:extLst>
          </p:cNvPr>
          <p:cNvSpPr>
            <a:spLocks noGrp="1"/>
          </p:cNvSpPr>
          <p:nvPr>
            <p:ph idx="1"/>
          </p:nvPr>
        </p:nvSpPr>
        <p:spPr>
          <a:xfrm>
            <a:off x="685800" y="681037"/>
            <a:ext cx="10591800" cy="5791200"/>
          </a:xfrm>
        </p:spPr>
        <p:txBody>
          <a:bodyPr>
            <a:normAutofit fontScale="92500" lnSpcReduction="10000"/>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The main objective of this project is to provide a simple yet functional contact management tool that can be used from the command line. It also serves as a foundation for learning basic </a:t>
            </a:r>
            <a:r>
              <a:rPr lang="en-US" b="1" dirty="0">
                <a:latin typeface="Times New Roman" panose="02020603050405020304" pitchFamily="18" charset="0"/>
                <a:cs typeface="Times New Roman" panose="02020603050405020304" pitchFamily="18" charset="0"/>
              </a:rPr>
              <a:t>file handling, data structures, and modular programming</a:t>
            </a:r>
            <a:r>
              <a:rPr lang="en-US" dirty="0">
                <a:latin typeface="Times New Roman" panose="02020603050405020304" pitchFamily="18" charset="0"/>
                <a:cs typeface="Times New Roman" panose="02020603050405020304" pitchFamily="18" charset="0"/>
              </a:rPr>
              <a:t> in Python.</a:t>
            </a:r>
          </a:p>
          <a:p>
            <a:pPr marL="0" indent="0">
              <a:buNone/>
            </a:pPr>
            <a:r>
              <a:rPr lang="en-US" b="1" dirty="0">
                <a:latin typeface="Times New Roman" panose="02020603050405020304" pitchFamily="18" charset="0"/>
                <a:cs typeface="Times New Roman" panose="02020603050405020304" pitchFamily="18" charset="0"/>
              </a:rPr>
              <a:t>Key Features</a:t>
            </a:r>
          </a:p>
          <a:p>
            <a:r>
              <a:rPr lang="en-US" b="1" dirty="0">
                <a:latin typeface="Times New Roman" panose="02020603050405020304" pitchFamily="18" charset="0"/>
                <a:cs typeface="Times New Roman" panose="02020603050405020304" pitchFamily="18" charset="0"/>
              </a:rPr>
              <a:t>Add Contact</a:t>
            </a:r>
            <a:r>
              <a:rPr lang="en-US" dirty="0">
                <a:latin typeface="Times New Roman" panose="02020603050405020304" pitchFamily="18" charset="0"/>
                <a:cs typeface="Times New Roman" panose="02020603050405020304" pitchFamily="18" charset="0"/>
              </a:rPr>
              <a:t> – Store a new contact’s name, phone number, email address, and physical address.</a:t>
            </a:r>
          </a:p>
          <a:p>
            <a:r>
              <a:rPr lang="en-US" b="1" dirty="0">
                <a:latin typeface="Times New Roman" panose="02020603050405020304" pitchFamily="18" charset="0"/>
                <a:cs typeface="Times New Roman" panose="02020603050405020304" pitchFamily="18" charset="0"/>
              </a:rPr>
              <a:t>View Contacts</a:t>
            </a:r>
            <a:r>
              <a:rPr lang="en-US" dirty="0">
                <a:latin typeface="Times New Roman" panose="02020603050405020304" pitchFamily="18" charset="0"/>
                <a:cs typeface="Times New Roman" panose="02020603050405020304" pitchFamily="18" charset="0"/>
              </a:rPr>
              <a:t> – Display all stored contacts in a clear, organized list.</a:t>
            </a:r>
          </a:p>
          <a:p>
            <a:r>
              <a:rPr lang="en-US" b="1" dirty="0">
                <a:latin typeface="Times New Roman" panose="02020603050405020304" pitchFamily="18" charset="0"/>
                <a:cs typeface="Times New Roman" panose="02020603050405020304" pitchFamily="18" charset="0"/>
              </a:rPr>
              <a:t>Search Contact</a:t>
            </a:r>
            <a:r>
              <a:rPr lang="en-US" dirty="0">
                <a:latin typeface="Times New Roman" panose="02020603050405020304" pitchFamily="18" charset="0"/>
                <a:cs typeface="Times New Roman" panose="02020603050405020304" pitchFamily="18" charset="0"/>
              </a:rPr>
              <a:t> – Find contacts by name, with partial matching support.</a:t>
            </a:r>
          </a:p>
          <a:p>
            <a:r>
              <a:rPr lang="en-US" b="1" dirty="0">
                <a:latin typeface="Times New Roman" panose="02020603050405020304" pitchFamily="18" charset="0"/>
                <a:cs typeface="Times New Roman" panose="02020603050405020304" pitchFamily="18" charset="0"/>
              </a:rPr>
              <a:t>Update Contact</a:t>
            </a:r>
            <a:r>
              <a:rPr lang="en-US" dirty="0">
                <a:latin typeface="Times New Roman" panose="02020603050405020304" pitchFamily="18" charset="0"/>
                <a:cs typeface="Times New Roman" panose="02020603050405020304" pitchFamily="18" charset="0"/>
              </a:rPr>
              <a:t> – Edit existing contact details while keeping unchanged fields intact.</a:t>
            </a:r>
          </a:p>
          <a:p>
            <a:r>
              <a:rPr lang="en-US" b="1" dirty="0">
                <a:latin typeface="Times New Roman" panose="02020603050405020304" pitchFamily="18" charset="0"/>
                <a:cs typeface="Times New Roman" panose="02020603050405020304" pitchFamily="18" charset="0"/>
              </a:rPr>
              <a:t>Delete Contact</a:t>
            </a:r>
            <a:r>
              <a:rPr lang="en-US" dirty="0">
                <a:latin typeface="Times New Roman" panose="02020603050405020304" pitchFamily="18" charset="0"/>
                <a:cs typeface="Times New Roman" panose="02020603050405020304" pitchFamily="18" charset="0"/>
              </a:rPr>
              <a:t> – Remove unwanted or outdated contacts.</a:t>
            </a:r>
          </a:p>
          <a:p>
            <a:r>
              <a:rPr lang="en-US" b="1" dirty="0">
                <a:latin typeface="Times New Roman" panose="02020603050405020304" pitchFamily="18" charset="0"/>
                <a:cs typeface="Times New Roman" panose="02020603050405020304" pitchFamily="18" charset="0"/>
              </a:rPr>
              <a:t>Data Persistence</a:t>
            </a:r>
            <a:r>
              <a:rPr lang="en-US" dirty="0">
                <a:latin typeface="Times New Roman" panose="02020603050405020304" pitchFamily="18" charset="0"/>
                <a:cs typeface="Times New Roman" panose="02020603050405020304" pitchFamily="18" charset="0"/>
              </a:rPr>
              <a:t> – All changes are saved automatically to a JSON file.</a:t>
            </a:r>
          </a:p>
          <a:p>
            <a:endParaRPr lang="en-IN" dirty="0"/>
          </a:p>
        </p:txBody>
      </p:sp>
    </p:spTree>
    <p:extLst>
      <p:ext uri="{BB962C8B-B14F-4D97-AF65-F5344CB8AC3E}">
        <p14:creationId xmlns:p14="http://schemas.microsoft.com/office/powerpoint/2010/main" val="45979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91A5-A0E1-83B1-7FD2-E36D697225A9}"/>
              </a:ext>
            </a:extLst>
          </p:cNvPr>
          <p:cNvSpPr>
            <a:spLocks noGrp="1"/>
          </p:cNvSpPr>
          <p:nvPr>
            <p:ph type="title"/>
          </p:nvPr>
        </p:nvSpPr>
        <p:spPr>
          <a:xfrm>
            <a:off x="838200" y="365125"/>
            <a:ext cx="10515600" cy="636361"/>
          </a:xfrm>
        </p:spPr>
        <p:txBody>
          <a:bodyPr>
            <a:noAutofit/>
          </a:bodyPr>
          <a:lstStyle/>
          <a:p>
            <a:r>
              <a:rPr lang="en-US" sz="3600" b="1" dirty="0">
                <a:latin typeface="Times New Roman" panose="02020603050405020304" pitchFamily="18" charset="0"/>
                <a:cs typeface="Times New Roman" panose="02020603050405020304" pitchFamily="18" charset="0"/>
              </a:rPr>
              <a:t>Advantages</a:t>
            </a:r>
            <a:br>
              <a:rPr lang="en-US"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0800C8-32E4-3AE8-D2D6-22781BB9E517}"/>
              </a:ext>
            </a:extLst>
          </p:cNvPr>
          <p:cNvSpPr>
            <a:spLocks noGrp="1"/>
          </p:cNvSpPr>
          <p:nvPr>
            <p:ph idx="1"/>
          </p:nvPr>
        </p:nvSpPr>
        <p:spPr>
          <a:xfrm>
            <a:off x="838200" y="1001486"/>
            <a:ext cx="10515600" cy="5780314"/>
          </a:xfrm>
        </p:spPr>
        <p:txBody>
          <a:bodyPr/>
          <a:lstStyle/>
          <a:p>
            <a:r>
              <a:rPr lang="en-US" dirty="0">
                <a:latin typeface="Times New Roman" panose="02020603050405020304" pitchFamily="18" charset="0"/>
                <a:cs typeface="Times New Roman" panose="02020603050405020304" pitchFamily="18" charset="0"/>
              </a:rPr>
              <a:t>Simple and lightweight</a:t>
            </a:r>
          </a:p>
          <a:p>
            <a:r>
              <a:rPr lang="en-US" dirty="0">
                <a:latin typeface="Times New Roman" panose="02020603050405020304" pitchFamily="18" charset="0"/>
                <a:cs typeface="Times New Roman" panose="02020603050405020304" pitchFamily="18" charset="0"/>
              </a:rPr>
              <a:t>No need for internet connection or database setup</a:t>
            </a:r>
          </a:p>
          <a:p>
            <a:r>
              <a:rPr lang="en-US" dirty="0">
                <a:latin typeface="Times New Roman" panose="02020603050405020304" pitchFamily="18" charset="0"/>
                <a:cs typeface="Times New Roman" panose="02020603050405020304" pitchFamily="18" charset="0"/>
              </a:rPr>
              <a:t>Modular structure for easy maintenance</a:t>
            </a:r>
          </a:p>
          <a:p>
            <a:r>
              <a:rPr lang="en-US" dirty="0">
                <a:latin typeface="Times New Roman" panose="02020603050405020304" pitchFamily="18" charset="0"/>
                <a:cs typeface="Times New Roman" panose="02020603050405020304" pitchFamily="18" charset="0"/>
              </a:rPr>
              <a:t>Can be extended into a GUI or web-based app</a:t>
            </a:r>
          </a:p>
          <a:p>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Future Enhancements</a:t>
            </a:r>
          </a:p>
          <a:p>
            <a:pPr marL="0" indent="0">
              <a:buNone/>
            </a:pP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Graphical User Interface (GUI) using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or </a:t>
            </a:r>
            <a:r>
              <a:rPr lang="en-IN" dirty="0" err="1">
                <a:latin typeface="Times New Roman" panose="02020603050405020304" pitchFamily="18" charset="0"/>
                <a:cs typeface="Times New Roman" panose="02020603050405020304" pitchFamily="18" charset="0"/>
              </a:rPr>
              <a:t>PyQt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Import/Export Contacts in CSV or Excel format</a:t>
            </a:r>
          </a:p>
          <a:p>
            <a:r>
              <a:rPr lang="en-IN" dirty="0">
                <a:latin typeface="Times New Roman" panose="02020603050405020304" pitchFamily="18" charset="0"/>
                <a:cs typeface="Times New Roman" panose="02020603050405020304" pitchFamily="18" charset="0"/>
              </a:rPr>
              <a:t>Cloud Synchronization for multi-device access</a:t>
            </a:r>
          </a:p>
          <a:p>
            <a:r>
              <a:rPr lang="en-IN" dirty="0">
                <a:latin typeface="Times New Roman" panose="02020603050405020304" pitchFamily="18" charset="0"/>
                <a:cs typeface="Times New Roman" panose="02020603050405020304" pitchFamily="18" charset="0"/>
              </a:rPr>
              <a:t>Contact Grouping (e.g., Family, Friends, Work)</a:t>
            </a:r>
          </a:p>
          <a:p>
            <a:endParaRPr lang="en-IN" dirty="0"/>
          </a:p>
        </p:txBody>
      </p:sp>
    </p:spTree>
    <p:extLst>
      <p:ext uri="{BB962C8B-B14F-4D97-AF65-F5344CB8AC3E}">
        <p14:creationId xmlns:p14="http://schemas.microsoft.com/office/powerpoint/2010/main" val="82373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AC7-A2DC-CA4E-7A3B-283118FF1972}"/>
              </a:ext>
            </a:extLst>
          </p:cNvPr>
          <p:cNvSpPr>
            <a:spLocks noGrp="1"/>
          </p:cNvSpPr>
          <p:nvPr>
            <p:ph type="title"/>
          </p:nvPr>
        </p:nvSpPr>
        <p:spPr/>
        <p:txBody>
          <a:bodyPr/>
          <a:lstStyle/>
          <a:p>
            <a:r>
              <a:rPr lang="en-IN" dirty="0"/>
              <a:t>Project Structure</a:t>
            </a:r>
          </a:p>
        </p:txBody>
      </p:sp>
      <p:sp>
        <p:nvSpPr>
          <p:cNvPr id="3" name="Content Placeholder 2">
            <a:extLst>
              <a:ext uri="{FF2B5EF4-FFF2-40B4-BE49-F238E27FC236}">
                <a16:creationId xmlns:a16="http://schemas.microsoft.com/office/drawing/2014/main" id="{DCAD30D1-52CA-2037-EAF0-0659DE466F7F}"/>
              </a:ext>
            </a:extLst>
          </p:cNvPr>
          <p:cNvSpPr>
            <a:spLocks noGrp="1"/>
          </p:cNvSpPr>
          <p:nvPr>
            <p:ph idx="1"/>
          </p:nvPr>
        </p:nvSpPr>
        <p:spPr/>
        <p:txBody>
          <a:bodyPr>
            <a:normAutofit fontScale="92500" lnSpcReduction="20000"/>
          </a:bodyPr>
          <a:lstStyle/>
          <a:p>
            <a:pPr marL="0" indent="0">
              <a:buNone/>
            </a:pPr>
            <a:r>
              <a:rPr lang="en-IN" dirty="0"/>
              <a:t>&gt;</a:t>
            </a:r>
            <a:r>
              <a:rPr lang="en-IN" dirty="0" err="1"/>
              <a:t>contactmanager</a:t>
            </a:r>
            <a:endParaRPr lang="en-IN" dirty="0"/>
          </a:p>
          <a:p>
            <a:pPr marL="0" indent="0">
              <a:buNone/>
            </a:pPr>
            <a:r>
              <a:rPr lang="en-IN" dirty="0"/>
              <a:t>&gt;Backend</a:t>
            </a:r>
          </a:p>
          <a:p>
            <a:pPr marL="0" indent="0">
              <a:buNone/>
            </a:pPr>
            <a:r>
              <a:rPr lang="en-IN" dirty="0"/>
              <a:t>  └node modules</a:t>
            </a:r>
          </a:p>
          <a:p>
            <a:pPr marL="0" indent="0">
              <a:buNone/>
            </a:pPr>
            <a:r>
              <a:rPr lang="en-IN" dirty="0"/>
              <a:t>  └app.js</a:t>
            </a:r>
          </a:p>
          <a:p>
            <a:pPr marL="0" indent="0">
              <a:buNone/>
            </a:pPr>
            <a:r>
              <a:rPr lang="en-IN" dirty="0"/>
              <a:t>  └</a:t>
            </a:r>
            <a:r>
              <a:rPr lang="en-IN" dirty="0" err="1"/>
              <a:t>package.json</a:t>
            </a:r>
            <a:endParaRPr lang="en-IN" dirty="0"/>
          </a:p>
          <a:p>
            <a:pPr marL="0" indent="0">
              <a:buNone/>
            </a:pPr>
            <a:r>
              <a:rPr lang="en-IN" dirty="0"/>
              <a:t>&gt;</a:t>
            </a:r>
            <a:r>
              <a:rPr lang="en-IN" dirty="0" err="1"/>
              <a:t>Frotnend</a:t>
            </a:r>
            <a:endParaRPr lang="en-IN" dirty="0"/>
          </a:p>
          <a:p>
            <a:pPr marL="0" indent="0">
              <a:buNone/>
            </a:pPr>
            <a:r>
              <a:rPr lang="en-IN" dirty="0"/>
              <a:t>   └index.html</a:t>
            </a:r>
          </a:p>
          <a:p>
            <a:pPr marL="0" indent="0">
              <a:buNone/>
            </a:pPr>
            <a:r>
              <a:rPr lang="en-IN" dirty="0"/>
              <a:t>   └script.js</a:t>
            </a:r>
          </a:p>
          <a:p>
            <a:pPr marL="0" indent="0">
              <a:buNone/>
            </a:pPr>
            <a:r>
              <a:rPr lang="en-IN" dirty="0"/>
              <a:t>   └style.css</a:t>
            </a:r>
          </a:p>
          <a:p>
            <a:pPr marL="0" indent="0">
              <a:buNone/>
            </a:pPr>
            <a:r>
              <a:rPr lang="en-IN" dirty="0"/>
              <a:t>    </a:t>
            </a:r>
          </a:p>
        </p:txBody>
      </p:sp>
    </p:spTree>
    <p:extLst>
      <p:ext uri="{BB962C8B-B14F-4D97-AF65-F5344CB8AC3E}">
        <p14:creationId xmlns:p14="http://schemas.microsoft.com/office/powerpoint/2010/main" val="3923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B0AA-4272-C391-80C4-5D60027F75AE}"/>
              </a:ext>
            </a:extLst>
          </p:cNvPr>
          <p:cNvSpPr>
            <a:spLocks noGrp="1"/>
          </p:cNvSpPr>
          <p:nvPr>
            <p:ph type="title"/>
          </p:nvPr>
        </p:nvSpPr>
        <p:spPr>
          <a:xfrm>
            <a:off x="838200" y="365126"/>
            <a:ext cx="10515600" cy="745218"/>
          </a:xfrm>
        </p:spPr>
        <p:txBody>
          <a:bodyPr>
            <a:normAutofit fontScale="90000"/>
          </a:bodyPr>
          <a:lstStyle/>
          <a:p>
            <a:r>
              <a:rPr lang="en-IN" b="1" dirty="0">
                <a:latin typeface="Times New Roman" panose="02020603050405020304" pitchFamily="18" charset="0"/>
                <a:cs typeface="Times New Roman" panose="02020603050405020304" pitchFamily="18" charset="0"/>
              </a:rPr>
              <a:t>HTML CODE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0B54CC-4896-1BBB-51FC-79837779F1C4}"/>
              </a:ext>
            </a:extLst>
          </p:cNvPr>
          <p:cNvSpPr>
            <a:spLocks noGrp="1"/>
          </p:cNvSpPr>
          <p:nvPr>
            <p:ph sz="half" idx="1"/>
          </p:nvPr>
        </p:nvSpPr>
        <p:spPr>
          <a:xfrm>
            <a:off x="293914" y="1230086"/>
            <a:ext cx="5181600" cy="5262788"/>
          </a:xfrm>
        </p:spPr>
        <p:txBody>
          <a:bodyPr>
            <a:normAutofit fontScale="700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  &lt;meta charset="UTF-8"&gt;</a:t>
            </a:r>
          </a:p>
          <a:p>
            <a:pPr marL="0" indent="0">
              <a:buNone/>
            </a:pPr>
            <a:r>
              <a:rPr lang="en-IN" dirty="0"/>
              <a:t>  &lt;title&gt;Contact Manager&lt;/title&gt;</a:t>
            </a:r>
          </a:p>
          <a:p>
            <a:pPr marL="0" indent="0">
              <a:buNone/>
            </a:pPr>
            <a:r>
              <a:rPr lang="en-IN" dirty="0"/>
              <a:t>  &lt;link </a:t>
            </a:r>
            <a:r>
              <a:rPr lang="en-IN" dirty="0" err="1"/>
              <a:t>rel</a:t>
            </a:r>
            <a:r>
              <a:rPr lang="en-IN" dirty="0"/>
              <a:t>="stylesheet" </a:t>
            </a:r>
            <a:r>
              <a:rPr lang="en-IN" dirty="0" err="1"/>
              <a:t>href</a:t>
            </a:r>
            <a:r>
              <a:rPr lang="en-IN" dirty="0"/>
              <a:t>="style.css"&gt;</a:t>
            </a:r>
          </a:p>
          <a:p>
            <a:pPr marL="0" indent="0">
              <a:buNone/>
            </a:pPr>
            <a:r>
              <a:rPr lang="en-IN" dirty="0"/>
              <a:t>&lt;/head&gt;</a:t>
            </a:r>
          </a:p>
          <a:p>
            <a:pPr marL="0" indent="0">
              <a:buNone/>
            </a:pPr>
            <a:r>
              <a:rPr lang="en-IN" dirty="0"/>
              <a:t>&lt;body&gt;</a:t>
            </a:r>
          </a:p>
          <a:p>
            <a:pPr marL="0" indent="0">
              <a:buNone/>
            </a:pPr>
            <a:r>
              <a:rPr lang="en-IN" dirty="0"/>
              <a:t>  &lt;h1&gt;Contact Manager&lt;/h1&gt;</a:t>
            </a:r>
          </a:p>
          <a:p>
            <a:endParaRPr lang="en-IN" dirty="0"/>
          </a:p>
        </p:txBody>
      </p:sp>
      <p:sp>
        <p:nvSpPr>
          <p:cNvPr id="4" name="Content Placeholder 3">
            <a:extLst>
              <a:ext uri="{FF2B5EF4-FFF2-40B4-BE49-F238E27FC236}">
                <a16:creationId xmlns:a16="http://schemas.microsoft.com/office/drawing/2014/main" id="{BCA8D955-5447-53C1-F090-C740939AB737}"/>
              </a:ext>
            </a:extLst>
          </p:cNvPr>
          <p:cNvSpPr>
            <a:spLocks noGrp="1"/>
          </p:cNvSpPr>
          <p:nvPr>
            <p:ph sz="half" idx="2"/>
          </p:nvPr>
        </p:nvSpPr>
        <p:spPr>
          <a:xfrm>
            <a:off x="5475514" y="1230086"/>
            <a:ext cx="6259286" cy="5627914"/>
          </a:xfrm>
        </p:spPr>
        <p:txBody>
          <a:bodyPr>
            <a:normAutofit fontScale="70000" lnSpcReduction="20000"/>
          </a:bodyPr>
          <a:lstStyle/>
          <a:p>
            <a:pPr marL="0" indent="0">
              <a:buNone/>
            </a:pPr>
            <a:r>
              <a:rPr lang="en-IN" dirty="0"/>
              <a:t>&lt;form id="</a:t>
            </a:r>
            <a:r>
              <a:rPr lang="en-IN" dirty="0" err="1"/>
              <a:t>contactForm</a:t>
            </a:r>
            <a:r>
              <a:rPr lang="en-IN" dirty="0"/>
              <a:t>" method="post" action="/contacts"&gt;</a:t>
            </a:r>
          </a:p>
          <a:p>
            <a:pPr marL="0" indent="0">
              <a:buNone/>
            </a:pPr>
            <a:r>
              <a:rPr lang="en-IN" dirty="0"/>
              <a:t>    &lt;input type="hidden" id="</a:t>
            </a:r>
            <a:r>
              <a:rPr lang="en-IN" dirty="0" err="1"/>
              <a:t>contactId</a:t>
            </a:r>
            <a:r>
              <a:rPr lang="en-IN" dirty="0"/>
              <a:t>"&gt;</a:t>
            </a:r>
          </a:p>
          <a:p>
            <a:pPr marL="0" indent="0">
              <a:buNone/>
            </a:pPr>
            <a:r>
              <a:rPr lang="en-IN" dirty="0"/>
              <a:t>    &lt;input type="text" name="name" id="name" placeholder="Name" required&gt;</a:t>
            </a:r>
          </a:p>
          <a:p>
            <a:pPr marL="0" indent="0">
              <a:buNone/>
            </a:pPr>
            <a:r>
              <a:rPr lang="en-IN" dirty="0"/>
              <a:t>    &lt;input type="email" name="email" id="email" placeholder="Email" required&gt;</a:t>
            </a:r>
          </a:p>
          <a:p>
            <a:pPr marL="0" indent="0">
              <a:buNone/>
            </a:pPr>
            <a:r>
              <a:rPr lang="en-IN" dirty="0"/>
              <a:t>    &lt;input type="text" name="</a:t>
            </a:r>
            <a:r>
              <a:rPr lang="en-IN" dirty="0" err="1"/>
              <a:t>phnumber</a:t>
            </a:r>
            <a:r>
              <a:rPr lang="en-IN" dirty="0"/>
              <a:t>" id="</a:t>
            </a:r>
            <a:r>
              <a:rPr lang="en-IN" dirty="0" err="1"/>
              <a:t>phnumber</a:t>
            </a:r>
            <a:r>
              <a:rPr lang="en-IN" dirty="0"/>
              <a:t>" placeholder="Phone" required&gt;</a:t>
            </a:r>
          </a:p>
          <a:p>
            <a:pPr marL="0" indent="0">
              <a:buNone/>
            </a:pPr>
            <a:r>
              <a:rPr lang="en-IN" dirty="0"/>
              <a:t>    &lt;button type="submit"&gt;Save Contact&lt;/button&gt;</a:t>
            </a:r>
          </a:p>
          <a:p>
            <a:pPr marL="0" indent="0">
              <a:buNone/>
            </a:pPr>
            <a:r>
              <a:rPr lang="en-IN" dirty="0"/>
              <a:t>    &lt;ul id="</a:t>
            </a:r>
            <a:r>
              <a:rPr lang="en-IN" dirty="0" err="1"/>
              <a:t>contactList</a:t>
            </a:r>
            <a:r>
              <a:rPr lang="en-IN" dirty="0"/>
              <a:t>"&gt;&lt;/ul&gt;</a:t>
            </a:r>
          </a:p>
          <a:p>
            <a:pPr marL="0" indent="0">
              <a:buNone/>
            </a:pPr>
            <a:r>
              <a:rPr lang="en-IN" dirty="0"/>
              <a:t>  &lt;/form&gt;</a:t>
            </a:r>
          </a:p>
          <a:p>
            <a:pPr marL="0" indent="0">
              <a:buNone/>
            </a:pPr>
            <a:br>
              <a:rPr lang="en-IN" dirty="0"/>
            </a:br>
            <a:r>
              <a:rPr lang="en-IN" dirty="0"/>
              <a:t>  </a:t>
            </a:r>
          </a:p>
          <a:p>
            <a:pPr marL="0" indent="0">
              <a:buNone/>
            </a:pPr>
            <a:br>
              <a:rPr lang="en-IN" dirty="0"/>
            </a:br>
            <a:r>
              <a:rPr lang="en-IN" dirty="0"/>
              <a:t>  &lt;script </a:t>
            </a:r>
            <a:r>
              <a:rPr lang="en-IN" dirty="0" err="1"/>
              <a:t>src</a:t>
            </a:r>
            <a:r>
              <a:rPr lang="en-IN" dirty="0"/>
              <a:t>="script.js"&gt;&lt;/script&gt;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39128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0BBB-0225-1D2A-4127-8D55C2455872}"/>
              </a:ext>
            </a:extLst>
          </p:cNvPr>
          <p:cNvSpPr>
            <a:spLocks noGrp="1"/>
          </p:cNvSpPr>
          <p:nvPr>
            <p:ph type="title"/>
          </p:nvPr>
        </p:nvSpPr>
        <p:spPr>
          <a:xfrm>
            <a:off x="838200" y="365125"/>
            <a:ext cx="10515600" cy="690789"/>
          </a:xfrm>
        </p:spPr>
        <p:txBody>
          <a:bodyPr>
            <a:normAutofit/>
          </a:bodyPr>
          <a:lstStyle/>
          <a:p>
            <a:r>
              <a:rPr lang="en-IN" sz="3600" b="1" dirty="0">
                <a:latin typeface="Times New Roman" panose="02020603050405020304" pitchFamily="18" charset="0"/>
                <a:cs typeface="Times New Roman" panose="02020603050405020304" pitchFamily="18" charset="0"/>
              </a:rPr>
              <a:t>CSS CODE</a:t>
            </a:r>
          </a:p>
        </p:txBody>
      </p:sp>
      <p:sp>
        <p:nvSpPr>
          <p:cNvPr id="3" name="Content Placeholder 2">
            <a:extLst>
              <a:ext uri="{FF2B5EF4-FFF2-40B4-BE49-F238E27FC236}">
                <a16:creationId xmlns:a16="http://schemas.microsoft.com/office/drawing/2014/main" id="{5D9F34B2-E7E0-9BE0-CE58-16525429299E}"/>
              </a:ext>
            </a:extLst>
          </p:cNvPr>
          <p:cNvSpPr>
            <a:spLocks noGrp="1"/>
          </p:cNvSpPr>
          <p:nvPr>
            <p:ph sz="half" idx="1"/>
          </p:nvPr>
        </p:nvSpPr>
        <p:spPr>
          <a:xfrm>
            <a:off x="838200" y="1262743"/>
            <a:ext cx="4648200" cy="4914220"/>
          </a:xfrm>
        </p:spPr>
        <p:txBody>
          <a:bodyPr>
            <a:noAutofit/>
          </a:bodyPr>
          <a:lstStyle/>
          <a:p>
            <a:pPr marL="0" indent="0">
              <a:buNone/>
            </a:pPr>
            <a:r>
              <a:rPr lang="en-IN" sz="2000" dirty="0"/>
              <a:t>body {</a:t>
            </a:r>
          </a:p>
          <a:p>
            <a:pPr marL="0" indent="0">
              <a:buNone/>
            </a:pPr>
            <a:r>
              <a:rPr lang="en-IN" sz="2000" dirty="0"/>
              <a:t>  font-family: Arial, sans-serif;</a:t>
            </a:r>
          </a:p>
          <a:p>
            <a:pPr marL="0" indent="0">
              <a:buNone/>
            </a:pPr>
            <a:r>
              <a:rPr lang="en-IN" sz="2000" dirty="0"/>
              <a:t>  padding: 20px;</a:t>
            </a:r>
          </a:p>
          <a:p>
            <a:pPr marL="0" indent="0">
              <a:buNone/>
            </a:pPr>
            <a:r>
              <a:rPr lang="en-IN" sz="2000" dirty="0"/>
              <a:t>  max-width: 600px;</a:t>
            </a:r>
          </a:p>
          <a:p>
            <a:pPr marL="0" indent="0">
              <a:buNone/>
            </a:pPr>
            <a:r>
              <a:rPr lang="en-IN" sz="2000" dirty="0"/>
              <a:t>  margin: auto;</a:t>
            </a:r>
          </a:p>
          <a:p>
            <a:pPr marL="0" indent="0">
              <a:buNone/>
            </a:pPr>
            <a:r>
              <a:rPr lang="en-IN" sz="2000" dirty="0"/>
              <a:t>}</a:t>
            </a:r>
          </a:p>
          <a:p>
            <a:pPr marL="0" indent="0">
              <a:buNone/>
            </a:pPr>
            <a:endParaRPr lang="en-IN" sz="2000" dirty="0"/>
          </a:p>
          <a:p>
            <a:pPr marL="0" indent="0">
              <a:buNone/>
            </a:pPr>
            <a:r>
              <a:rPr lang="en-IN" sz="2000" dirty="0"/>
              <a:t>form input, form button {</a:t>
            </a:r>
          </a:p>
          <a:p>
            <a:pPr marL="0" indent="0">
              <a:buNone/>
            </a:pPr>
            <a:r>
              <a:rPr lang="en-IN" sz="2000" dirty="0"/>
              <a:t>  display: block;</a:t>
            </a:r>
          </a:p>
          <a:p>
            <a:pPr marL="0" indent="0">
              <a:buNone/>
            </a:pPr>
            <a:r>
              <a:rPr lang="en-IN" sz="2000" dirty="0"/>
              <a:t>  margin: 10px 0;</a:t>
            </a:r>
          </a:p>
          <a:p>
            <a:pPr marL="0" indent="0">
              <a:buNone/>
            </a:pPr>
            <a:r>
              <a:rPr lang="en-IN" sz="2000" dirty="0"/>
              <a:t>  padding: 8px;</a:t>
            </a:r>
          </a:p>
          <a:p>
            <a:pPr marL="0" indent="0">
              <a:buNone/>
            </a:pPr>
            <a:r>
              <a:rPr lang="en-IN" sz="2000" dirty="0"/>
              <a:t>  width: 100%;</a:t>
            </a:r>
          </a:p>
          <a:p>
            <a:pPr marL="0" indent="0">
              <a:buNone/>
            </a:pPr>
            <a:r>
              <a:rPr lang="en-IN" sz="2000" dirty="0"/>
              <a:t>}</a:t>
            </a:r>
          </a:p>
          <a:p>
            <a:pPr marL="0" indent="0">
              <a:buNone/>
            </a:pPr>
            <a:endParaRPr lang="en-IN" sz="2000" dirty="0"/>
          </a:p>
          <a:p>
            <a:pPr marL="0" indent="0">
              <a:buNone/>
            </a:pPr>
            <a:br>
              <a:rPr lang="en-IN" sz="2000" dirty="0"/>
            </a:br>
            <a:endParaRPr lang="en-IN" sz="2000" dirty="0"/>
          </a:p>
          <a:p>
            <a:endParaRPr lang="en-IN" sz="2000" dirty="0"/>
          </a:p>
        </p:txBody>
      </p:sp>
      <p:sp>
        <p:nvSpPr>
          <p:cNvPr id="4" name="Content Placeholder 3">
            <a:extLst>
              <a:ext uri="{FF2B5EF4-FFF2-40B4-BE49-F238E27FC236}">
                <a16:creationId xmlns:a16="http://schemas.microsoft.com/office/drawing/2014/main" id="{2AFB91A9-3CF7-5067-F1D1-D9C0CD666355}"/>
              </a:ext>
            </a:extLst>
          </p:cNvPr>
          <p:cNvSpPr>
            <a:spLocks noGrp="1"/>
          </p:cNvSpPr>
          <p:nvPr>
            <p:ph sz="half" idx="2"/>
          </p:nvPr>
        </p:nvSpPr>
        <p:spPr>
          <a:xfrm>
            <a:off x="6172200" y="1143000"/>
            <a:ext cx="5486400" cy="5033963"/>
          </a:xfrm>
        </p:spPr>
        <p:txBody>
          <a:bodyPr>
            <a:normAutofit/>
          </a:bodyPr>
          <a:lstStyle/>
          <a:p>
            <a:pPr marL="0" indent="0">
              <a:buNone/>
            </a:pPr>
            <a:br>
              <a:rPr lang="en-IN" sz="2000" dirty="0"/>
            </a:br>
            <a:r>
              <a:rPr lang="en-IN" sz="2000" dirty="0"/>
              <a:t>li {</a:t>
            </a:r>
          </a:p>
          <a:p>
            <a:pPr marL="0" indent="0">
              <a:buNone/>
            </a:pPr>
            <a:r>
              <a:rPr lang="en-IN" sz="2000" dirty="0"/>
              <a:t>  margin: 10px 0;</a:t>
            </a:r>
          </a:p>
          <a:p>
            <a:pPr marL="0" indent="0">
              <a:buNone/>
            </a:pPr>
            <a:r>
              <a:rPr lang="en-IN" sz="2000" dirty="0"/>
              <a:t>  border-bottom: 1px solid #ccc;</a:t>
            </a:r>
          </a:p>
          <a:p>
            <a:pPr marL="0" indent="0">
              <a:buNone/>
            </a:pPr>
            <a:r>
              <a:rPr lang="en-IN" sz="2000" dirty="0"/>
              <a:t>  padding: 5px;</a:t>
            </a:r>
          </a:p>
          <a:p>
            <a:pPr marL="0" indent="0">
              <a:buNone/>
            </a:pPr>
            <a:r>
              <a:rPr lang="en-IN" sz="2000" dirty="0"/>
              <a:t>}</a:t>
            </a:r>
          </a:p>
          <a:p>
            <a:endParaRPr lang="en-IN" sz="2000" dirty="0"/>
          </a:p>
        </p:txBody>
      </p:sp>
    </p:spTree>
    <p:extLst>
      <p:ext uri="{BB962C8B-B14F-4D97-AF65-F5344CB8AC3E}">
        <p14:creationId xmlns:p14="http://schemas.microsoft.com/office/powerpoint/2010/main" val="116620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0B43-81B2-63BD-DA16-3E07B9ACC0F8}"/>
              </a:ext>
            </a:extLst>
          </p:cNvPr>
          <p:cNvSpPr>
            <a:spLocks noGrp="1"/>
          </p:cNvSpPr>
          <p:nvPr>
            <p:ph type="title"/>
          </p:nvPr>
        </p:nvSpPr>
        <p:spPr/>
        <p:txBody>
          <a:bodyPr/>
          <a:lstStyle/>
          <a:p>
            <a:r>
              <a:rPr lang="en-IN" dirty="0"/>
              <a:t>Script.js</a:t>
            </a:r>
          </a:p>
        </p:txBody>
      </p:sp>
      <p:sp>
        <p:nvSpPr>
          <p:cNvPr id="3" name="Content Placeholder 2">
            <a:extLst>
              <a:ext uri="{FF2B5EF4-FFF2-40B4-BE49-F238E27FC236}">
                <a16:creationId xmlns:a16="http://schemas.microsoft.com/office/drawing/2014/main" id="{9684DD65-A39A-1DB7-D570-0FD14EA6707A}"/>
              </a:ext>
            </a:extLst>
          </p:cNvPr>
          <p:cNvSpPr>
            <a:spLocks noGrp="1"/>
          </p:cNvSpPr>
          <p:nvPr>
            <p:ph sz="half" idx="1"/>
          </p:nvPr>
        </p:nvSpPr>
        <p:spPr>
          <a:xfrm>
            <a:off x="185057" y="1578429"/>
            <a:ext cx="5834743" cy="4914446"/>
          </a:xfrm>
        </p:spPr>
        <p:txBody>
          <a:bodyPr>
            <a:normAutofit fontScale="55000" lnSpcReduction="20000"/>
          </a:bodyPr>
          <a:lstStyle/>
          <a:p>
            <a:pPr marL="0" indent="0">
              <a:buNone/>
            </a:pPr>
            <a:r>
              <a:rPr lang="en-IN" sz="3300" dirty="0" err="1"/>
              <a:t>const</a:t>
            </a:r>
            <a:r>
              <a:rPr lang="en-IN" sz="3300" dirty="0"/>
              <a:t> </a:t>
            </a:r>
            <a:r>
              <a:rPr lang="en-IN" sz="3300" dirty="0" err="1"/>
              <a:t>apiUrl</a:t>
            </a:r>
            <a:r>
              <a:rPr lang="en-IN" sz="3300" dirty="0"/>
              <a:t> = 'http://localhost:3000/contacts';</a:t>
            </a:r>
          </a:p>
          <a:p>
            <a:pPr marL="0" indent="0">
              <a:buNone/>
            </a:pPr>
            <a:br>
              <a:rPr lang="en-IN" sz="3300" dirty="0"/>
            </a:br>
            <a:r>
              <a:rPr lang="en-IN" sz="3300" dirty="0" err="1"/>
              <a:t>const</a:t>
            </a:r>
            <a:r>
              <a:rPr lang="en-IN" sz="3300" dirty="0"/>
              <a:t> </a:t>
            </a:r>
            <a:r>
              <a:rPr lang="en-IN" sz="3300" dirty="0" err="1"/>
              <a:t>contactForm</a:t>
            </a:r>
            <a:r>
              <a:rPr lang="en-IN" sz="3300" dirty="0"/>
              <a:t> = </a:t>
            </a:r>
            <a:r>
              <a:rPr lang="en-IN" sz="3300" dirty="0" err="1"/>
              <a:t>document.getElementById</a:t>
            </a:r>
            <a:r>
              <a:rPr lang="en-IN" sz="3300" dirty="0"/>
              <a:t>('</a:t>
            </a:r>
            <a:r>
              <a:rPr lang="en-IN" sz="3300" dirty="0" err="1"/>
              <a:t>contactForm</a:t>
            </a:r>
            <a:r>
              <a:rPr lang="en-IN" sz="3300" dirty="0"/>
              <a:t>');</a:t>
            </a:r>
          </a:p>
          <a:p>
            <a:pPr marL="0" indent="0">
              <a:buNone/>
            </a:pPr>
            <a:r>
              <a:rPr lang="en-IN" sz="3300" dirty="0" err="1"/>
              <a:t>const</a:t>
            </a:r>
            <a:r>
              <a:rPr lang="en-IN" sz="3300" dirty="0"/>
              <a:t> </a:t>
            </a:r>
            <a:r>
              <a:rPr lang="en-IN" sz="3300" dirty="0" err="1"/>
              <a:t>contactList</a:t>
            </a:r>
            <a:r>
              <a:rPr lang="en-IN" sz="3300" dirty="0"/>
              <a:t> = </a:t>
            </a:r>
            <a:r>
              <a:rPr lang="en-IN" sz="3300" dirty="0" err="1"/>
              <a:t>document.getElementById</a:t>
            </a:r>
            <a:r>
              <a:rPr lang="en-IN" sz="3300" dirty="0"/>
              <a:t>('</a:t>
            </a:r>
            <a:r>
              <a:rPr lang="en-IN" sz="3300" dirty="0" err="1"/>
              <a:t>contactList</a:t>
            </a:r>
            <a:r>
              <a:rPr lang="en-IN" sz="3300" dirty="0"/>
              <a:t>');</a:t>
            </a:r>
          </a:p>
          <a:p>
            <a:pPr marL="0" indent="0">
              <a:buNone/>
            </a:pPr>
            <a:r>
              <a:rPr lang="en-IN" sz="3300" dirty="0" err="1"/>
              <a:t>const</a:t>
            </a:r>
            <a:r>
              <a:rPr lang="en-IN" sz="3300" dirty="0"/>
              <a:t> </a:t>
            </a:r>
            <a:r>
              <a:rPr lang="en-IN" sz="3300" dirty="0" err="1"/>
              <a:t>contactId</a:t>
            </a:r>
            <a:r>
              <a:rPr lang="en-IN" sz="3300" dirty="0"/>
              <a:t> = </a:t>
            </a:r>
            <a:r>
              <a:rPr lang="en-IN" sz="3300" dirty="0" err="1"/>
              <a:t>document.getElementById</a:t>
            </a:r>
            <a:r>
              <a:rPr lang="en-IN" sz="3300" dirty="0"/>
              <a:t>('</a:t>
            </a:r>
            <a:r>
              <a:rPr lang="en-IN" sz="3300" dirty="0" err="1"/>
              <a:t>contactId</a:t>
            </a:r>
            <a:r>
              <a:rPr lang="en-IN" sz="3300" dirty="0"/>
              <a:t>');</a:t>
            </a:r>
          </a:p>
          <a:p>
            <a:pPr marL="0" indent="0">
              <a:buNone/>
            </a:pPr>
            <a:r>
              <a:rPr lang="en-IN" sz="3300" dirty="0" err="1"/>
              <a:t>const</a:t>
            </a:r>
            <a:r>
              <a:rPr lang="en-IN" sz="3300" dirty="0"/>
              <a:t> </a:t>
            </a:r>
            <a:r>
              <a:rPr lang="en-IN" sz="3300" dirty="0" err="1"/>
              <a:t>nameInput</a:t>
            </a:r>
            <a:r>
              <a:rPr lang="en-IN" sz="3300" dirty="0"/>
              <a:t> = </a:t>
            </a:r>
            <a:r>
              <a:rPr lang="en-IN" sz="3300" dirty="0" err="1"/>
              <a:t>document.getElementById</a:t>
            </a:r>
            <a:r>
              <a:rPr lang="en-IN" sz="3300" dirty="0"/>
              <a:t>('name');</a:t>
            </a:r>
          </a:p>
          <a:p>
            <a:pPr marL="0" indent="0">
              <a:buNone/>
            </a:pPr>
            <a:r>
              <a:rPr lang="en-IN" sz="3300" dirty="0" err="1"/>
              <a:t>const</a:t>
            </a:r>
            <a:r>
              <a:rPr lang="en-IN" sz="3300" dirty="0"/>
              <a:t> </a:t>
            </a:r>
            <a:r>
              <a:rPr lang="en-IN" sz="3300" dirty="0" err="1"/>
              <a:t>emailInput</a:t>
            </a:r>
            <a:r>
              <a:rPr lang="en-IN" sz="3300" dirty="0"/>
              <a:t> = </a:t>
            </a:r>
            <a:r>
              <a:rPr lang="en-IN" sz="3300" dirty="0" err="1"/>
              <a:t>document.getElementById</a:t>
            </a:r>
            <a:r>
              <a:rPr lang="en-IN" sz="3300" dirty="0"/>
              <a:t>('email');</a:t>
            </a:r>
          </a:p>
          <a:p>
            <a:pPr marL="0" indent="0">
              <a:buNone/>
            </a:pPr>
            <a:r>
              <a:rPr lang="en-IN" sz="3300" dirty="0" err="1"/>
              <a:t>const</a:t>
            </a:r>
            <a:r>
              <a:rPr lang="en-IN" sz="3300" dirty="0"/>
              <a:t> </a:t>
            </a:r>
            <a:r>
              <a:rPr lang="en-IN" sz="3300" dirty="0" err="1"/>
              <a:t>phoneInput</a:t>
            </a:r>
            <a:r>
              <a:rPr lang="en-IN" sz="3300" dirty="0"/>
              <a:t> = </a:t>
            </a:r>
            <a:r>
              <a:rPr lang="en-IN" sz="3300" dirty="0" err="1"/>
              <a:t>document.getElementById</a:t>
            </a:r>
            <a:r>
              <a:rPr lang="en-IN" sz="3300" dirty="0"/>
              <a:t>('phone');</a:t>
            </a:r>
          </a:p>
          <a:p>
            <a:pPr marL="0" indent="0">
              <a:buNone/>
            </a:pPr>
            <a:br>
              <a:rPr lang="en-IN" sz="3300" dirty="0"/>
            </a:br>
            <a:r>
              <a:rPr lang="en-IN" sz="3300" dirty="0"/>
              <a:t>async function </a:t>
            </a:r>
            <a:r>
              <a:rPr lang="en-IN" sz="3300" dirty="0" err="1"/>
              <a:t>fetchContacts</a:t>
            </a:r>
            <a:r>
              <a:rPr lang="en-IN" sz="3300" dirty="0"/>
              <a:t>() {</a:t>
            </a:r>
          </a:p>
          <a:p>
            <a:pPr marL="0" indent="0">
              <a:buNone/>
            </a:pPr>
            <a:r>
              <a:rPr lang="en-IN" sz="3300" dirty="0"/>
              <a:t>  </a:t>
            </a:r>
            <a:r>
              <a:rPr lang="en-IN" sz="3300" dirty="0" err="1"/>
              <a:t>const</a:t>
            </a:r>
            <a:r>
              <a:rPr lang="en-IN" sz="3300" dirty="0"/>
              <a:t> res = await fetch(</a:t>
            </a:r>
            <a:r>
              <a:rPr lang="en-IN" sz="3300" dirty="0" err="1"/>
              <a:t>apiUrl</a:t>
            </a:r>
            <a:r>
              <a:rPr lang="en-IN" sz="3300" dirty="0"/>
              <a:t>);</a:t>
            </a:r>
          </a:p>
          <a:p>
            <a:pPr marL="0" indent="0">
              <a:buNone/>
            </a:pPr>
            <a:r>
              <a:rPr lang="en-IN" sz="3300" dirty="0"/>
              <a:t>  </a:t>
            </a:r>
            <a:r>
              <a:rPr lang="en-IN" sz="3300" dirty="0" err="1"/>
              <a:t>const</a:t>
            </a:r>
            <a:r>
              <a:rPr lang="en-IN" sz="3300" dirty="0"/>
              <a:t> contacts = await </a:t>
            </a:r>
            <a:r>
              <a:rPr lang="en-IN" sz="3300" dirty="0" err="1"/>
              <a:t>res.json</a:t>
            </a:r>
            <a:r>
              <a:rPr lang="en-IN" sz="3300" dirty="0"/>
              <a:t>();</a:t>
            </a:r>
          </a:p>
          <a:p>
            <a:pPr marL="0" indent="0">
              <a:buNone/>
            </a:pPr>
            <a:r>
              <a:rPr lang="en-IN" sz="3300" dirty="0"/>
              <a:t>  </a:t>
            </a:r>
            <a:r>
              <a:rPr lang="en-IN" sz="3300" dirty="0" err="1"/>
              <a:t>displayContacts</a:t>
            </a:r>
            <a:r>
              <a:rPr lang="en-IN" sz="3300" dirty="0"/>
              <a:t>(contacts);</a:t>
            </a:r>
          </a:p>
          <a:p>
            <a:pPr marL="0" indent="0">
              <a:buNone/>
            </a:pPr>
            <a:r>
              <a:rPr lang="en-IN" sz="3300" dirty="0"/>
              <a:t>}</a:t>
            </a:r>
          </a:p>
          <a:p>
            <a:endParaRPr lang="en-IN" dirty="0"/>
          </a:p>
        </p:txBody>
      </p:sp>
      <p:sp>
        <p:nvSpPr>
          <p:cNvPr id="4" name="Content Placeholder 3">
            <a:extLst>
              <a:ext uri="{FF2B5EF4-FFF2-40B4-BE49-F238E27FC236}">
                <a16:creationId xmlns:a16="http://schemas.microsoft.com/office/drawing/2014/main" id="{A0B25D53-CEB2-FFCA-D6AD-691E0B57427D}"/>
              </a:ext>
            </a:extLst>
          </p:cNvPr>
          <p:cNvSpPr>
            <a:spLocks noGrp="1"/>
          </p:cNvSpPr>
          <p:nvPr>
            <p:ph sz="half" idx="2"/>
          </p:nvPr>
        </p:nvSpPr>
        <p:spPr>
          <a:xfrm>
            <a:off x="6063343" y="1578428"/>
            <a:ext cx="5834743" cy="4811485"/>
          </a:xfrm>
        </p:spPr>
        <p:txBody>
          <a:bodyPr>
            <a:noAutofit/>
          </a:bodyPr>
          <a:lstStyle/>
          <a:p>
            <a:pPr marL="0" indent="0">
              <a:buNone/>
            </a:pPr>
            <a:r>
              <a:rPr lang="en-IN" sz="1800" dirty="0"/>
              <a:t>function </a:t>
            </a:r>
            <a:r>
              <a:rPr lang="en-IN" sz="1800" dirty="0" err="1"/>
              <a:t>displayContacts</a:t>
            </a:r>
            <a:r>
              <a:rPr lang="en-IN" sz="1800" dirty="0"/>
              <a:t>(contacts) {</a:t>
            </a:r>
          </a:p>
          <a:p>
            <a:pPr marL="0" indent="0">
              <a:buNone/>
            </a:pPr>
            <a:r>
              <a:rPr lang="en-IN" sz="1800" dirty="0"/>
              <a:t>  </a:t>
            </a:r>
            <a:r>
              <a:rPr lang="en-IN" sz="1800" dirty="0" err="1"/>
              <a:t>contactList.innerHTML</a:t>
            </a:r>
            <a:r>
              <a:rPr lang="en-IN" sz="1800" dirty="0"/>
              <a:t> = '';</a:t>
            </a:r>
          </a:p>
          <a:p>
            <a:pPr marL="0" indent="0">
              <a:buNone/>
            </a:pPr>
            <a:r>
              <a:rPr lang="en-IN" sz="1800" dirty="0"/>
              <a:t>  </a:t>
            </a:r>
            <a:r>
              <a:rPr lang="en-IN" sz="1800" dirty="0" err="1"/>
              <a:t>contacts.forEach</a:t>
            </a:r>
            <a:r>
              <a:rPr lang="en-IN" sz="1800" dirty="0"/>
              <a:t>(contact =&gt; {</a:t>
            </a:r>
          </a:p>
          <a:p>
            <a:pPr marL="0" indent="0">
              <a:buNone/>
            </a:pPr>
            <a:r>
              <a:rPr lang="en-IN" sz="1800" dirty="0"/>
              <a:t>    </a:t>
            </a:r>
            <a:r>
              <a:rPr lang="en-IN" sz="1800" dirty="0" err="1"/>
              <a:t>const</a:t>
            </a:r>
            <a:r>
              <a:rPr lang="en-IN" sz="1800" dirty="0"/>
              <a:t> li = </a:t>
            </a:r>
            <a:r>
              <a:rPr lang="en-IN" sz="1800" dirty="0" err="1"/>
              <a:t>document.createElement</a:t>
            </a:r>
            <a:r>
              <a:rPr lang="en-IN" sz="1800" dirty="0"/>
              <a:t>('li');</a:t>
            </a:r>
          </a:p>
          <a:p>
            <a:pPr marL="0" indent="0">
              <a:buNone/>
            </a:pPr>
            <a:r>
              <a:rPr lang="en-IN" sz="1800" dirty="0"/>
              <a:t>    </a:t>
            </a:r>
            <a:r>
              <a:rPr lang="en-IN" sz="1800" dirty="0" err="1"/>
              <a:t>li.innerHTML</a:t>
            </a:r>
            <a:r>
              <a:rPr lang="en-IN" sz="1800" dirty="0"/>
              <a:t> = `</a:t>
            </a:r>
          </a:p>
          <a:p>
            <a:pPr marL="0" indent="0">
              <a:buNone/>
            </a:pPr>
            <a:r>
              <a:rPr lang="en-IN" sz="1800" dirty="0"/>
              <a:t>      &lt;strong&gt;${contact.name}&lt;/strong&gt;&lt;</a:t>
            </a:r>
            <a:r>
              <a:rPr lang="en-IN" sz="1800" dirty="0" err="1"/>
              <a:t>br</a:t>
            </a:r>
            <a:r>
              <a:rPr lang="en-IN" sz="1800" dirty="0"/>
              <a:t>&gt;</a:t>
            </a:r>
          </a:p>
          <a:p>
            <a:pPr marL="0" indent="0">
              <a:buNone/>
            </a:pPr>
            <a:r>
              <a:rPr lang="en-IN" sz="1800" dirty="0"/>
              <a:t>      ${</a:t>
            </a:r>
            <a:r>
              <a:rPr lang="en-IN" sz="1800" dirty="0" err="1"/>
              <a:t>contact.email</a:t>
            </a:r>
            <a:r>
              <a:rPr lang="en-IN" sz="1800" dirty="0"/>
              <a:t>} | ${</a:t>
            </a:r>
            <a:r>
              <a:rPr lang="en-IN" sz="1800" dirty="0" err="1"/>
              <a:t>contact.phone</a:t>
            </a:r>
            <a:r>
              <a:rPr lang="en-IN" sz="1800" dirty="0"/>
              <a:t>}&lt;</a:t>
            </a:r>
            <a:r>
              <a:rPr lang="en-IN" sz="1800" dirty="0" err="1"/>
              <a:t>br</a:t>
            </a:r>
            <a:r>
              <a:rPr lang="en-IN" sz="1800" dirty="0"/>
              <a:t>&gt;</a:t>
            </a:r>
          </a:p>
          <a:p>
            <a:pPr marL="0" indent="0">
              <a:buNone/>
            </a:pPr>
            <a:r>
              <a:rPr lang="en-IN" sz="1800" dirty="0"/>
              <a:t>      &lt;button onclick="</a:t>
            </a:r>
            <a:r>
              <a:rPr lang="en-IN" sz="1800" dirty="0" err="1"/>
              <a:t>editContact</a:t>
            </a:r>
            <a:r>
              <a:rPr lang="en-IN" sz="1800" dirty="0"/>
              <a:t>(${contact.id})"&gt;Edit&lt;/button&gt;</a:t>
            </a:r>
          </a:p>
          <a:p>
            <a:pPr marL="0" indent="0">
              <a:buNone/>
            </a:pPr>
            <a:r>
              <a:rPr lang="en-IN" sz="1800" dirty="0"/>
              <a:t>      &lt;button onclick="</a:t>
            </a:r>
            <a:r>
              <a:rPr lang="en-IN" sz="1800" dirty="0" err="1"/>
              <a:t>deleteContact</a:t>
            </a:r>
            <a:r>
              <a:rPr lang="en-IN" sz="1800" dirty="0"/>
              <a:t>(${contact.id})"&gt;Delete&lt;/button&gt;</a:t>
            </a:r>
          </a:p>
          <a:p>
            <a:pPr marL="0" indent="0">
              <a:buNone/>
            </a:pPr>
            <a:r>
              <a:rPr lang="en-IN" sz="1800" dirty="0"/>
              <a:t>    `;</a:t>
            </a:r>
          </a:p>
          <a:p>
            <a:pPr marL="0" indent="0">
              <a:buNone/>
            </a:pPr>
            <a:r>
              <a:rPr lang="en-IN" sz="1800" dirty="0"/>
              <a:t>    </a:t>
            </a:r>
            <a:r>
              <a:rPr lang="en-IN" sz="1800" dirty="0" err="1"/>
              <a:t>contactList.appendChild</a:t>
            </a:r>
            <a:r>
              <a:rPr lang="en-IN" sz="1800" dirty="0"/>
              <a:t>(li);</a:t>
            </a:r>
          </a:p>
          <a:p>
            <a:pPr marL="0" indent="0">
              <a:buNone/>
            </a:pPr>
            <a:r>
              <a:rPr lang="en-IN" sz="1800" dirty="0"/>
              <a:t>  });</a:t>
            </a:r>
          </a:p>
          <a:p>
            <a:pPr marL="0" indent="0">
              <a:buNone/>
            </a:pPr>
            <a:r>
              <a:rPr lang="en-IN" sz="1800" dirty="0"/>
              <a:t>}</a:t>
            </a:r>
          </a:p>
          <a:p>
            <a:br>
              <a:rPr lang="en-IN" sz="1800" dirty="0"/>
            </a:br>
            <a:endParaRPr lang="en-IN" sz="1800" dirty="0"/>
          </a:p>
        </p:txBody>
      </p:sp>
    </p:spTree>
    <p:extLst>
      <p:ext uri="{BB962C8B-B14F-4D97-AF65-F5344CB8AC3E}">
        <p14:creationId xmlns:p14="http://schemas.microsoft.com/office/powerpoint/2010/main" val="32959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301-0844-2146-217C-78C0DA680EF7}"/>
              </a:ext>
            </a:extLst>
          </p:cNvPr>
          <p:cNvSpPr>
            <a:spLocks noGrp="1"/>
          </p:cNvSpPr>
          <p:nvPr>
            <p:ph type="title"/>
          </p:nvPr>
        </p:nvSpPr>
        <p:spPr>
          <a:xfrm>
            <a:off x="838200" y="365126"/>
            <a:ext cx="10515600" cy="315912"/>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475A1655-5E5A-FF5F-36E8-BBCB6E0801D1}"/>
              </a:ext>
            </a:extLst>
          </p:cNvPr>
          <p:cNvSpPr>
            <a:spLocks noGrp="1"/>
          </p:cNvSpPr>
          <p:nvPr>
            <p:ph sz="half" idx="1"/>
          </p:nvPr>
        </p:nvSpPr>
        <p:spPr>
          <a:xfrm>
            <a:off x="315686" y="174172"/>
            <a:ext cx="5606143" cy="5802086"/>
          </a:xfrm>
        </p:spPr>
        <p:txBody>
          <a:bodyPr>
            <a:noAutofit/>
          </a:bodyPr>
          <a:lstStyle/>
          <a:p>
            <a:pPr marL="0" indent="0">
              <a:buNone/>
            </a:pPr>
            <a:r>
              <a:rPr lang="en-IN" sz="2000" dirty="0" err="1"/>
              <a:t>const</a:t>
            </a:r>
            <a:r>
              <a:rPr lang="en-IN" sz="2000" dirty="0"/>
              <a:t> id = </a:t>
            </a:r>
            <a:r>
              <a:rPr lang="en-IN" sz="2000" dirty="0" err="1"/>
              <a:t>contactId.value</a:t>
            </a:r>
            <a:r>
              <a:rPr lang="en-IN" sz="2000" dirty="0"/>
              <a:t>;</a:t>
            </a:r>
          </a:p>
          <a:p>
            <a:pPr marL="0" indent="0">
              <a:buNone/>
            </a:pPr>
            <a:r>
              <a:rPr lang="en-IN" sz="2000" dirty="0"/>
              <a:t>  if (id) {</a:t>
            </a:r>
          </a:p>
          <a:p>
            <a:pPr marL="0" indent="0">
              <a:buNone/>
            </a:pPr>
            <a:r>
              <a:rPr lang="en-IN" sz="2000" dirty="0"/>
              <a:t>    await fetch(`${</a:t>
            </a:r>
            <a:r>
              <a:rPr lang="en-IN" sz="2000" dirty="0" err="1"/>
              <a:t>apiUrl</a:t>
            </a:r>
            <a:r>
              <a:rPr lang="en-IN" sz="2000" dirty="0"/>
              <a:t>}/${id}`, {</a:t>
            </a:r>
          </a:p>
          <a:p>
            <a:pPr marL="0" indent="0">
              <a:buNone/>
            </a:pPr>
            <a:r>
              <a:rPr lang="en-IN" sz="2000" dirty="0"/>
              <a:t>      method: 'PUT',</a:t>
            </a:r>
          </a:p>
          <a:p>
            <a:pPr marL="0" indent="0">
              <a:buNone/>
            </a:pPr>
            <a:r>
              <a:rPr lang="en-IN" sz="2000" dirty="0"/>
              <a:t>      headers: { 'Content-Type': 'application/</a:t>
            </a:r>
            <a:r>
              <a:rPr lang="en-IN" sz="2000" dirty="0" err="1"/>
              <a:t>json</a:t>
            </a:r>
            <a:r>
              <a:rPr lang="en-IN" sz="2000" dirty="0"/>
              <a:t>' },</a:t>
            </a:r>
          </a:p>
          <a:p>
            <a:pPr marL="0" indent="0">
              <a:buNone/>
            </a:pPr>
            <a:r>
              <a:rPr lang="en-IN" sz="2000" dirty="0"/>
              <a:t>      body: </a:t>
            </a:r>
            <a:r>
              <a:rPr lang="en-IN" sz="2000" dirty="0" err="1"/>
              <a:t>JSON.stringify</a:t>
            </a:r>
            <a:r>
              <a:rPr lang="en-IN" sz="2000" dirty="0"/>
              <a:t>(contact)</a:t>
            </a:r>
          </a:p>
          <a:p>
            <a:pPr marL="0" indent="0">
              <a:buNone/>
            </a:pPr>
            <a:r>
              <a:rPr lang="en-IN" sz="2000" dirty="0"/>
              <a:t>    });</a:t>
            </a:r>
          </a:p>
          <a:p>
            <a:pPr marL="0" indent="0">
              <a:buNone/>
            </a:pPr>
            <a:r>
              <a:rPr lang="en-IN" sz="2000" dirty="0"/>
              <a:t>  } else {</a:t>
            </a:r>
          </a:p>
          <a:p>
            <a:pPr marL="0" indent="0">
              <a:buNone/>
            </a:pPr>
            <a:r>
              <a:rPr lang="en-IN" sz="2000" dirty="0"/>
              <a:t>    await fetch(</a:t>
            </a:r>
            <a:r>
              <a:rPr lang="en-IN" sz="2000" dirty="0" err="1"/>
              <a:t>apiUrl</a:t>
            </a:r>
            <a:r>
              <a:rPr lang="en-IN" sz="2000" dirty="0"/>
              <a:t>, {</a:t>
            </a:r>
          </a:p>
          <a:p>
            <a:pPr marL="0" indent="0">
              <a:buNone/>
            </a:pPr>
            <a:r>
              <a:rPr lang="en-IN" sz="2000" dirty="0"/>
              <a:t>      method: 'POST',</a:t>
            </a:r>
          </a:p>
          <a:p>
            <a:pPr marL="0" indent="0">
              <a:buNone/>
            </a:pPr>
            <a:r>
              <a:rPr lang="en-IN" sz="2000" dirty="0"/>
              <a:t>      headers: { 'Content-Type': 'application/</a:t>
            </a:r>
            <a:r>
              <a:rPr lang="en-IN" sz="2000" dirty="0" err="1"/>
              <a:t>json</a:t>
            </a:r>
            <a:r>
              <a:rPr lang="en-IN" sz="2000" dirty="0"/>
              <a:t>' },</a:t>
            </a:r>
          </a:p>
          <a:p>
            <a:pPr marL="0" indent="0">
              <a:buNone/>
            </a:pPr>
            <a:r>
              <a:rPr lang="en-IN" sz="2000" dirty="0"/>
              <a:t>      body: </a:t>
            </a:r>
            <a:r>
              <a:rPr lang="en-IN" sz="2000" dirty="0" err="1"/>
              <a:t>JSON.stringify</a:t>
            </a:r>
            <a:r>
              <a:rPr lang="en-IN" sz="2000" dirty="0"/>
              <a:t>(contact)</a:t>
            </a:r>
          </a:p>
          <a:p>
            <a:pPr marL="0" indent="0">
              <a:buNone/>
            </a:pPr>
            <a:r>
              <a:rPr lang="en-IN" sz="2000" dirty="0"/>
              <a:t>    });}</a:t>
            </a:r>
            <a:r>
              <a:rPr lang="en-IN" sz="2000" dirty="0" err="1"/>
              <a:t>contactForm.reset</a:t>
            </a:r>
            <a:r>
              <a:rPr lang="en-IN" sz="2000" dirty="0"/>
              <a:t>();</a:t>
            </a:r>
          </a:p>
          <a:p>
            <a:pPr marL="0" indent="0">
              <a:buNone/>
            </a:pPr>
            <a:r>
              <a:rPr lang="en-IN" sz="2000" dirty="0"/>
              <a:t>  </a:t>
            </a:r>
            <a:r>
              <a:rPr lang="en-IN" sz="2000" dirty="0" err="1"/>
              <a:t>contactId.value</a:t>
            </a:r>
            <a:r>
              <a:rPr lang="en-IN" sz="2000" dirty="0"/>
              <a:t> = '';</a:t>
            </a:r>
          </a:p>
          <a:p>
            <a:pPr marL="0" indent="0">
              <a:buNone/>
            </a:pPr>
            <a:r>
              <a:rPr lang="en-IN" sz="2000" dirty="0"/>
              <a:t>  </a:t>
            </a:r>
            <a:r>
              <a:rPr lang="en-IN" sz="2000" dirty="0" err="1"/>
              <a:t>fetchContacts</a:t>
            </a:r>
            <a:r>
              <a:rPr lang="en-IN" sz="2000" dirty="0"/>
              <a:t>();</a:t>
            </a:r>
          </a:p>
          <a:p>
            <a:pPr marL="0" indent="0">
              <a:buNone/>
            </a:pPr>
            <a:r>
              <a:rPr lang="en-IN" sz="2000" dirty="0"/>
              <a:t>});</a:t>
            </a:r>
          </a:p>
          <a:p>
            <a:pPr marL="0" indent="0">
              <a:buNone/>
            </a:pPr>
            <a:endParaRPr lang="en-IN" sz="2000" dirty="0"/>
          </a:p>
        </p:txBody>
      </p:sp>
      <p:sp>
        <p:nvSpPr>
          <p:cNvPr id="4" name="Content Placeholder 3">
            <a:extLst>
              <a:ext uri="{FF2B5EF4-FFF2-40B4-BE49-F238E27FC236}">
                <a16:creationId xmlns:a16="http://schemas.microsoft.com/office/drawing/2014/main" id="{89311ADB-C4DB-8A6B-C0AB-CD9B0AA93DAB}"/>
              </a:ext>
            </a:extLst>
          </p:cNvPr>
          <p:cNvSpPr>
            <a:spLocks noGrp="1"/>
          </p:cNvSpPr>
          <p:nvPr>
            <p:ph sz="half" idx="2"/>
          </p:nvPr>
        </p:nvSpPr>
        <p:spPr>
          <a:xfrm>
            <a:off x="5834743" y="365126"/>
            <a:ext cx="5519057" cy="5811838"/>
          </a:xfrm>
        </p:spPr>
        <p:txBody>
          <a:bodyPr>
            <a:noAutofit/>
          </a:bodyPr>
          <a:lstStyle/>
          <a:p>
            <a:pPr marL="0" indent="0">
              <a:buNone/>
            </a:pPr>
            <a:r>
              <a:rPr lang="en-IN" sz="2000" dirty="0"/>
              <a:t>async function </a:t>
            </a:r>
            <a:r>
              <a:rPr lang="en-IN" sz="2000" dirty="0" err="1"/>
              <a:t>editContact</a:t>
            </a:r>
            <a:r>
              <a:rPr lang="en-IN" sz="2000" dirty="0"/>
              <a:t>(id) {</a:t>
            </a:r>
          </a:p>
          <a:p>
            <a:pPr marL="0" indent="0">
              <a:buNone/>
            </a:pPr>
            <a:r>
              <a:rPr lang="en-IN" sz="2000" dirty="0"/>
              <a:t>  </a:t>
            </a:r>
            <a:r>
              <a:rPr lang="en-IN" sz="2000" dirty="0" err="1"/>
              <a:t>const</a:t>
            </a:r>
            <a:r>
              <a:rPr lang="en-IN" sz="2000" dirty="0"/>
              <a:t> res = await fetch(`${</a:t>
            </a:r>
            <a:r>
              <a:rPr lang="en-IN" sz="2000" dirty="0" err="1"/>
              <a:t>apiUrl</a:t>
            </a:r>
            <a:r>
              <a:rPr lang="en-IN" sz="2000" dirty="0"/>
              <a:t>}`);</a:t>
            </a:r>
          </a:p>
          <a:p>
            <a:pPr marL="0" indent="0">
              <a:buNone/>
            </a:pPr>
            <a:r>
              <a:rPr lang="en-IN" sz="2000" dirty="0"/>
              <a:t>  </a:t>
            </a:r>
            <a:r>
              <a:rPr lang="en-IN" sz="2000" dirty="0" err="1"/>
              <a:t>const</a:t>
            </a:r>
            <a:r>
              <a:rPr lang="en-IN" sz="2000" dirty="0"/>
              <a:t> contacts = await </a:t>
            </a:r>
            <a:r>
              <a:rPr lang="en-IN" sz="2000" dirty="0" err="1"/>
              <a:t>res.json</a:t>
            </a:r>
            <a:r>
              <a:rPr lang="en-IN" sz="2000" dirty="0"/>
              <a:t>();</a:t>
            </a:r>
          </a:p>
          <a:p>
            <a:pPr marL="0" indent="0">
              <a:buNone/>
            </a:pPr>
            <a:r>
              <a:rPr lang="en-IN" sz="2000" dirty="0"/>
              <a:t>  </a:t>
            </a:r>
            <a:r>
              <a:rPr lang="en-IN" sz="2000" dirty="0" err="1"/>
              <a:t>const</a:t>
            </a:r>
            <a:r>
              <a:rPr lang="en-IN" sz="2000" dirty="0"/>
              <a:t> contact = </a:t>
            </a:r>
            <a:r>
              <a:rPr lang="en-IN" sz="2000" dirty="0" err="1"/>
              <a:t>contacts.find</a:t>
            </a:r>
            <a:r>
              <a:rPr lang="en-IN" sz="2000" dirty="0"/>
              <a:t>(c =&gt; c.id === id);</a:t>
            </a:r>
          </a:p>
          <a:p>
            <a:pPr marL="0" indent="0">
              <a:buNone/>
            </a:pPr>
            <a:r>
              <a:rPr lang="en-IN" sz="2000" dirty="0"/>
              <a:t>  </a:t>
            </a:r>
            <a:r>
              <a:rPr lang="en-IN" sz="2000" dirty="0" err="1"/>
              <a:t>contactId.value</a:t>
            </a:r>
            <a:r>
              <a:rPr lang="en-IN" sz="2000" dirty="0"/>
              <a:t> = contact.id;</a:t>
            </a:r>
          </a:p>
          <a:p>
            <a:pPr marL="0" indent="0">
              <a:buNone/>
            </a:pPr>
            <a:r>
              <a:rPr lang="en-IN" sz="2000" dirty="0"/>
              <a:t>  </a:t>
            </a:r>
            <a:r>
              <a:rPr lang="en-IN" sz="2000" dirty="0" err="1"/>
              <a:t>nameInput.value</a:t>
            </a:r>
            <a:r>
              <a:rPr lang="en-IN" sz="2000" dirty="0"/>
              <a:t> = contact.name;</a:t>
            </a:r>
          </a:p>
          <a:p>
            <a:pPr marL="0" indent="0">
              <a:buNone/>
            </a:pPr>
            <a:r>
              <a:rPr lang="en-IN" sz="2000" dirty="0"/>
              <a:t>  </a:t>
            </a:r>
            <a:r>
              <a:rPr lang="en-IN" sz="2000" dirty="0" err="1"/>
              <a:t>emailInput.value</a:t>
            </a:r>
            <a:r>
              <a:rPr lang="en-IN" sz="2000" dirty="0"/>
              <a:t> = </a:t>
            </a:r>
            <a:r>
              <a:rPr lang="en-IN" sz="2000" dirty="0" err="1"/>
              <a:t>contact.email</a:t>
            </a:r>
            <a:r>
              <a:rPr lang="en-IN" sz="2000" dirty="0"/>
              <a:t>;</a:t>
            </a:r>
          </a:p>
          <a:p>
            <a:pPr marL="0" indent="0">
              <a:buNone/>
            </a:pPr>
            <a:r>
              <a:rPr lang="en-IN" sz="2000" dirty="0"/>
              <a:t>  </a:t>
            </a:r>
            <a:r>
              <a:rPr lang="en-IN" sz="2000" dirty="0" err="1"/>
              <a:t>phoneInput.value</a:t>
            </a:r>
            <a:r>
              <a:rPr lang="en-IN" sz="2000" dirty="0"/>
              <a:t> = </a:t>
            </a:r>
            <a:r>
              <a:rPr lang="en-IN" sz="2000" dirty="0" err="1"/>
              <a:t>contact.phone</a:t>
            </a:r>
            <a:r>
              <a:rPr lang="en-IN" sz="2000" dirty="0"/>
              <a:t>;</a:t>
            </a:r>
          </a:p>
          <a:p>
            <a:pPr marL="0" indent="0">
              <a:buNone/>
            </a:pPr>
            <a:r>
              <a:rPr lang="en-IN" sz="2000" dirty="0"/>
              <a:t>}</a:t>
            </a:r>
          </a:p>
          <a:p>
            <a:pPr marL="0" indent="0">
              <a:buNone/>
            </a:pPr>
            <a:br>
              <a:rPr lang="en-IN" sz="2000" dirty="0"/>
            </a:br>
            <a:r>
              <a:rPr lang="en-IN" sz="2000" dirty="0"/>
              <a:t>async function </a:t>
            </a:r>
            <a:r>
              <a:rPr lang="en-IN" sz="2000" dirty="0" err="1"/>
              <a:t>deleteContact</a:t>
            </a:r>
            <a:r>
              <a:rPr lang="en-IN" sz="2000" dirty="0"/>
              <a:t>(id) {</a:t>
            </a:r>
          </a:p>
          <a:p>
            <a:pPr marL="0" indent="0">
              <a:buNone/>
            </a:pPr>
            <a:r>
              <a:rPr lang="en-IN" sz="2000" dirty="0"/>
              <a:t>  await fetch(`${</a:t>
            </a:r>
            <a:r>
              <a:rPr lang="en-IN" sz="2000" dirty="0" err="1"/>
              <a:t>apiUrl</a:t>
            </a:r>
            <a:r>
              <a:rPr lang="en-IN" sz="2000" dirty="0"/>
              <a:t>}/${id}`, { method: 'DELETE' });</a:t>
            </a:r>
          </a:p>
          <a:p>
            <a:pPr marL="0" indent="0">
              <a:buNone/>
            </a:pPr>
            <a:r>
              <a:rPr lang="en-IN" sz="2000" dirty="0"/>
              <a:t>  </a:t>
            </a:r>
            <a:r>
              <a:rPr lang="en-IN" sz="2000" dirty="0" err="1"/>
              <a:t>fetchContacts</a:t>
            </a:r>
            <a:r>
              <a:rPr lang="en-IN" sz="2000" dirty="0"/>
              <a:t>();</a:t>
            </a:r>
          </a:p>
          <a:p>
            <a:pPr marL="0" indent="0">
              <a:buNone/>
            </a:pPr>
            <a:r>
              <a:rPr lang="en-IN" sz="2000" dirty="0"/>
              <a:t>}</a:t>
            </a:r>
          </a:p>
          <a:p>
            <a:pPr marL="0" indent="0">
              <a:buNone/>
            </a:pPr>
            <a:br>
              <a:rPr lang="en-IN" sz="2000" dirty="0"/>
            </a:br>
            <a:r>
              <a:rPr lang="en-IN" sz="2000" dirty="0" err="1"/>
              <a:t>fetchContacts</a:t>
            </a:r>
            <a:r>
              <a:rPr lang="en-IN" sz="2000" dirty="0"/>
              <a:t>();</a:t>
            </a:r>
          </a:p>
          <a:p>
            <a:endParaRPr lang="en-IN" sz="2000" dirty="0"/>
          </a:p>
        </p:txBody>
      </p:sp>
    </p:spTree>
    <p:extLst>
      <p:ext uri="{BB962C8B-B14F-4D97-AF65-F5344CB8AC3E}">
        <p14:creationId xmlns:p14="http://schemas.microsoft.com/office/powerpoint/2010/main" val="3300954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34</TotalTime>
  <Words>1383</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HKBK COLLEGE OF ENGINEERING</vt:lpstr>
      <vt:lpstr>   About the Contact Manager Application </vt:lpstr>
      <vt:lpstr>Purpose </vt:lpstr>
      <vt:lpstr>Advantages </vt:lpstr>
      <vt:lpstr>Project Structure</vt:lpstr>
      <vt:lpstr>HTML CODE </vt:lpstr>
      <vt:lpstr>CSS CODE</vt:lpstr>
      <vt:lpstr>Script.js</vt:lpstr>
      <vt:lpstr>.</vt:lpstr>
      <vt:lpstr>Server.js</vt:lpstr>
      <vt:lpstr>// Delete contact app.delete('/contacts/:id', (req, res) =&gt; {   const id = parseInt(req.params.id);   contacts = contacts.filter(c =&gt; c.id !== id);   res.json({ message: 'Contact deleted' }); });  app.listen(PORT, () =&gt; {   console.log(`Server running at http://localhost:${PORT}`); }); </vt:lpstr>
      <vt:lpstr>OUTPUT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Nandini K S</dc:creator>
  <cp:lastModifiedBy>Nandini K S</cp:lastModifiedBy>
  <cp:revision>1</cp:revision>
  <dcterms:created xsi:type="dcterms:W3CDTF">2025-08-08T11:35:53Z</dcterms:created>
  <dcterms:modified xsi:type="dcterms:W3CDTF">2025-08-08T12:10:34Z</dcterms:modified>
</cp:coreProperties>
</file>