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handoutMasterIdLst>
    <p:handoutMasterId r:id="rId9"/>
  </p:handoutMasterIdLst>
  <p:sldIdLst>
    <p:sldId id="329" r:id="rId5"/>
    <p:sldId id="336" r:id="rId6"/>
    <p:sldId id="33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54" d="100"/>
          <a:sy n="54" d="100"/>
        </p:scale>
        <p:origin x="1472"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42067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tx1"/>
                </a:solidFill>
              </a:rPr>
              <a:t>:   </a:t>
            </a:r>
            <a:r>
              <a:rPr lang="en-US" sz="2400" dirty="0">
                <a:solidFill>
                  <a:schemeClr val="tx1"/>
                </a:solidFill>
              </a:rPr>
              <a:t>DS064 Case.csv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008698"/>
            <a:ext cx="10974945" cy="2699181"/>
          </a:xfrm>
        </p:spPr>
        <p:txBody>
          <a:bodyPr>
            <a:noAutofit/>
          </a:bodyPr>
          <a:lstStyle/>
          <a:p>
            <a:pPr>
              <a:lnSpc>
                <a:spcPct val="100000"/>
              </a:lnSpc>
            </a:pPr>
            <a:r>
              <a:rPr lang="en-US" sz="2400" b="0" dirty="0">
                <a:latin typeface="Calibri"/>
                <a:cs typeface="Calibri"/>
              </a:rPr>
              <a:t>This dataset is interesting to us because it contains a clear, organized information about COVID-19 infection, populations, and areas, which allows for better understanding the nature and effects of the pandemic.</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Group</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datatype is : Categorial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Confirmed                   </a:t>
            </a:r>
            <a:br>
              <a:rPr lang="en-US" sz="2400" b="0" dirty="0">
                <a:latin typeface="Calibri"/>
                <a:cs typeface="Calibri"/>
              </a:rPr>
            </a:br>
            <a:r>
              <a:rPr lang="en-US" sz="2400" b="0" dirty="0">
                <a:latin typeface="Calibri"/>
                <a:cs typeface="Calibri"/>
              </a:rPr>
              <a:t>This Dependent variable datatype is : Measurement data</a:t>
            </a:r>
          </a:p>
        </p:txBody>
      </p:sp>
    </p:spTree>
    <p:extLst>
      <p:ext uri="{BB962C8B-B14F-4D97-AF65-F5344CB8AC3E}">
        <p14:creationId xmlns:p14="http://schemas.microsoft.com/office/powerpoint/2010/main" val="171800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541455"/>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291888"/>
            <a:ext cx="10640594" cy="2678085"/>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confirmed Covid-19 cases between group infection  and non-group infection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62962" y="955494"/>
            <a:ext cx="10406581" cy="4077900"/>
          </a:xfrm>
        </p:spPr>
        <p:txBody>
          <a:bodyPr vert="horz" lIns="0" tIns="0" rIns="0" bIns="0" rtlCol="0" anchor="t">
            <a:noAutofit/>
          </a:bodyPr>
          <a:lstStyle/>
          <a:p>
            <a:pPr>
              <a:lnSpc>
                <a:spcPct val="100000"/>
              </a:lnSpc>
            </a:pPr>
            <a:endParaRPr lang="en-GB" sz="2400" b="0" dirty="0">
              <a:latin typeface="Calibri"/>
              <a:cs typeface="Calibri"/>
            </a:endParaRP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a:t>
            </a:r>
            <a:r>
              <a:rPr lang="en-GB" sz="2000" b="0" dirty="0">
                <a:solidFill>
                  <a:schemeClr val="tx1"/>
                </a:solidFill>
                <a:latin typeface="Arial"/>
                <a:cs typeface="Arial"/>
              </a:rPr>
              <a:t>There is </a:t>
            </a:r>
            <a:r>
              <a:rPr lang="en-GB" sz="2000" dirty="0">
                <a:solidFill>
                  <a:schemeClr val="tx1"/>
                </a:solidFill>
                <a:latin typeface="Arial"/>
                <a:cs typeface="Arial"/>
              </a:rPr>
              <a:t>no</a:t>
            </a:r>
            <a:r>
              <a:rPr lang="en-GB" sz="2000" b="0" dirty="0">
                <a:solidFill>
                  <a:schemeClr val="tx1"/>
                </a:solidFill>
                <a:latin typeface="Arial"/>
                <a:cs typeface="Arial"/>
              </a:rPr>
              <a:t> difference in the mean of the confirmed Covid-19 cases among </a:t>
            </a:r>
            <a:r>
              <a:rPr lang="en-IE" sz="2000" b="0" dirty="0">
                <a:effectLst/>
                <a:latin typeface="Calibri" panose="020F0502020204030204" pitchFamily="34" charset="0"/>
                <a:ea typeface="Calibri" panose="020F0502020204030204" pitchFamily="34" charset="0"/>
                <a:cs typeface="Times New Roman" panose="02020603050405020304" pitchFamily="18" charset="0"/>
              </a:rPr>
              <a:t>group infection  and non-group infection  </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a:t>
            </a:r>
            <a:r>
              <a:rPr lang="en-GB" sz="2000" b="0" dirty="0">
                <a:solidFill>
                  <a:schemeClr val="tx1"/>
                </a:solidFill>
                <a:latin typeface="Arial"/>
                <a:cs typeface="Arial"/>
              </a:rPr>
              <a:t>There is a difference in the mean/median of the confirmed group among </a:t>
            </a:r>
            <a:r>
              <a:rPr lang="en-IE" sz="2000" b="0" dirty="0">
                <a:effectLst/>
                <a:latin typeface="Calibri" panose="020F0502020204030204" pitchFamily="34" charset="0"/>
                <a:ea typeface="Calibri" panose="020F0502020204030204" pitchFamily="34" charset="0"/>
                <a:cs typeface="Times New Roman" panose="02020603050405020304" pitchFamily="18" charset="0"/>
              </a:rPr>
              <a:t>group infection  and non-group infection.</a:t>
            </a:r>
            <a:endParaRPr lang="en-GB"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10832</TotalTime>
  <Words>353</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Herts Theme</vt:lpstr>
      <vt:lpstr>This dataset is interesting to us because it contains a clear, organized information about COVID-19 infection, populations, and areas, which allows for better understanding the nature and effects of the pandemic.  Our  Independent variable is: Group  This  Independent variable datatype is : Categorial  data. Our Dependent variable is:  Confirmed                    This Dependent variable datatype is : Measurement data</vt:lpstr>
      <vt:lpstr>Is there a difference in the mean of confirmed Covid-19 cases between group infection  and non-group infection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Thallapally sai krishna</cp:lastModifiedBy>
  <cp:revision>238</cp:revision>
  <dcterms:created xsi:type="dcterms:W3CDTF">2019-10-01T08:37:56Z</dcterms:created>
  <dcterms:modified xsi:type="dcterms:W3CDTF">2024-11-22T00:43:28Z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