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81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1" i="0">
                <a:solidFill>
                  <a:srgbClr val="4B29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BF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8120" y="0"/>
            <a:ext cx="6859879" cy="614982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9414002"/>
            <a:ext cx="15652115" cy="872490"/>
          </a:xfrm>
          <a:custGeom>
            <a:avLst/>
            <a:gdLst/>
            <a:ahLst/>
            <a:cxnLst/>
            <a:rect l="l" t="t" r="r" b="b"/>
            <a:pathLst>
              <a:path w="15652115" h="872490">
                <a:moveTo>
                  <a:pt x="6911961" y="134619"/>
                </a:moveTo>
                <a:lnTo>
                  <a:pt x="6298496" y="134619"/>
                </a:lnTo>
                <a:lnTo>
                  <a:pt x="6376528" y="123189"/>
                </a:lnTo>
                <a:lnTo>
                  <a:pt x="6428373" y="111759"/>
                </a:lnTo>
                <a:lnTo>
                  <a:pt x="6485329" y="100329"/>
                </a:lnTo>
                <a:lnTo>
                  <a:pt x="6604256" y="69849"/>
                </a:lnTo>
                <a:lnTo>
                  <a:pt x="6661066" y="54609"/>
                </a:lnTo>
                <a:lnTo>
                  <a:pt x="6712667" y="39369"/>
                </a:lnTo>
                <a:lnTo>
                  <a:pt x="6756479" y="24129"/>
                </a:lnTo>
                <a:lnTo>
                  <a:pt x="6810412" y="0"/>
                </a:lnTo>
                <a:lnTo>
                  <a:pt x="6837495" y="21589"/>
                </a:lnTo>
                <a:lnTo>
                  <a:pt x="6844489" y="31749"/>
                </a:lnTo>
                <a:lnTo>
                  <a:pt x="6839430" y="38099"/>
                </a:lnTo>
                <a:lnTo>
                  <a:pt x="6830353" y="40639"/>
                </a:lnTo>
                <a:lnTo>
                  <a:pt x="6825295" y="45719"/>
                </a:lnTo>
                <a:lnTo>
                  <a:pt x="6832289" y="57149"/>
                </a:lnTo>
                <a:lnTo>
                  <a:pt x="6859371" y="78739"/>
                </a:lnTo>
                <a:lnTo>
                  <a:pt x="6886731" y="97789"/>
                </a:lnTo>
                <a:lnTo>
                  <a:pt x="6892952" y="104139"/>
                </a:lnTo>
                <a:lnTo>
                  <a:pt x="6900861" y="115569"/>
                </a:lnTo>
                <a:lnTo>
                  <a:pt x="6910525" y="132079"/>
                </a:lnTo>
                <a:lnTo>
                  <a:pt x="6911961" y="134619"/>
                </a:lnTo>
                <a:close/>
              </a:path>
              <a:path w="15652115" h="872490">
                <a:moveTo>
                  <a:pt x="15651937" y="872489"/>
                </a:moveTo>
                <a:lnTo>
                  <a:pt x="0" y="872489"/>
                </a:lnTo>
                <a:lnTo>
                  <a:pt x="0" y="36829"/>
                </a:lnTo>
                <a:lnTo>
                  <a:pt x="30070" y="40639"/>
                </a:lnTo>
                <a:lnTo>
                  <a:pt x="183268" y="55879"/>
                </a:lnTo>
                <a:lnTo>
                  <a:pt x="234311" y="63499"/>
                </a:lnTo>
                <a:lnTo>
                  <a:pt x="285104" y="73659"/>
                </a:lnTo>
                <a:lnTo>
                  <a:pt x="335507" y="87629"/>
                </a:lnTo>
                <a:lnTo>
                  <a:pt x="609105" y="118109"/>
                </a:lnTo>
                <a:lnTo>
                  <a:pt x="656388" y="134619"/>
                </a:lnTo>
                <a:lnTo>
                  <a:pt x="701218" y="151129"/>
                </a:lnTo>
                <a:lnTo>
                  <a:pt x="743214" y="170179"/>
                </a:lnTo>
                <a:lnTo>
                  <a:pt x="781995" y="190499"/>
                </a:lnTo>
                <a:lnTo>
                  <a:pt x="817183" y="212089"/>
                </a:lnTo>
                <a:lnTo>
                  <a:pt x="905268" y="212089"/>
                </a:lnTo>
                <a:lnTo>
                  <a:pt x="937152" y="218439"/>
                </a:lnTo>
                <a:lnTo>
                  <a:pt x="975008" y="229869"/>
                </a:lnTo>
                <a:lnTo>
                  <a:pt x="1080161" y="266699"/>
                </a:lnTo>
                <a:lnTo>
                  <a:pt x="1109388" y="275589"/>
                </a:lnTo>
                <a:lnTo>
                  <a:pt x="1134700" y="278129"/>
                </a:lnTo>
                <a:lnTo>
                  <a:pt x="1205057" y="278129"/>
                </a:lnTo>
                <a:lnTo>
                  <a:pt x="1221819" y="284479"/>
                </a:lnTo>
                <a:lnTo>
                  <a:pt x="1245287" y="295909"/>
                </a:lnTo>
                <a:lnTo>
                  <a:pt x="1268619" y="309879"/>
                </a:lnTo>
                <a:lnTo>
                  <a:pt x="1292908" y="323849"/>
                </a:lnTo>
                <a:lnTo>
                  <a:pt x="1317129" y="336549"/>
                </a:lnTo>
                <a:lnTo>
                  <a:pt x="1341215" y="344169"/>
                </a:lnTo>
                <a:lnTo>
                  <a:pt x="1365098" y="347979"/>
                </a:lnTo>
                <a:lnTo>
                  <a:pt x="3288209" y="347979"/>
                </a:lnTo>
                <a:lnTo>
                  <a:pt x="3307718" y="354329"/>
                </a:lnTo>
                <a:lnTo>
                  <a:pt x="3358401" y="372109"/>
                </a:lnTo>
                <a:lnTo>
                  <a:pt x="3408847" y="388619"/>
                </a:lnTo>
                <a:lnTo>
                  <a:pt x="3508235" y="419099"/>
                </a:lnTo>
                <a:lnTo>
                  <a:pt x="3556783" y="433069"/>
                </a:lnTo>
                <a:lnTo>
                  <a:pt x="3604302" y="445769"/>
                </a:lnTo>
                <a:lnTo>
                  <a:pt x="3650595" y="455929"/>
                </a:lnTo>
                <a:lnTo>
                  <a:pt x="3695465" y="464819"/>
                </a:lnTo>
                <a:lnTo>
                  <a:pt x="3738714" y="471169"/>
                </a:lnTo>
                <a:lnTo>
                  <a:pt x="3780144" y="476249"/>
                </a:lnTo>
                <a:lnTo>
                  <a:pt x="3819557" y="477519"/>
                </a:lnTo>
                <a:lnTo>
                  <a:pt x="5219618" y="477519"/>
                </a:lnTo>
                <a:lnTo>
                  <a:pt x="5232267" y="507999"/>
                </a:lnTo>
                <a:lnTo>
                  <a:pt x="5258655" y="566419"/>
                </a:lnTo>
                <a:lnTo>
                  <a:pt x="5285988" y="619759"/>
                </a:lnTo>
                <a:lnTo>
                  <a:pt x="5312539" y="657859"/>
                </a:lnTo>
                <a:lnTo>
                  <a:pt x="5336584" y="673099"/>
                </a:lnTo>
                <a:lnTo>
                  <a:pt x="15651937" y="673099"/>
                </a:lnTo>
                <a:lnTo>
                  <a:pt x="15651937" y="872489"/>
                </a:lnTo>
                <a:close/>
              </a:path>
              <a:path w="15652115" h="872490">
                <a:moveTo>
                  <a:pt x="10405461" y="320039"/>
                </a:moveTo>
                <a:lnTo>
                  <a:pt x="5458983" y="320039"/>
                </a:lnTo>
                <a:lnTo>
                  <a:pt x="5522954" y="318769"/>
                </a:lnTo>
                <a:lnTo>
                  <a:pt x="5583869" y="316229"/>
                </a:lnTo>
                <a:lnTo>
                  <a:pt x="5641794" y="311149"/>
                </a:lnTo>
                <a:lnTo>
                  <a:pt x="5696795" y="304799"/>
                </a:lnTo>
                <a:lnTo>
                  <a:pt x="5798281" y="289559"/>
                </a:lnTo>
                <a:lnTo>
                  <a:pt x="5844896" y="279399"/>
                </a:lnTo>
                <a:lnTo>
                  <a:pt x="5888846" y="269239"/>
                </a:lnTo>
                <a:lnTo>
                  <a:pt x="5930197" y="257809"/>
                </a:lnTo>
                <a:lnTo>
                  <a:pt x="5969012" y="246379"/>
                </a:lnTo>
                <a:lnTo>
                  <a:pt x="6005358" y="233679"/>
                </a:lnTo>
                <a:lnTo>
                  <a:pt x="6039298" y="222249"/>
                </a:lnTo>
                <a:lnTo>
                  <a:pt x="6110814" y="193039"/>
                </a:lnTo>
                <a:lnTo>
                  <a:pt x="6169577" y="165099"/>
                </a:lnTo>
                <a:lnTo>
                  <a:pt x="6216486" y="143509"/>
                </a:lnTo>
                <a:lnTo>
                  <a:pt x="6252440" y="128269"/>
                </a:lnTo>
                <a:lnTo>
                  <a:pt x="6278336" y="123189"/>
                </a:lnTo>
                <a:lnTo>
                  <a:pt x="6287696" y="123189"/>
                </a:lnTo>
                <a:lnTo>
                  <a:pt x="6294896" y="125729"/>
                </a:lnTo>
                <a:lnTo>
                  <a:pt x="6298496" y="134619"/>
                </a:lnTo>
                <a:lnTo>
                  <a:pt x="6911961" y="134619"/>
                </a:lnTo>
                <a:lnTo>
                  <a:pt x="6922011" y="152399"/>
                </a:lnTo>
                <a:lnTo>
                  <a:pt x="6987815" y="152399"/>
                </a:lnTo>
                <a:lnTo>
                  <a:pt x="7027513" y="175259"/>
                </a:lnTo>
                <a:lnTo>
                  <a:pt x="7074084" y="207009"/>
                </a:lnTo>
                <a:lnTo>
                  <a:pt x="7170097" y="267969"/>
                </a:lnTo>
                <a:lnTo>
                  <a:pt x="7217276" y="292099"/>
                </a:lnTo>
                <a:lnTo>
                  <a:pt x="7262396" y="309879"/>
                </a:lnTo>
                <a:lnTo>
                  <a:pt x="7304328" y="316229"/>
                </a:lnTo>
                <a:lnTo>
                  <a:pt x="10383097" y="316229"/>
                </a:lnTo>
                <a:lnTo>
                  <a:pt x="10405461" y="320039"/>
                </a:lnTo>
                <a:close/>
              </a:path>
              <a:path w="15652115" h="872490">
                <a:moveTo>
                  <a:pt x="6987815" y="152399"/>
                </a:moveTo>
                <a:lnTo>
                  <a:pt x="6922011" y="152399"/>
                </a:lnTo>
                <a:lnTo>
                  <a:pt x="6942891" y="129539"/>
                </a:lnTo>
                <a:lnTo>
                  <a:pt x="6983404" y="149859"/>
                </a:lnTo>
                <a:lnTo>
                  <a:pt x="6987815" y="152399"/>
                </a:lnTo>
                <a:close/>
              </a:path>
              <a:path w="15652115" h="872490">
                <a:moveTo>
                  <a:pt x="8177211" y="165099"/>
                </a:moveTo>
                <a:lnTo>
                  <a:pt x="7788884" y="165099"/>
                </a:lnTo>
                <a:lnTo>
                  <a:pt x="7827550" y="163829"/>
                </a:lnTo>
                <a:lnTo>
                  <a:pt x="7859533" y="156209"/>
                </a:lnTo>
                <a:lnTo>
                  <a:pt x="7880312" y="144779"/>
                </a:lnTo>
                <a:lnTo>
                  <a:pt x="7885363" y="129539"/>
                </a:lnTo>
                <a:lnTo>
                  <a:pt x="7921362" y="129539"/>
                </a:lnTo>
                <a:lnTo>
                  <a:pt x="7977006" y="130809"/>
                </a:lnTo>
                <a:lnTo>
                  <a:pt x="8032658" y="135889"/>
                </a:lnTo>
                <a:lnTo>
                  <a:pt x="8087449" y="143509"/>
                </a:lnTo>
                <a:lnTo>
                  <a:pt x="8140511" y="154939"/>
                </a:lnTo>
                <a:lnTo>
                  <a:pt x="8177211" y="165099"/>
                </a:lnTo>
                <a:close/>
              </a:path>
              <a:path w="15652115" h="872490">
                <a:moveTo>
                  <a:pt x="10383097" y="316229"/>
                </a:moveTo>
                <a:lnTo>
                  <a:pt x="7311336" y="316229"/>
                </a:lnTo>
                <a:lnTo>
                  <a:pt x="7331687" y="312419"/>
                </a:lnTo>
                <a:lnTo>
                  <a:pt x="7401527" y="289559"/>
                </a:lnTo>
                <a:lnTo>
                  <a:pt x="7438202" y="279399"/>
                </a:lnTo>
                <a:lnTo>
                  <a:pt x="7480006" y="275589"/>
                </a:lnTo>
                <a:lnTo>
                  <a:pt x="7516273" y="265429"/>
                </a:lnTo>
                <a:lnTo>
                  <a:pt x="7553419" y="242569"/>
                </a:lnTo>
                <a:lnTo>
                  <a:pt x="7628112" y="186689"/>
                </a:lnTo>
                <a:lnTo>
                  <a:pt x="7664538" y="163829"/>
                </a:lnTo>
                <a:lnTo>
                  <a:pt x="7699604" y="156209"/>
                </a:lnTo>
                <a:lnTo>
                  <a:pt x="7708964" y="156209"/>
                </a:lnTo>
                <a:lnTo>
                  <a:pt x="7714004" y="157479"/>
                </a:lnTo>
                <a:lnTo>
                  <a:pt x="7731880" y="161289"/>
                </a:lnTo>
                <a:lnTo>
                  <a:pt x="7750634" y="163829"/>
                </a:lnTo>
                <a:lnTo>
                  <a:pt x="7769792" y="165099"/>
                </a:lnTo>
                <a:lnTo>
                  <a:pt x="8177211" y="165099"/>
                </a:lnTo>
                <a:lnTo>
                  <a:pt x="8190973" y="168909"/>
                </a:lnTo>
                <a:lnTo>
                  <a:pt x="8237969" y="185419"/>
                </a:lnTo>
                <a:lnTo>
                  <a:pt x="8280627" y="204469"/>
                </a:lnTo>
                <a:lnTo>
                  <a:pt x="8318079" y="224789"/>
                </a:lnTo>
                <a:lnTo>
                  <a:pt x="8659677" y="224789"/>
                </a:lnTo>
                <a:lnTo>
                  <a:pt x="8718630" y="226059"/>
                </a:lnTo>
                <a:lnTo>
                  <a:pt x="8836199" y="231139"/>
                </a:lnTo>
                <a:lnTo>
                  <a:pt x="8945030" y="238759"/>
                </a:lnTo>
                <a:lnTo>
                  <a:pt x="8993544" y="245109"/>
                </a:lnTo>
                <a:lnTo>
                  <a:pt x="9036723" y="251459"/>
                </a:lnTo>
                <a:lnTo>
                  <a:pt x="9102877" y="269239"/>
                </a:lnTo>
                <a:lnTo>
                  <a:pt x="9123752" y="280669"/>
                </a:lnTo>
                <a:lnTo>
                  <a:pt x="10174358" y="280669"/>
                </a:lnTo>
                <a:lnTo>
                  <a:pt x="10383097" y="316229"/>
                </a:lnTo>
                <a:close/>
              </a:path>
              <a:path w="15652115" h="872490">
                <a:moveTo>
                  <a:pt x="905268" y="212089"/>
                </a:moveTo>
                <a:lnTo>
                  <a:pt x="817183" y="212089"/>
                </a:lnTo>
                <a:lnTo>
                  <a:pt x="827994" y="209549"/>
                </a:lnTo>
                <a:lnTo>
                  <a:pt x="838873" y="208279"/>
                </a:lnTo>
                <a:lnTo>
                  <a:pt x="849886" y="208279"/>
                </a:lnTo>
                <a:lnTo>
                  <a:pt x="861103" y="207009"/>
                </a:lnTo>
                <a:lnTo>
                  <a:pt x="898891" y="210819"/>
                </a:lnTo>
                <a:lnTo>
                  <a:pt x="905268" y="212089"/>
                </a:lnTo>
                <a:close/>
              </a:path>
              <a:path w="15652115" h="872490">
                <a:moveTo>
                  <a:pt x="10174358" y="280669"/>
                </a:moveTo>
                <a:lnTo>
                  <a:pt x="9123752" y="280669"/>
                </a:lnTo>
                <a:lnTo>
                  <a:pt x="9305698" y="255269"/>
                </a:lnTo>
                <a:lnTo>
                  <a:pt x="9351270" y="247649"/>
                </a:lnTo>
                <a:lnTo>
                  <a:pt x="9408511" y="240029"/>
                </a:lnTo>
                <a:lnTo>
                  <a:pt x="9462791" y="234949"/>
                </a:lnTo>
                <a:lnTo>
                  <a:pt x="9514522" y="228599"/>
                </a:lnTo>
                <a:lnTo>
                  <a:pt x="9564118" y="224789"/>
                </a:lnTo>
                <a:lnTo>
                  <a:pt x="9611994" y="219709"/>
                </a:lnTo>
                <a:lnTo>
                  <a:pt x="9749427" y="208279"/>
                </a:lnTo>
                <a:lnTo>
                  <a:pt x="10174358" y="280669"/>
                </a:lnTo>
                <a:close/>
              </a:path>
              <a:path w="15652115" h="872490">
                <a:moveTo>
                  <a:pt x="8659677" y="224789"/>
                </a:moveTo>
                <a:lnTo>
                  <a:pt x="8348319" y="224789"/>
                </a:lnTo>
                <a:lnTo>
                  <a:pt x="8388278" y="223519"/>
                </a:lnTo>
                <a:lnTo>
                  <a:pt x="8600723" y="223519"/>
                </a:lnTo>
                <a:lnTo>
                  <a:pt x="8659677" y="224789"/>
                </a:lnTo>
                <a:close/>
              </a:path>
              <a:path w="15652115" h="872490">
                <a:moveTo>
                  <a:pt x="3171668" y="309879"/>
                </a:moveTo>
                <a:lnTo>
                  <a:pt x="2546794" y="309879"/>
                </a:lnTo>
                <a:lnTo>
                  <a:pt x="2603353" y="307339"/>
                </a:lnTo>
                <a:lnTo>
                  <a:pt x="2657009" y="302259"/>
                </a:lnTo>
                <a:lnTo>
                  <a:pt x="2707527" y="294639"/>
                </a:lnTo>
                <a:lnTo>
                  <a:pt x="2754670" y="284479"/>
                </a:lnTo>
                <a:lnTo>
                  <a:pt x="2798201" y="269239"/>
                </a:lnTo>
                <a:lnTo>
                  <a:pt x="2837885" y="251459"/>
                </a:lnTo>
                <a:lnTo>
                  <a:pt x="2873485" y="228599"/>
                </a:lnTo>
                <a:lnTo>
                  <a:pt x="2917413" y="237489"/>
                </a:lnTo>
                <a:lnTo>
                  <a:pt x="2962883" y="247649"/>
                </a:lnTo>
                <a:lnTo>
                  <a:pt x="3057654" y="273049"/>
                </a:lnTo>
                <a:lnTo>
                  <a:pt x="3106561" y="288289"/>
                </a:lnTo>
                <a:lnTo>
                  <a:pt x="3171668" y="309879"/>
                </a:lnTo>
                <a:close/>
              </a:path>
              <a:path w="15652115" h="872490">
                <a:moveTo>
                  <a:pt x="3288209" y="347979"/>
                </a:moveTo>
                <a:lnTo>
                  <a:pt x="1372298" y="347979"/>
                </a:lnTo>
                <a:lnTo>
                  <a:pt x="1379498" y="346709"/>
                </a:lnTo>
                <a:lnTo>
                  <a:pt x="1387418" y="345439"/>
                </a:lnTo>
                <a:lnTo>
                  <a:pt x="1421089" y="336549"/>
                </a:lnTo>
                <a:lnTo>
                  <a:pt x="1459147" y="332739"/>
                </a:lnTo>
                <a:lnTo>
                  <a:pt x="1499501" y="331469"/>
                </a:lnTo>
                <a:lnTo>
                  <a:pt x="1540057" y="328929"/>
                </a:lnTo>
                <a:lnTo>
                  <a:pt x="1601527" y="322579"/>
                </a:lnTo>
                <a:lnTo>
                  <a:pt x="1657191" y="311149"/>
                </a:lnTo>
                <a:lnTo>
                  <a:pt x="1705736" y="294639"/>
                </a:lnTo>
                <a:lnTo>
                  <a:pt x="1745848" y="275589"/>
                </a:lnTo>
                <a:lnTo>
                  <a:pt x="1776215" y="251459"/>
                </a:lnTo>
                <a:lnTo>
                  <a:pt x="1871397" y="266699"/>
                </a:lnTo>
                <a:lnTo>
                  <a:pt x="2062012" y="293369"/>
                </a:lnTo>
                <a:lnTo>
                  <a:pt x="2109572" y="300989"/>
                </a:lnTo>
                <a:lnTo>
                  <a:pt x="2278598" y="304799"/>
                </a:lnTo>
                <a:lnTo>
                  <a:pt x="2332825" y="307339"/>
                </a:lnTo>
                <a:lnTo>
                  <a:pt x="2437423" y="309879"/>
                </a:lnTo>
                <a:lnTo>
                  <a:pt x="3171668" y="309879"/>
                </a:lnTo>
                <a:lnTo>
                  <a:pt x="3288209" y="347979"/>
                </a:lnTo>
                <a:close/>
              </a:path>
              <a:path w="15652115" h="872490">
                <a:moveTo>
                  <a:pt x="15651937" y="351789"/>
                </a:moveTo>
                <a:lnTo>
                  <a:pt x="14151469" y="351789"/>
                </a:lnTo>
                <a:lnTo>
                  <a:pt x="14203376" y="350519"/>
                </a:lnTo>
                <a:lnTo>
                  <a:pt x="14255074" y="347979"/>
                </a:lnTo>
                <a:lnTo>
                  <a:pt x="14358159" y="337819"/>
                </a:lnTo>
                <a:lnTo>
                  <a:pt x="14461348" y="325119"/>
                </a:lnTo>
                <a:lnTo>
                  <a:pt x="14513176" y="317499"/>
                </a:lnTo>
                <a:lnTo>
                  <a:pt x="14670530" y="298449"/>
                </a:lnTo>
                <a:lnTo>
                  <a:pt x="14723865" y="293369"/>
                </a:lnTo>
                <a:lnTo>
                  <a:pt x="14775101" y="289559"/>
                </a:lnTo>
                <a:lnTo>
                  <a:pt x="14825756" y="283209"/>
                </a:lnTo>
                <a:lnTo>
                  <a:pt x="14876050" y="278129"/>
                </a:lnTo>
                <a:lnTo>
                  <a:pt x="14976430" y="265429"/>
                </a:lnTo>
                <a:lnTo>
                  <a:pt x="15026955" y="260349"/>
                </a:lnTo>
                <a:lnTo>
                  <a:pt x="15129771" y="252729"/>
                </a:lnTo>
                <a:lnTo>
                  <a:pt x="15182501" y="251459"/>
                </a:lnTo>
                <a:lnTo>
                  <a:pt x="15200872" y="252729"/>
                </a:lnTo>
                <a:lnTo>
                  <a:pt x="15237884" y="252729"/>
                </a:lnTo>
                <a:lnTo>
                  <a:pt x="15256660" y="253999"/>
                </a:lnTo>
                <a:lnTo>
                  <a:pt x="15310074" y="259079"/>
                </a:lnTo>
                <a:lnTo>
                  <a:pt x="15364382" y="265429"/>
                </a:lnTo>
                <a:lnTo>
                  <a:pt x="15418980" y="273049"/>
                </a:lnTo>
                <a:lnTo>
                  <a:pt x="15526626" y="285749"/>
                </a:lnTo>
                <a:lnTo>
                  <a:pt x="15578466" y="289559"/>
                </a:lnTo>
                <a:lnTo>
                  <a:pt x="15628177" y="292099"/>
                </a:lnTo>
                <a:lnTo>
                  <a:pt x="15651937" y="292099"/>
                </a:lnTo>
                <a:lnTo>
                  <a:pt x="15651937" y="351789"/>
                </a:lnTo>
                <a:close/>
              </a:path>
              <a:path w="15652115" h="872490">
                <a:moveTo>
                  <a:pt x="1205057" y="278129"/>
                </a:moveTo>
                <a:lnTo>
                  <a:pt x="1141180" y="278129"/>
                </a:lnTo>
                <a:lnTo>
                  <a:pt x="1147660" y="276859"/>
                </a:lnTo>
                <a:lnTo>
                  <a:pt x="1153420" y="275589"/>
                </a:lnTo>
                <a:lnTo>
                  <a:pt x="1160620" y="271779"/>
                </a:lnTo>
                <a:lnTo>
                  <a:pt x="1175020" y="271779"/>
                </a:lnTo>
                <a:lnTo>
                  <a:pt x="1198352" y="275589"/>
                </a:lnTo>
                <a:lnTo>
                  <a:pt x="1205057" y="278129"/>
                </a:lnTo>
                <a:close/>
              </a:path>
              <a:path w="15652115" h="872490">
                <a:moveTo>
                  <a:pt x="15651937" y="615949"/>
                </a:moveTo>
                <a:lnTo>
                  <a:pt x="5645462" y="615949"/>
                </a:lnTo>
                <a:lnTo>
                  <a:pt x="5593442" y="556259"/>
                </a:lnTo>
                <a:lnTo>
                  <a:pt x="5431264" y="449579"/>
                </a:lnTo>
                <a:lnTo>
                  <a:pt x="5259905" y="347979"/>
                </a:lnTo>
                <a:lnTo>
                  <a:pt x="5180346" y="303529"/>
                </a:lnTo>
                <a:lnTo>
                  <a:pt x="5230335" y="308609"/>
                </a:lnTo>
                <a:lnTo>
                  <a:pt x="5325875" y="316229"/>
                </a:lnTo>
                <a:lnTo>
                  <a:pt x="5458983" y="320039"/>
                </a:lnTo>
                <a:lnTo>
                  <a:pt x="10405461" y="320039"/>
                </a:lnTo>
                <a:lnTo>
                  <a:pt x="10465101" y="330199"/>
                </a:lnTo>
                <a:lnTo>
                  <a:pt x="11223425" y="330199"/>
                </a:lnTo>
                <a:lnTo>
                  <a:pt x="11255688" y="335279"/>
                </a:lnTo>
                <a:lnTo>
                  <a:pt x="11303068" y="344169"/>
                </a:lnTo>
                <a:lnTo>
                  <a:pt x="11349301" y="355599"/>
                </a:lnTo>
                <a:lnTo>
                  <a:pt x="11394260" y="368299"/>
                </a:lnTo>
                <a:lnTo>
                  <a:pt x="11437813" y="383539"/>
                </a:lnTo>
                <a:lnTo>
                  <a:pt x="11553012" y="383539"/>
                </a:lnTo>
                <a:lnTo>
                  <a:pt x="11572624" y="384809"/>
                </a:lnTo>
                <a:lnTo>
                  <a:pt x="11665920" y="392429"/>
                </a:lnTo>
                <a:lnTo>
                  <a:pt x="11774636" y="402589"/>
                </a:lnTo>
                <a:lnTo>
                  <a:pt x="11833134" y="408939"/>
                </a:lnTo>
                <a:lnTo>
                  <a:pt x="11893514" y="414019"/>
                </a:lnTo>
                <a:lnTo>
                  <a:pt x="11955120" y="421639"/>
                </a:lnTo>
                <a:lnTo>
                  <a:pt x="12079382" y="434339"/>
                </a:lnTo>
                <a:lnTo>
                  <a:pt x="12140722" y="441959"/>
                </a:lnTo>
                <a:lnTo>
                  <a:pt x="12313696" y="461009"/>
                </a:lnTo>
                <a:lnTo>
                  <a:pt x="12536827" y="487679"/>
                </a:lnTo>
                <a:lnTo>
                  <a:pt x="12547593" y="487679"/>
                </a:lnTo>
                <a:lnTo>
                  <a:pt x="12558224" y="488949"/>
                </a:lnTo>
                <a:lnTo>
                  <a:pt x="13282585" y="488949"/>
                </a:lnTo>
                <a:lnTo>
                  <a:pt x="13282917" y="490219"/>
                </a:lnTo>
                <a:lnTo>
                  <a:pt x="13279107" y="516889"/>
                </a:lnTo>
                <a:lnTo>
                  <a:pt x="13275477" y="544829"/>
                </a:lnTo>
                <a:lnTo>
                  <a:pt x="13282647" y="570229"/>
                </a:lnTo>
                <a:lnTo>
                  <a:pt x="13311237" y="593089"/>
                </a:lnTo>
                <a:lnTo>
                  <a:pt x="15651937" y="593089"/>
                </a:lnTo>
                <a:lnTo>
                  <a:pt x="15651937" y="615949"/>
                </a:lnTo>
                <a:close/>
              </a:path>
              <a:path w="15652115" h="872490">
                <a:moveTo>
                  <a:pt x="11223425" y="330199"/>
                </a:moveTo>
                <a:lnTo>
                  <a:pt x="10465101" y="330199"/>
                </a:lnTo>
                <a:lnTo>
                  <a:pt x="10606913" y="318769"/>
                </a:lnTo>
                <a:lnTo>
                  <a:pt x="10803435" y="308609"/>
                </a:lnTo>
                <a:lnTo>
                  <a:pt x="10853143" y="307339"/>
                </a:lnTo>
                <a:lnTo>
                  <a:pt x="10902857" y="307339"/>
                </a:lnTo>
                <a:lnTo>
                  <a:pt x="11006149" y="309879"/>
                </a:lnTo>
                <a:lnTo>
                  <a:pt x="11057310" y="312419"/>
                </a:lnTo>
                <a:lnTo>
                  <a:pt x="11107974" y="316229"/>
                </a:lnTo>
                <a:lnTo>
                  <a:pt x="11158011" y="321309"/>
                </a:lnTo>
                <a:lnTo>
                  <a:pt x="11207293" y="327659"/>
                </a:lnTo>
                <a:lnTo>
                  <a:pt x="11223425" y="330199"/>
                </a:lnTo>
                <a:close/>
              </a:path>
              <a:path w="15652115" h="872490">
                <a:moveTo>
                  <a:pt x="15651937" y="496569"/>
                </a:moveTo>
                <a:lnTo>
                  <a:pt x="13553875" y="496569"/>
                </a:lnTo>
                <a:lnTo>
                  <a:pt x="13563133" y="485139"/>
                </a:lnTo>
                <a:lnTo>
                  <a:pt x="13599740" y="426719"/>
                </a:lnTo>
                <a:lnTo>
                  <a:pt x="13663964" y="379729"/>
                </a:lnTo>
                <a:lnTo>
                  <a:pt x="13713453" y="372109"/>
                </a:lnTo>
                <a:lnTo>
                  <a:pt x="13766342" y="368299"/>
                </a:lnTo>
                <a:lnTo>
                  <a:pt x="13818954" y="365759"/>
                </a:lnTo>
                <a:lnTo>
                  <a:pt x="13867611" y="360679"/>
                </a:lnTo>
                <a:lnTo>
                  <a:pt x="13908636" y="350519"/>
                </a:lnTo>
                <a:lnTo>
                  <a:pt x="13938351" y="330199"/>
                </a:lnTo>
                <a:lnTo>
                  <a:pt x="13992508" y="340359"/>
                </a:lnTo>
                <a:lnTo>
                  <a:pt x="14045990" y="346709"/>
                </a:lnTo>
                <a:lnTo>
                  <a:pt x="14098932" y="350519"/>
                </a:lnTo>
                <a:lnTo>
                  <a:pt x="14151469" y="351789"/>
                </a:lnTo>
                <a:lnTo>
                  <a:pt x="15651937" y="351789"/>
                </a:lnTo>
                <a:lnTo>
                  <a:pt x="15651937" y="496569"/>
                </a:lnTo>
                <a:close/>
              </a:path>
              <a:path w="15652115" h="872490">
                <a:moveTo>
                  <a:pt x="13282585" y="488949"/>
                </a:moveTo>
                <a:lnTo>
                  <a:pt x="12568923" y="488949"/>
                </a:lnTo>
                <a:lnTo>
                  <a:pt x="12616109" y="486409"/>
                </a:lnTo>
                <a:lnTo>
                  <a:pt x="12662015" y="477519"/>
                </a:lnTo>
                <a:lnTo>
                  <a:pt x="12706802" y="464819"/>
                </a:lnTo>
                <a:lnTo>
                  <a:pt x="12750628" y="448309"/>
                </a:lnTo>
                <a:lnTo>
                  <a:pt x="12793654" y="430529"/>
                </a:lnTo>
                <a:lnTo>
                  <a:pt x="12836041" y="411479"/>
                </a:lnTo>
                <a:lnTo>
                  <a:pt x="12937750" y="368299"/>
                </a:lnTo>
                <a:lnTo>
                  <a:pt x="12989382" y="351789"/>
                </a:lnTo>
                <a:lnTo>
                  <a:pt x="13041809" y="340359"/>
                </a:lnTo>
                <a:lnTo>
                  <a:pt x="13095238" y="335279"/>
                </a:lnTo>
                <a:lnTo>
                  <a:pt x="13144142" y="339089"/>
                </a:lnTo>
                <a:lnTo>
                  <a:pt x="13160758" y="342899"/>
                </a:lnTo>
                <a:lnTo>
                  <a:pt x="13182481" y="359409"/>
                </a:lnTo>
                <a:lnTo>
                  <a:pt x="13207107" y="391159"/>
                </a:lnTo>
                <a:lnTo>
                  <a:pt x="13230519" y="422909"/>
                </a:lnTo>
                <a:lnTo>
                  <a:pt x="13248597" y="441959"/>
                </a:lnTo>
                <a:lnTo>
                  <a:pt x="13276287" y="464819"/>
                </a:lnTo>
                <a:lnTo>
                  <a:pt x="13282585" y="488949"/>
                </a:lnTo>
                <a:close/>
              </a:path>
              <a:path w="15652115" h="872490">
                <a:moveTo>
                  <a:pt x="5219618" y="477519"/>
                </a:moveTo>
                <a:lnTo>
                  <a:pt x="3819557" y="477519"/>
                </a:lnTo>
                <a:lnTo>
                  <a:pt x="3853150" y="476249"/>
                </a:lnTo>
                <a:lnTo>
                  <a:pt x="3884717" y="472439"/>
                </a:lnTo>
                <a:lnTo>
                  <a:pt x="3914124" y="466089"/>
                </a:lnTo>
                <a:lnTo>
                  <a:pt x="3941236" y="455929"/>
                </a:lnTo>
                <a:lnTo>
                  <a:pt x="3978788" y="438149"/>
                </a:lnTo>
                <a:lnTo>
                  <a:pt x="4013776" y="420369"/>
                </a:lnTo>
                <a:lnTo>
                  <a:pt x="4049573" y="402589"/>
                </a:lnTo>
                <a:lnTo>
                  <a:pt x="4089555" y="387349"/>
                </a:lnTo>
                <a:lnTo>
                  <a:pt x="4130941" y="377189"/>
                </a:lnTo>
                <a:lnTo>
                  <a:pt x="4175848" y="368299"/>
                </a:lnTo>
                <a:lnTo>
                  <a:pt x="4271580" y="355599"/>
                </a:lnTo>
                <a:lnTo>
                  <a:pt x="4320086" y="350519"/>
                </a:lnTo>
                <a:lnTo>
                  <a:pt x="4367473" y="342899"/>
                </a:lnTo>
                <a:lnTo>
                  <a:pt x="4377710" y="341629"/>
                </a:lnTo>
                <a:lnTo>
                  <a:pt x="4400885" y="339089"/>
                </a:lnTo>
                <a:lnTo>
                  <a:pt x="4413552" y="339089"/>
                </a:lnTo>
                <a:lnTo>
                  <a:pt x="4461559" y="341629"/>
                </a:lnTo>
                <a:lnTo>
                  <a:pt x="4514163" y="346709"/>
                </a:lnTo>
                <a:lnTo>
                  <a:pt x="4568466" y="356869"/>
                </a:lnTo>
                <a:lnTo>
                  <a:pt x="4621574" y="369569"/>
                </a:lnTo>
                <a:lnTo>
                  <a:pt x="4670588" y="384809"/>
                </a:lnTo>
                <a:lnTo>
                  <a:pt x="4712612" y="401319"/>
                </a:lnTo>
                <a:lnTo>
                  <a:pt x="4744749" y="421639"/>
                </a:lnTo>
                <a:lnTo>
                  <a:pt x="5196205" y="421639"/>
                </a:lnTo>
                <a:lnTo>
                  <a:pt x="5208549" y="450849"/>
                </a:lnTo>
                <a:lnTo>
                  <a:pt x="5219618" y="477519"/>
                </a:lnTo>
                <a:close/>
              </a:path>
              <a:path w="15652115" h="872490">
                <a:moveTo>
                  <a:pt x="5194058" y="416559"/>
                </a:moveTo>
                <a:lnTo>
                  <a:pt x="5018347" y="416559"/>
                </a:lnTo>
                <a:lnTo>
                  <a:pt x="5065664" y="414019"/>
                </a:lnTo>
                <a:lnTo>
                  <a:pt x="5109066" y="406399"/>
                </a:lnTo>
                <a:lnTo>
                  <a:pt x="5146529" y="394969"/>
                </a:lnTo>
                <a:lnTo>
                  <a:pt x="5176026" y="379729"/>
                </a:lnTo>
                <a:lnTo>
                  <a:pt x="5189227" y="405129"/>
                </a:lnTo>
                <a:lnTo>
                  <a:pt x="5194058" y="416559"/>
                </a:lnTo>
                <a:close/>
              </a:path>
              <a:path w="15652115" h="872490">
                <a:moveTo>
                  <a:pt x="11553012" y="383539"/>
                </a:moveTo>
                <a:lnTo>
                  <a:pt x="11437813" y="383539"/>
                </a:lnTo>
                <a:lnTo>
                  <a:pt x="11441300" y="382269"/>
                </a:lnTo>
                <a:lnTo>
                  <a:pt x="11448432" y="380999"/>
                </a:lnTo>
                <a:lnTo>
                  <a:pt x="11459075" y="380999"/>
                </a:lnTo>
                <a:lnTo>
                  <a:pt x="11473092" y="379729"/>
                </a:lnTo>
                <a:lnTo>
                  <a:pt x="11533401" y="382269"/>
                </a:lnTo>
                <a:lnTo>
                  <a:pt x="11553012" y="383539"/>
                </a:lnTo>
                <a:close/>
              </a:path>
              <a:path w="15652115" h="872490">
                <a:moveTo>
                  <a:pt x="5196205" y="421639"/>
                </a:moveTo>
                <a:lnTo>
                  <a:pt x="4744749" y="421639"/>
                </a:lnTo>
                <a:lnTo>
                  <a:pt x="4776497" y="407669"/>
                </a:lnTo>
                <a:lnTo>
                  <a:pt x="4815669" y="397509"/>
                </a:lnTo>
                <a:lnTo>
                  <a:pt x="4859161" y="389889"/>
                </a:lnTo>
                <a:lnTo>
                  <a:pt x="4903868" y="388619"/>
                </a:lnTo>
                <a:lnTo>
                  <a:pt x="4938968" y="389889"/>
                </a:lnTo>
                <a:lnTo>
                  <a:pt x="4970828" y="394969"/>
                </a:lnTo>
                <a:lnTo>
                  <a:pt x="4997827" y="403859"/>
                </a:lnTo>
                <a:lnTo>
                  <a:pt x="5018347" y="416559"/>
                </a:lnTo>
                <a:lnTo>
                  <a:pt x="5194058" y="416559"/>
                </a:lnTo>
                <a:lnTo>
                  <a:pt x="5196205" y="421639"/>
                </a:lnTo>
                <a:close/>
              </a:path>
              <a:path w="15652115" h="872490">
                <a:moveTo>
                  <a:pt x="15651937" y="593089"/>
                </a:moveTo>
                <a:lnTo>
                  <a:pt x="13313397" y="593089"/>
                </a:lnTo>
                <a:lnTo>
                  <a:pt x="13334715" y="588009"/>
                </a:lnTo>
                <a:lnTo>
                  <a:pt x="13363526" y="575309"/>
                </a:lnTo>
                <a:lnTo>
                  <a:pt x="13397332" y="557529"/>
                </a:lnTo>
                <a:lnTo>
                  <a:pt x="13433636" y="537209"/>
                </a:lnTo>
                <a:lnTo>
                  <a:pt x="13468690" y="515619"/>
                </a:lnTo>
                <a:lnTo>
                  <a:pt x="13501855" y="496569"/>
                </a:lnTo>
                <a:lnTo>
                  <a:pt x="13530430" y="483869"/>
                </a:lnTo>
                <a:lnTo>
                  <a:pt x="13551715" y="478789"/>
                </a:lnTo>
                <a:lnTo>
                  <a:pt x="13553875" y="478789"/>
                </a:lnTo>
                <a:lnTo>
                  <a:pt x="13551715" y="491489"/>
                </a:lnTo>
                <a:lnTo>
                  <a:pt x="13551715" y="496569"/>
                </a:lnTo>
                <a:lnTo>
                  <a:pt x="15651937" y="496569"/>
                </a:lnTo>
                <a:lnTo>
                  <a:pt x="15651937" y="593089"/>
                </a:lnTo>
                <a:close/>
              </a:path>
              <a:path w="15652115" h="872490">
                <a:moveTo>
                  <a:pt x="15651937" y="673099"/>
                </a:moveTo>
                <a:lnTo>
                  <a:pt x="5338744" y="673099"/>
                </a:lnTo>
                <a:lnTo>
                  <a:pt x="5340904" y="671829"/>
                </a:lnTo>
                <a:lnTo>
                  <a:pt x="5342344" y="670559"/>
                </a:lnTo>
                <a:lnTo>
                  <a:pt x="5374260" y="654049"/>
                </a:lnTo>
                <a:lnTo>
                  <a:pt x="5400574" y="633729"/>
                </a:lnTo>
                <a:lnTo>
                  <a:pt x="5427292" y="614679"/>
                </a:lnTo>
                <a:lnTo>
                  <a:pt x="5460423" y="596899"/>
                </a:lnTo>
                <a:lnTo>
                  <a:pt x="5477152" y="591819"/>
                </a:lnTo>
                <a:lnTo>
                  <a:pt x="5496513" y="588009"/>
                </a:lnTo>
                <a:lnTo>
                  <a:pt x="5539623" y="585469"/>
                </a:lnTo>
                <a:lnTo>
                  <a:pt x="5575195" y="586739"/>
                </a:lnTo>
                <a:lnTo>
                  <a:pt x="5607122" y="593089"/>
                </a:lnTo>
                <a:lnTo>
                  <a:pt x="5631759" y="601979"/>
                </a:lnTo>
                <a:lnTo>
                  <a:pt x="5645462" y="615949"/>
                </a:lnTo>
                <a:lnTo>
                  <a:pt x="15651937" y="615949"/>
                </a:lnTo>
                <a:lnTo>
                  <a:pt x="15651937" y="673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9565919"/>
            <a:ext cx="15651480" cy="720090"/>
          </a:xfrm>
          <a:custGeom>
            <a:avLst/>
            <a:gdLst/>
            <a:ahLst/>
            <a:cxnLst/>
            <a:rect l="l" t="t" r="r" b="b"/>
            <a:pathLst>
              <a:path w="15651480" h="720090">
                <a:moveTo>
                  <a:pt x="2139536" y="413142"/>
                </a:moveTo>
                <a:lnTo>
                  <a:pt x="2181661" y="386079"/>
                </a:lnTo>
                <a:lnTo>
                  <a:pt x="2223431" y="355599"/>
                </a:lnTo>
                <a:lnTo>
                  <a:pt x="2263707" y="322579"/>
                </a:lnTo>
                <a:lnTo>
                  <a:pt x="2302717" y="288289"/>
                </a:lnTo>
                <a:lnTo>
                  <a:pt x="2340690" y="253999"/>
                </a:lnTo>
                <a:lnTo>
                  <a:pt x="2379028" y="218439"/>
                </a:lnTo>
                <a:lnTo>
                  <a:pt x="2416537" y="184149"/>
                </a:lnTo>
                <a:lnTo>
                  <a:pt x="2453596" y="152399"/>
                </a:lnTo>
                <a:lnTo>
                  <a:pt x="2490587" y="125729"/>
                </a:lnTo>
                <a:lnTo>
                  <a:pt x="2527888" y="102869"/>
                </a:lnTo>
                <a:lnTo>
                  <a:pt x="2573124" y="78739"/>
                </a:lnTo>
                <a:lnTo>
                  <a:pt x="2619778" y="54609"/>
                </a:lnTo>
                <a:lnTo>
                  <a:pt x="2670346" y="33019"/>
                </a:lnTo>
                <a:lnTo>
                  <a:pt x="2727327" y="15239"/>
                </a:lnTo>
                <a:lnTo>
                  <a:pt x="2795726" y="3809"/>
                </a:lnTo>
                <a:lnTo>
                  <a:pt x="2831006" y="0"/>
                </a:lnTo>
                <a:lnTo>
                  <a:pt x="2900676" y="0"/>
                </a:lnTo>
                <a:lnTo>
                  <a:pt x="2934055" y="3809"/>
                </a:lnTo>
                <a:lnTo>
                  <a:pt x="2965408" y="8889"/>
                </a:lnTo>
                <a:lnTo>
                  <a:pt x="2993724" y="15239"/>
                </a:lnTo>
                <a:lnTo>
                  <a:pt x="3028284" y="53339"/>
                </a:lnTo>
                <a:lnTo>
                  <a:pt x="3062844" y="88899"/>
                </a:lnTo>
                <a:lnTo>
                  <a:pt x="3277427" y="88899"/>
                </a:lnTo>
                <a:lnTo>
                  <a:pt x="3311637" y="97789"/>
                </a:lnTo>
                <a:lnTo>
                  <a:pt x="3361191" y="114299"/>
                </a:lnTo>
                <a:lnTo>
                  <a:pt x="3411387" y="134619"/>
                </a:lnTo>
                <a:lnTo>
                  <a:pt x="3513533" y="182879"/>
                </a:lnTo>
                <a:lnTo>
                  <a:pt x="3565400" y="209549"/>
                </a:lnTo>
                <a:lnTo>
                  <a:pt x="3702735" y="281939"/>
                </a:lnTo>
                <a:lnTo>
                  <a:pt x="3748359" y="304799"/>
                </a:lnTo>
                <a:lnTo>
                  <a:pt x="3793818" y="325119"/>
                </a:lnTo>
                <a:lnTo>
                  <a:pt x="3839061" y="344169"/>
                </a:lnTo>
                <a:lnTo>
                  <a:pt x="3884036" y="360679"/>
                </a:lnTo>
                <a:lnTo>
                  <a:pt x="3928691" y="374649"/>
                </a:lnTo>
                <a:lnTo>
                  <a:pt x="3972975" y="383539"/>
                </a:lnTo>
                <a:lnTo>
                  <a:pt x="4016836" y="389889"/>
                </a:lnTo>
                <a:lnTo>
                  <a:pt x="15651217" y="389889"/>
                </a:lnTo>
                <a:lnTo>
                  <a:pt x="15651217" y="394969"/>
                </a:lnTo>
                <a:lnTo>
                  <a:pt x="2169331" y="394969"/>
                </a:lnTo>
                <a:lnTo>
                  <a:pt x="2158306" y="401319"/>
                </a:lnTo>
                <a:lnTo>
                  <a:pt x="2147012" y="408939"/>
                </a:lnTo>
                <a:lnTo>
                  <a:pt x="2139536" y="413142"/>
                </a:lnTo>
                <a:close/>
              </a:path>
              <a:path w="15651480" h="720090">
                <a:moveTo>
                  <a:pt x="7770492" y="82549"/>
                </a:moveTo>
                <a:lnTo>
                  <a:pt x="7578645" y="82549"/>
                </a:lnTo>
                <a:lnTo>
                  <a:pt x="7590120" y="62229"/>
                </a:lnTo>
                <a:lnTo>
                  <a:pt x="7599705" y="45719"/>
                </a:lnTo>
                <a:lnTo>
                  <a:pt x="7607400" y="33019"/>
                </a:lnTo>
                <a:lnTo>
                  <a:pt x="7613205" y="26669"/>
                </a:lnTo>
                <a:lnTo>
                  <a:pt x="7627245" y="19049"/>
                </a:lnTo>
                <a:lnTo>
                  <a:pt x="7634265" y="13969"/>
                </a:lnTo>
                <a:lnTo>
                  <a:pt x="7641285" y="7619"/>
                </a:lnTo>
                <a:lnTo>
                  <a:pt x="7646944" y="3809"/>
                </a:lnTo>
                <a:lnTo>
                  <a:pt x="7653075" y="1269"/>
                </a:lnTo>
                <a:lnTo>
                  <a:pt x="7659611" y="0"/>
                </a:lnTo>
                <a:lnTo>
                  <a:pt x="7675575" y="0"/>
                </a:lnTo>
                <a:lnTo>
                  <a:pt x="7724602" y="31749"/>
                </a:lnTo>
                <a:lnTo>
                  <a:pt x="7767306" y="78739"/>
                </a:lnTo>
                <a:lnTo>
                  <a:pt x="7770492" y="82549"/>
                </a:lnTo>
                <a:close/>
              </a:path>
              <a:path w="15651480" h="720090">
                <a:moveTo>
                  <a:pt x="14066511" y="33678"/>
                </a:moveTo>
                <a:lnTo>
                  <a:pt x="14080843" y="31749"/>
                </a:lnTo>
                <a:lnTo>
                  <a:pt x="14083790" y="31749"/>
                </a:lnTo>
                <a:lnTo>
                  <a:pt x="14076005" y="33019"/>
                </a:lnTo>
                <a:lnTo>
                  <a:pt x="14066511" y="33678"/>
                </a:lnTo>
                <a:close/>
              </a:path>
              <a:path w="15651480" h="720090">
                <a:moveTo>
                  <a:pt x="13928271" y="49529"/>
                </a:moveTo>
                <a:lnTo>
                  <a:pt x="13919631" y="49529"/>
                </a:lnTo>
                <a:lnTo>
                  <a:pt x="13910272" y="46989"/>
                </a:lnTo>
                <a:lnTo>
                  <a:pt x="13903072" y="46989"/>
                </a:lnTo>
                <a:lnTo>
                  <a:pt x="13970099" y="43179"/>
                </a:lnTo>
                <a:lnTo>
                  <a:pt x="13993071" y="40639"/>
                </a:lnTo>
                <a:lnTo>
                  <a:pt x="13995951" y="40639"/>
                </a:lnTo>
                <a:lnTo>
                  <a:pt x="13998111" y="38099"/>
                </a:lnTo>
                <a:lnTo>
                  <a:pt x="14000271" y="38099"/>
                </a:lnTo>
                <a:lnTo>
                  <a:pt x="14031545" y="36829"/>
                </a:lnTo>
                <a:lnTo>
                  <a:pt x="14057690" y="34289"/>
                </a:lnTo>
                <a:lnTo>
                  <a:pt x="14066511" y="33678"/>
                </a:lnTo>
                <a:lnTo>
                  <a:pt x="14043088" y="36829"/>
                </a:lnTo>
                <a:lnTo>
                  <a:pt x="14005311" y="40639"/>
                </a:lnTo>
                <a:lnTo>
                  <a:pt x="13988717" y="43179"/>
                </a:lnTo>
                <a:lnTo>
                  <a:pt x="13970301" y="45719"/>
                </a:lnTo>
                <a:lnTo>
                  <a:pt x="13950130" y="48259"/>
                </a:lnTo>
                <a:lnTo>
                  <a:pt x="13928271" y="49529"/>
                </a:lnTo>
                <a:close/>
              </a:path>
              <a:path w="15651480" h="720090">
                <a:moveTo>
                  <a:pt x="13903072" y="46989"/>
                </a:moveTo>
                <a:lnTo>
                  <a:pt x="13862032" y="46989"/>
                </a:lnTo>
                <a:lnTo>
                  <a:pt x="13862707" y="45719"/>
                </a:lnTo>
                <a:lnTo>
                  <a:pt x="13868512" y="43179"/>
                </a:lnTo>
                <a:lnTo>
                  <a:pt x="13870672" y="43179"/>
                </a:lnTo>
                <a:lnTo>
                  <a:pt x="13877152" y="44449"/>
                </a:lnTo>
                <a:lnTo>
                  <a:pt x="13887952" y="45719"/>
                </a:lnTo>
                <a:lnTo>
                  <a:pt x="13903072" y="46989"/>
                </a:lnTo>
                <a:close/>
              </a:path>
              <a:path w="15651480" h="720090">
                <a:moveTo>
                  <a:pt x="15202396" y="149859"/>
                </a:moveTo>
                <a:lnTo>
                  <a:pt x="13140598" y="149859"/>
                </a:lnTo>
                <a:lnTo>
                  <a:pt x="13166158" y="147319"/>
                </a:lnTo>
                <a:lnTo>
                  <a:pt x="13194418" y="146049"/>
                </a:lnTo>
                <a:lnTo>
                  <a:pt x="13224837" y="142239"/>
                </a:lnTo>
                <a:lnTo>
                  <a:pt x="13269494" y="138429"/>
                </a:lnTo>
                <a:lnTo>
                  <a:pt x="13467475" y="113029"/>
                </a:lnTo>
                <a:lnTo>
                  <a:pt x="13556395" y="100329"/>
                </a:lnTo>
                <a:lnTo>
                  <a:pt x="13597479" y="95249"/>
                </a:lnTo>
                <a:lnTo>
                  <a:pt x="13665204" y="83819"/>
                </a:lnTo>
                <a:lnTo>
                  <a:pt x="13679367" y="81279"/>
                </a:lnTo>
                <a:lnTo>
                  <a:pt x="13692113" y="80009"/>
                </a:lnTo>
                <a:lnTo>
                  <a:pt x="13706918" y="78739"/>
                </a:lnTo>
                <a:lnTo>
                  <a:pt x="13719833" y="76199"/>
                </a:lnTo>
                <a:lnTo>
                  <a:pt x="13730588" y="74929"/>
                </a:lnTo>
                <a:lnTo>
                  <a:pt x="13738913" y="73659"/>
                </a:lnTo>
                <a:lnTo>
                  <a:pt x="13794825" y="67309"/>
                </a:lnTo>
                <a:lnTo>
                  <a:pt x="13844932" y="60959"/>
                </a:lnTo>
                <a:lnTo>
                  <a:pt x="13889369" y="54609"/>
                </a:lnTo>
                <a:lnTo>
                  <a:pt x="13928271" y="49529"/>
                </a:lnTo>
                <a:lnTo>
                  <a:pt x="13958365" y="53339"/>
                </a:lnTo>
                <a:lnTo>
                  <a:pt x="13992441" y="57149"/>
                </a:lnTo>
                <a:lnTo>
                  <a:pt x="14072270" y="64769"/>
                </a:lnTo>
                <a:lnTo>
                  <a:pt x="14113017" y="66039"/>
                </a:lnTo>
                <a:lnTo>
                  <a:pt x="14329488" y="78739"/>
                </a:lnTo>
                <a:lnTo>
                  <a:pt x="14370798" y="80009"/>
                </a:lnTo>
                <a:lnTo>
                  <a:pt x="14714288" y="80009"/>
                </a:lnTo>
                <a:lnTo>
                  <a:pt x="14726500" y="82549"/>
                </a:lnTo>
                <a:lnTo>
                  <a:pt x="14773432" y="91439"/>
                </a:lnTo>
                <a:lnTo>
                  <a:pt x="14823831" y="99059"/>
                </a:lnTo>
                <a:lnTo>
                  <a:pt x="14932156" y="116839"/>
                </a:lnTo>
                <a:lnTo>
                  <a:pt x="15045720" y="132079"/>
                </a:lnTo>
                <a:lnTo>
                  <a:pt x="15202396" y="149859"/>
                </a:lnTo>
                <a:close/>
              </a:path>
              <a:path w="15651480" h="720090">
                <a:moveTo>
                  <a:pt x="15651217" y="363219"/>
                </a:moveTo>
                <a:lnTo>
                  <a:pt x="11656691" y="363219"/>
                </a:lnTo>
                <a:lnTo>
                  <a:pt x="11687732" y="360679"/>
                </a:lnTo>
                <a:lnTo>
                  <a:pt x="11720852" y="351789"/>
                </a:lnTo>
                <a:lnTo>
                  <a:pt x="11755950" y="339089"/>
                </a:lnTo>
                <a:lnTo>
                  <a:pt x="11792927" y="322579"/>
                </a:lnTo>
                <a:lnTo>
                  <a:pt x="11831685" y="303529"/>
                </a:lnTo>
                <a:lnTo>
                  <a:pt x="11872124" y="280669"/>
                </a:lnTo>
                <a:lnTo>
                  <a:pt x="11957648" y="233679"/>
                </a:lnTo>
                <a:lnTo>
                  <a:pt x="12002536" y="209549"/>
                </a:lnTo>
                <a:lnTo>
                  <a:pt x="12048708" y="185419"/>
                </a:lnTo>
                <a:lnTo>
                  <a:pt x="12096065" y="163829"/>
                </a:lnTo>
                <a:lnTo>
                  <a:pt x="12144509" y="143509"/>
                </a:lnTo>
                <a:lnTo>
                  <a:pt x="12193940" y="126999"/>
                </a:lnTo>
                <a:lnTo>
                  <a:pt x="12244259" y="113029"/>
                </a:lnTo>
                <a:lnTo>
                  <a:pt x="12295367" y="104139"/>
                </a:lnTo>
                <a:lnTo>
                  <a:pt x="12347165" y="100329"/>
                </a:lnTo>
                <a:lnTo>
                  <a:pt x="12442221" y="87629"/>
                </a:lnTo>
                <a:lnTo>
                  <a:pt x="12585025" y="66039"/>
                </a:lnTo>
                <a:lnTo>
                  <a:pt x="12632736" y="59689"/>
                </a:lnTo>
                <a:lnTo>
                  <a:pt x="12680522" y="52069"/>
                </a:lnTo>
                <a:lnTo>
                  <a:pt x="12711096" y="76199"/>
                </a:lnTo>
                <a:lnTo>
                  <a:pt x="12751623" y="95249"/>
                </a:lnTo>
                <a:lnTo>
                  <a:pt x="12800479" y="110489"/>
                </a:lnTo>
                <a:lnTo>
                  <a:pt x="12856039" y="121919"/>
                </a:lnTo>
                <a:lnTo>
                  <a:pt x="12916680" y="129539"/>
                </a:lnTo>
                <a:lnTo>
                  <a:pt x="12957135" y="130809"/>
                </a:lnTo>
                <a:lnTo>
                  <a:pt x="12997319" y="133349"/>
                </a:lnTo>
                <a:lnTo>
                  <a:pt x="13035344" y="137159"/>
                </a:lnTo>
                <a:lnTo>
                  <a:pt x="13069319" y="144779"/>
                </a:lnTo>
                <a:lnTo>
                  <a:pt x="13077981" y="146049"/>
                </a:lnTo>
                <a:lnTo>
                  <a:pt x="13089478" y="148589"/>
                </a:lnTo>
                <a:lnTo>
                  <a:pt x="13103136" y="149859"/>
                </a:lnTo>
                <a:lnTo>
                  <a:pt x="15202396" y="149859"/>
                </a:lnTo>
                <a:lnTo>
                  <a:pt x="15213303" y="151129"/>
                </a:lnTo>
                <a:lnTo>
                  <a:pt x="15314791" y="158749"/>
                </a:lnTo>
                <a:lnTo>
                  <a:pt x="15401379" y="161289"/>
                </a:lnTo>
                <a:lnTo>
                  <a:pt x="15615363" y="161289"/>
                </a:lnTo>
                <a:lnTo>
                  <a:pt x="15651217" y="165099"/>
                </a:lnTo>
                <a:lnTo>
                  <a:pt x="15651217" y="363219"/>
                </a:lnTo>
                <a:close/>
              </a:path>
              <a:path w="15651480" h="720090">
                <a:moveTo>
                  <a:pt x="11656691" y="363219"/>
                </a:moveTo>
                <a:lnTo>
                  <a:pt x="5710261" y="363219"/>
                </a:lnTo>
                <a:lnTo>
                  <a:pt x="5747966" y="360679"/>
                </a:lnTo>
                <a:lnTo>
                  <a:pt x="5791062" y="354329"/>
                </a:lnTo>
                <a:lnTo>
                  <a:pt x="5838201" y="345439"/>
                </a:lnTo>
                <a:lnTo>
                  <a:pt x="5888036" y="335279"/>
                </a:lnTo>
                <a:lnTo>
                  <a:pt x="5939219" y="323849"/>
                </a:lnTo>
                <a:lnTo>
                  <a:pt x="6001319" y="308609"/>
                </a:lnTo>
                <a:lnTo>
                  <a:pt x="6060718" y="294639"/>
                </a:lnTo>
                <a:lnTo>
                  <a:pt x="6114988" y="285749"/>
                </a:lnTo>
                <a:lnTo>
                  <a:pt x="6161697" y="281939"/>
                </a:lnTo>
                <a:lnTo>
                  <a:pt x="6163857" y="281939"/>
                </a:lnTo>
                <a:lnTo>
                  <a:pt x="6237297" y="232409"/>
                </a:lnTo>
                <a:lnTo>
                  <a:pt x="6280901" y="201929"/>
                </a:lnTo>
                <a:lnTo>
                  <a:pt x="6328016" y="170179"/>
                </a:lnTo>
                <a:lnTo>
                  <a:pt x="6372852" y="142239"/>
                </a:lnTo>
                <a:lnTo>
                  <a:pt x="6419109" y="115569"/>
                </a:lnTo>
                <a:lnTo>
                  <a:pt x="6466165" y="92709"/>
                </a:lnTo>
                <a:lnTo>
                  <a:pt x="6513401" y="74929"/>
                </a:lnTo>
                <a:lnTo>
                  <a:pt x="6560197" y="63499"/>
                </a:lnTo>
                <a:lnTo>
                  <a:pt x="6605934" y="59689"/>
                </a:lnTo>
                <a:lnTo>
                  <a:pt x="6613134" y="59689"/>
                </a:lnTo>
                <a:lnTo>
                  <a:pt x="6618365" y="74929"/>
                </a:lnTo>
                <a:lnTo>
                  <a:pt x="6638783" y="86359"/>
                </a:lnTo>
                <a:lnTo>
                  <a:pt x="6670137" y="93979"/>
                </a:lnTo>
                <a:lnTo>
                  <a:pt x="6708173" y="96519"/>
                </a:lnTo>
                <a:lnTo>
                  <a:pt x="6838235" y="96519"/>
                </a:lnTo>
                <a:lnTo>
                  <a:pt x="6870811" y="115569"/>
                </a:lnTo>
                <a:lnTo>
                  <a:pt x="6908331" y="144779"/>
                </a:lnTo>
                <a:lnTo>
                  <a:pt x="6945851" y="172719"/>
                </a:lnTo>
                <a:lnTo>
                  <a:pt x="6982770" y="195579"/>
                </a:lnTo>
                <a:lnTo>
                  <a:pt x="7059991" y="209549"/>
                </a:lnTo>
                <a:lnTo>
                  <a:pt x="7096699" y="219709"/>
                </a:lnTo>
                <a:lnTo>
                  <a:pt x="7166809" y="242569"/>
                </a:lnTo>
                <a:lnTo>
                  <a:pt x="7173413" y="243839"/>
                </a:lnTo>
                <a:lnTo>
                  <a:pt x="8022091" y="243839"/>
                </a:lnTo>
                <a:lnTo>
                  <a:pt x="8062078" y="255269"/>
                </a:lnTo>
                <a:lnTo>
                  <a:pt x="8116826" y="264159"/>
                </a:lnTo>
                <a:lnTo>
                  <a:pt x="8176240" y="270509"/>
                </a:lnTo>
                <a:lnTo>
                  <a:pt x="10641307" y="270509"/>
                </a:lnTo>
                <a:lnTo>
                  <a:pt x="10681345" y="280669"/>
                </a:lnTo>
                <a:lnTo>
                  <a:pt x="10728742" y="292099"/>
                </a:lnTo>
                <a:lnTo>
                  <a:pt x="10829479" y="312419"/>
                </a:lnTo>
                <a:lnTo>
                  <a:pt x="10936276" y="330199"/>
                </a:lnTo>
                <a:lnTo>
                  <a:pt x="10991248" y="337819"/>
                </a:lnTo>
                <a:lnTo>
                  <a:pt x="11046896" y="344169"/>
                </a:lnTo>
                <a:lnTo>
                  <a:pt x="11159103" y="354329"/>
                </a:lnTo>
                <a:lnTo>
                  <a:pt x="11270659" y="359409"/>
                </a:lnTo>
                <a:lnTo>
                  <a:pt x="11325494" y="360679"/>
                </a:lnTo>
                <a:lnTo>
                  <a:pt x="11632098" y="360679"/>
                </a:lnTo>
                <a:lnTo>
                  <a:pt x="11636801" y="361949"/>
                </a:lnTo>
                <a:lnTo>
                  <a:pt x="11656691" y="363219"/>
                </a:lnTo>
                <a:close/>
              </a:path>
              <a:path w="15651480" h="720090">
                <a:moveTo>
                  <a:pt x="8022091" y="243839"/>
                </a:moveTo>
                <a:lnTo>
                  <a:pt x="7194169" y="243839"/>
                </a:lnTo>
                <a:lnTo>
                  <a:pt x="7236724" y="237489"/>
                </a:lnTo>
                <a:lnTo>
                  <a:pt x="7282165" y="220979"/>
                </a:lnTo>
                <a:lnTo>
                  <a:pt x="7329463" y="196849"/>
                </a:lnTo>
                <a:lnTo>
                  <a:pt x="7377587" y="167639"/>
                </a:lnTo>
                <a:lnTo>
                  <a:pt x="7472199" y="105409"/>
                </a:lnTo>
                <a:lnTo>
                  <a:pt x="7516627" y="78739"/>
                </a:lnTo>
                <a:lnTo>
                  <a:pt x="7557766" y="59689"/>
                </a:lnTo>
                <a:lnTo>
                  <a:pt x="7578645" y="82549"/>
                </a:lnTo>
                <a:lnTo>
                  <a:pt x="7770492" y="82549"/>
                </a:lnTo>
                <a:lnTo>
                  <a:pt x="7789604" y="105409"/>
                </a:lnTo>
                <a:lnTo>
                  <a:pt x="7820878" y="144779"/>
                </a:lnTo>
                <a:lnTo>
                  <a:pt x="7851883" y="179069"/>
                </a:lnTo>
                <a:lnTo>
                  <a:pt x="7882348" y="203199"/>
                </a:lnTo>
                <a:lnTo>
                  <a:pt x="7912003" y="212089"/>
                </a:lnTo>
                <a:lnTo>
                  <a:pt x="7952576" y="212089"/>
                </a:lnTo>
                <a:lnTo>
                  <a:pt x="7971416" y="223519"/>
                </a:lnTo>
                <a:lnTo>
                  <a:pt x="8013205" y="241299"/>
                </a:lnTo>
                <a:lnTo>
                  <a:pt x="8022091" y="243839"/>
                </a:lnTo>
                <a:close/>
              </a:path>
              <a:path w="15651480" h="720090">
                <a:moveTo>
                  <a:pt x="14714288" y="80009"/>
                </a:moveTo>
                <a:lnTo>
                  <a:pt x="14409947" y="80009"/>
                </a:lnTo>
                <a:lnTo>
                  <a:pt x="14473374" y="78739"/>
                </a:lnTo>
                <a:lnTo>
                  <a:pt x="14529646" y="74929"/>
                </a:lnTo>
                <a:lnTo>
                  <a:pt x="14577008" y="68579"/>
                </a:lnTo>
                <a:lnTo>
                  <a:pt x="14613706" y="59689"/>
                </a:lnTo>
                <a:lnTo>
                  <a:pt x="14714288" y="80009"/>
                </a:lnTo>
                <a:close/>
              </a:path>
              <a:path w="15651480" h="720090">
                <a:moveTo>
                  <a:pt x="3277427" y="88899"/>
                </a:moveTo>
                <a:lnTo>
                  <a:pt x="3062844" y="88899"/>
                </a:lnTo>
                <a:lnTo>
                  <a:pt x="3087560" y="82549"/>
                </a:lnTo>
                <a:lnTo>
                  <a:pt x="3113153" y="77469"/>
                </a:lnTo>
                <a:lnTo>
                  <a:pt x="3139692" y="74929"/>
                </a:lnTo>
                <a:lnTo>
                  <a:pt x="3167243" y="73659"/>
                </a:lnTo>
                <a:lnTo>
                  <a:pt x="3214620" y="76199"/>
                </a:lnTo>
                <a:lnTo>
                  <a:pt x="3262766" y="85089"/>
                </a:lnTo>
                <a:lnTo>
                  <a:pt x="3277427" y="88899"/>
                </a:lnTo>
                <a:close/>
              </a:path>
              <a:path w="15651480" h="720090">
                <a:moveTo>
                  <a:pt x="6838235" y="96519"/>
                </a:moveTo>
                <a:lnTo>
                  <a:pt x="6727489" y="96519"/>
                </a:lnTo>
                <a:lnTo>
                  <a:pt x="6766391" y="91439"/>
                </a:lnTo>
                <a:lnTo>
                  <a:pt x="6784492" y="87629"/>
                </a:lnTo>
                <a:lnTo>
                  <a:pt x="6788812" y="85089"/>
                </a:lnTo>
                <a:lnTo>
                  <a:pt x="6798172" y="85089"/>
                </a:lnTo>
                <a:lnTo>
                  <a:pt x="6833892" y="93979"/>
                </a:lnTo>
                <a:lnTo>
                  <a:pt x="6838235" y="96519"/>
                </a:lnTo>
                <a:close/>
              </a:path>
              <a:path w="15651480" h="720090">
                <a:moveTo>
                  <a:pt x="10641307" y="270509"/>
                </a:moveTo>
                <a:lnTo>
                  <a:pt x="8176240" y="270509"/>
                </a:lnTo>
                <a:lnTo>
                  <a:pt x="8187499" y="260349"/>
                </a:lnTo>
                <a:lnTo>
                  <a:pt x="8240251" y="240029"/>
                </a:lnTo>
                <a:lnTo>
                  <a:pt x="8279645" y="229869"/>
                </a:lnTo>
                <a:lnTo>
                  <a:pt x="8379217" y="210819"/>
                </a:lnTo>
                <a:lnTo>
                  <a:pt x="8437296" y="200659"/>
                </a:lnTo>
                <a:lnTo>
                  <a:pt x="8499503" y="191769"/>
                </a:lnTo>
                <a:lnTo>
                  <a:pt x="8564789" y="181609"/>
                </a:lnTo>
                <a:lnTo>
                  <a:pt x="9019790" y="121919"/>
                </a:lnTo>
                <a:lnTo>
                  <a:pt x="9117648" y="107949"/>
                </a:lnTo>
                <a:lnTo>
                  <a:pt x="9155971" y="101599"/>
                </a:lnTo>
                <a:lnTo>
                  <a:pt x="9206152" y="90169"/>
                </a:lnTo>
                <a:lnTo>
                  <a:pt x="9215911" y="85089"/>
                </a:lnTo>
                <a:lnTo>
                  <a:pt x="9243811" y="100329"/>
                </a:lnTo>
                <a:lnTo>
                  <a:pt x="9280351" y="111759"/>
                </a:lnTo>
                <a:lnTo>
                  <a:pt x="9322831" y="119379"/>
                </a:lnTo>
                <a:lnTo>
                  <a:pt x="9368550" y="121919"/>
                </a:lnTo>
                <a:lnTo>
                  <a:pt x="9632137" y="121919"/>
                </a:lnTo>
                <a:lnTo>
                  <a:pt x="9646468" y="129539"/>
                </a:lnTo>
                <a:lnTo>
                  <a:pt x="9729809" y="129539"/>
                </a:lnTo>
                <a:lnTo>
                  <a:pt x="9732147" y="130809"/>
                </a:lnTo>
                <a:lnTo>
                  <a:pt x="9737187" y="135889"/>
                </a:lnTo>
                <a:lnTo>
                  <a:pt x="9741507" y="138429"/>
                </a:lnTo>
                <a:lnTo>
                  <a:pt x="9746547" y="140969"/>
                </a:lnTo>
                <a:lnTo>
                  <a:pt x="9753634" y="144779"/>
                </a:lnTo>
                <a:lnTo>
                  <a:pt x="9761667" y="148589"/>
                </a:lnTo>
                <a:lnTo>
                  <a:pt x="9770239" y="151129"/>
                </a:lnTo>
                <a:lnTo>
                  <a:pt x="9778947" y="152399"/>
                </a:lnTo>
                <a:lnTo>
                  <a:pt x="10341654" y="152399"/>
                </a:lnTo>
                <a:lnTo>
                  <a:pt x="10376013" y="165099"/>
                </a:lnTo>
                <a:lnTo>
                  <a:pt x="10412451" y="182879"/>
                </a:lnTo>
                <a:lnTo>
                  <a:pt x="10447675" y="201929"/>
                </a:lnTo>
                <a:lnTo>
                  <a:pt x="10485261" y="218439"/>
                </a:lnTo>
                <a:lnTo>
                  <a:pt x="10518092" y="232409"/>
                </a:lnTo>
                <a:lnTo>
                  <a:pt x="10554396" y="245109"/>
                </a:lnTo>
                <a:lnTo>
                  <a:pt x="10593892" y="257809"/>
                </a:lnTo>
                <a:lnTo>
                  <a:pt x="10636302" y="269239"/>
                </a:lnTo>
                <a:lnTo>
                  <a:pt x="10641307" y="270509"/>
                </a:lnTo>
                <a:close/>
              </a:path>
              <a:path w="15651480" h="720090">
                <a:moveTo>
                  <a:pt x="9632137" y="121919"/>
                </a:moveTo>
                <a:lnTo>
                  <a:pt x="9373590" y="121919"/>
                </a:lnTo>
                <a:lnTo>
                  <a:pt x="9393277" y="107949"/>
                </a:lnTo>
                <a:lnTo>
                  <a:pt x="9419850" y="100329"/>
                </a:lnTo>
                <a:lnTo>
                  <a:pt x="9451552" y="95249"/>
                </a:lnTo>
                <a:lnTo>
                  <a:pt x="9486629" y="93979"/>
                </a:lnTo>
                <a:lnTo>
                  <a:pt x="9532259" y="95249"/>
                </a:lnTo>
                <a:lnTo>
                  <a:pt x="9576268" y="102869"/>
                </a:lnTo>
                <a:lnTo>
                  <a:pt x="9615418" y="113029"/>
                </a:lnTo>
                <a:lnTo>
                  <a:pt x="9632137" y="121919"/>
                </a:lnTo>
                <a:close/>
              </a:path>
              <a:path w="15651480" h="720090">
                <a:moveTo>
                  <a:pt x="10334782" y="149859"/>
                </a:moveTo>
                <a:lnTo>
                  <a:pt x="9827186" y="149859"/>
                </a:lnTo>
                <a:lnTo>
                  <a:pt x="9843690" y="147319"/>
                </a:lnTo>
                <a:lnTo>
                  <a:pt x="9864716" y="142239"/>
                </a:lnTo>
                <a:lnTo>
                  <a:pt x="9917905" y="125729"/>
                </a:lnTo>
                <a:lnTo>
                  <a:pt x="9978295" y="110489"/>
                </a:lnTo>
                <a:lnTo>
                  <a:pt x="10008118" y="105409"/>
                </a:lnTo>
                <a:lnTo>
                  <a:pt x="10035984" y="102869"/>
                </a:lnTo>
                <a:lnTo>
                  <a:pt x="10045344" y="102869"/>
                </a:lnTo>
                <a:lnTo>
                  <a:pt x="10051824" y="105409"/>
                </a:lnTo>
                <a:lnTo>
                  <a:pt x="10059024" y="105409"/>
                </a:lnTo>
                <a:lnTo>
                  <a:pt x="10106101" y="113029"/>
                </a:lnTo>
                <a:lnTo>
                  <a:pt x="10154357" y="119379"/>
                </a:lnTo>
                <a:lnTo>
                  <a:pt x="10202573" y="124459"/>
                </a:lnTo>
                <a:lnTo>
                  <a:pt x="10249529" y="130809"/>
                </a:lnTo>
                <a:lnTo>
                  <a:pt x="10294006" y="139699"/>
                </a:lnTo>
                <a:lnTo>
                  <a:pt x="10334782" y="149859"/>
                </a:lnTo>
                <a:close/>
              </a:path>
              <a:path w="15651480" h="720090">
                <a:moveTo>
                  <a:pt x="9729809" y="129539"/>
                </a:moveTo>
                <a:lnTo>
                  <a:pt x="9646468" y="129539"/>
                </a:lnTo>
                <a:lnTo>
                  <a:pt x="9657076" y="121919"/>
                </a:lnTo>
                <a:lnTo>
                  <a:pt x="9667078" y="116839"/>
                </a:lnTo>
                <a:lnTo>
                  <a:pt x="9676134" y="113029"/>
                </a:lnTo>
                <a:lnTo>
                  <a:pt x="9683907" y="113029"/>
                </a:lnTo>
                <a:lnTo>
                  <a:pt x="9696811" y="114299"/>
                </a:lnTo>
                <a:lnTo>
                  <a:pt x="9708837" y="118109"/>
                </a:lnTo>
                <a:lnTo>
                  <a:pt x="9729809" y="129539"/>
                </a:lnTo>
                <a:close/>
              </a:path>
              <a:path w="15651480" h="720090">
                <a:moveTo>
                  <a:pt x="10341654" y="152399"/>
                </a:moveTo>
                <a:lnTo>
                  <a:pt x="9778947" y="152399"/>
                </a:lnTo>
                <a:lnTo>
                  <a:pt x="9787620" y="151129"/>
                </a:lnTo>
                <a:lnTo>
                  <a:pt x="9796497" y="148589"/>
                </a:lnTo>
                <a:lnTo>
                  <a:pt x="9805778" y="143509"/>
                </a:lnTo>
                <a:lnTo>
                  <a:pt x="9815666" y="135889"/>
                </a:lnTo>
                <a:lnTo>
                  <a:pt x="9813506" y="144779"/>
                </a:lnTo>
                <a:lnTo>
                  <a:pt x="9817826" y="149859"/>
                </a:lnTo>
                <a:lnTo>
                  <a:pt x="10334782" y="149859"/>
                </a:lnTo>
                <a:lnTo>
                  <a:pt x="10341654" y="152399"/>
                </a:lnTo>
                <a:close/>
              </a:path>
              <a:path w="15651480" h="720090">
                <a:moveTo>
                  <a:pt x="15615363" y="161289"/>
                </a:moveTo>
                <a:lnTo>
                  <a:pt x="15401379" y="161289"/>
                </a:lnTo>
                <a:lnTo>
                  <a:pt x="15437367" y="160019"/>
                </a:lnTo>
                <a:lnTo>
                  <a:pt x="15467888" y="157479"/>
                </a:lnTo>
                <a:lnTo>
                  <a:pt x="15491794" y="153669"/>
                </a:lnTo>
                <a:lnTo>
                  <a:pt x="15507938" y="147319"/>
                </a:lnTo>
                <a:lnTo>
                  <a:pt x="15544196" y="152399"/>
                </a:lnTo>
                <a:lnTo>
                  <a:pt x="15615363" y="161289"/>
                </a:lnTo>
                <a:close/>
              </a:path>
              <a:path w="15651480" h="720090">
                <a:moveTo>
                  <a:pt x="1591622" y="256539"/>
                </a:moveTo>
                <a:lnTo>
                  <a:pt x="1094381" y="256539"/>
                </a:lnTo>
                <a:lnTo>
                  <a:pt x="1143115" y="232409"/>
                </a:lnTo>
                <a:lnTo>
                  <a:pt x="1173220" y="215899"/>
                </a:lnTo>
                <a:lnTo>
                  <a:pt x="1203325" y="200659"/>
                </a:lnTo>
                <a:lnTo>
                  <a:pt x="1252059" y="175259"/>
                </a:lnTo>
                <a:lnTo>
                  <a:pt x="1265627" y="170179"/>
                </a:lnTo>
                <a:lnTo>
                  <a:pt x="1316859" y="156209"/>
                </a:lnTo>
                <a:lnTo>
                  <a:pt x="1335488" y="153669"/>
                </a:lnTo>
                <a:lnTo>
                  <a:pt x="1342058" y="152399"/>
                </a:lnTo>
                <a:lnTo>
                  <a:pt x="1356458" y="152399"/>
                </a:lnTo>
                <a:lnTo>
                  <a:pt x="1399849" y="156209"/>
                </a:lnTo>
                <a:lnTo>
                  <a:pt x="1443063" y="168909"/>
                </a:lnTo>
                <a:lnTo>
                  <a:pt x="1486189" y="189229"/>
                </a:lnTo>
                <a:lnTo>
                  <a:pt x="1529316" y="213359"/>
                </a:lnTo>
                <a:lnTo>
                  <a:pt x="1572530" y="242569"/>
                </a:lnTo>
                <a:lnTo>
                  <a:pt x="1591622" y="256539"/>
                </a:lnTo>
                <a:close/>
              </a:path>
              <a:path w="15651480" h="720090">
                <a:moveTo>
                  <a:pt x="1780104" y="394969"/>
                </a:moveTo>
                <a:lnTo>
                  <a:pt x="66541" y="394969"/>
                </a:lnTo>
                <a:lnTo>
                  <a:pt x="127699" y="360679"/>
                </a:lnTo>
                <a:lnTo>
                  <a:pt x="263428" y="280669"/>
                </a:lnTo>
                <a:lnTo>
                  <a:pt x="308419" y="255269"/>
                </a:lnTo>
                <a:lnTo>
                  <a:pt x="353199" y="232409"/>
                </a:lnTo>
                <a:lnTo>
                  <a:pt x="397716" y="210819"/>
                </a:lnTo>
                <a:lnTo>
                  <a:pt x="441921" y="191769"/>
                </a:lnTo>
                <a:lnTo>
                  <a:pt x="485761" y="176529"/>
                </a:lnTo>
                <a:lnTo>
                  <a:pt x="529185" y="165099"/>
                </a:lnTo>
                <a:lnTo>
                  <a:pt x="555712" y="193039"/>
                </a:lnTo>
                <a:lnTo>
                  <a:pt x="588523" y="223519"/>
                </a:lnTo>
                <a:lnTo>
                  <a:pt x="625969" y="255269"/>
                </a:lnTo>
                <a:lnTo>
                  <a:pt x="666400" y="287019"/>
                </a:lnTo>
                <a:lnTo>
                  <a:pt x="708166" y="316229"/>
                </a:lnTo>
                <a:lnTo>
                  <a:pt x="749617" y="344169"/>
                </a:lnTo>
                <a:lnTo>
                  <a:pt x="789103" y="367029"/>
                </a:lnTo>
                <a:lnTo>
                  <a:pt x="1740159" y="367029"/>
                </a:lnTo>
                <a:lnTo>
                  <a:pt x="1747167" y="372109"/>
                </a:lnTo>
                <a:lnTo>
                  <a:pt x="1780104" y="394969"/>
                </a:lnTo>
                <a:close/>
              </a:path>
              <a:path w="15651480" h="720090">
                <a:moveTo>
                  <a:pt x="7952576" y="212089"/>
                </a:moveTo>
                <a:lnTo>
                  <a:pt x="7912003" y="212089"/>
                </a:lnTo>
                <a:lnTo>
                  <a:pt x="7917774" y="210819"/>
                </a:lnTo>
                <a:lnTo>
                  <a:pt x="7924152" y="209549"/>
                </a:lnTo>
                <a:lnTo>
                  <a:pt x="7930936" y="207009"/>
                </a:lnTo>
                <a:lnTo>
                  <a:pt x="7937922" y="203199"/>
                </a:lnTo>
                <a:lnTo>
                  <a:pt x="7952576" y="212089"/>
                </a:lnTo>
                <a:close/>
              </a:path>
              <a:path w="15651480" h="720090">
                <a:moveTo>
                  <a:pt x="1740159" y="367029"/>
                </a:moveTo>
                <a:lnTo>
                  <a:pt x="789103" y="367029"/>
                </a:lnTo>
                <a:lnTo>
                  <a:pt x="813020" y="290829"/>
                </a:lnTo>
                <a:lnTo>
                  <a:pt x="836263" y="242569"/>
                </a:lnTo>
                <a:lnTo>
                  <a:pt x="858965" y="215899"/>
                </a:lnTo>
                <a:lnTo>
                  <a:pt x="881262" y="205739"/>
                </a:lnTo>
                <a:lnTo>
                  <a:pt x="904617" y="205739"/>
                </a:lnTo>
                <a:lnTo>
                  <a:pt x="918342" y="208279"/>
                </a:lnTo>
                <a:lnTo>
                  <a:pt x="931527" y="212089"/>
                </a:lnTo>
                <a:lnTo>
                  <a:pt x="943902" y="214629"/>
                </a:lnTo>
                <a:lnTo>
                  <a:pt x="1094381" y="256539"/>
                </a:lnTo>
                <a:lnTo>
                  <a:pt x="1591622" y="256539"/>
                </a:lnTo>
                <a:lnTo>
                  <a:pt x="1615921" y="274319"/>
                </a:lnTo>
                <a:lnTo>
                  <a:pt x="1703365" y="340359"/>
                </a:lnTo>
                <a:lnTo>
                  <a:pt x="1740159" y="367029"/>
                </a:lnTo>
                <a:close/>
              </a:path>
              <a:path w="15651480" h="720090">
                <a:moveTo>
                  <a:pt x="15651217" y="389889"/>
                </a:moveTo>
                <a:lnTo>
                  <a:pt x="4016836" y="389889"/>
                </a:lnTo>
                <a:lnTo>
                  <a:pt x="4640350" y="276859"/>
                </a:lnTo>
                <a:lnTo>
                  <a:pt x="4682885" y="283209"/>
                </a:lnTo>
                <a:lnTo>
                  <a:pt x="4731565" y="292099"/>
                </a:lnTo>
                <a:lnTo>
                  <a:pt x="4783722" y="302259"/>
                </a:lnTo>
                <a:lnTo>
                  <a:pt x="4836684" y="313689"/>
                </a:lnTo>
                <a:lnTo>
                  <a:pt x="4887783" y="323849"/>
                </a:lnTo>
                <a:lnTo>
                  <a:pt x="4934347" y="330199"/>
                </a:lnTo>
                <a:lnTo>
                  <a:pt x="4973708" y="332739"/>
                </a:lnTo>
                <a:lnTo>
                  <a:pt x="5106237" y="332739"/>
                </a:lnTo>
                <a:lnTo>
                  <a:pt x="5110960" y="334009"/>
                </a:lnTo>
                <a:lnTo>
                  <a:pt x="5160906" y="349249"/>
                </a:lnTo>
                <a:lnTo>
                  <a:pt x="5210852" y="365759"/>
                </a:lnTo>
                <a:lnTo>
                  <a:pt x="5258078" y="378459"/>
                </a:lnTo>
                <a:lnTo>
                  <a:pt x="5299865" y="386079"/>
                </a:lnTo>
                <a:lnTo>
                  <a:pt x="15651217" y="386079"/>
                </a:lnTo>
                <a:lnTo>
                  <a:pt x="15651217" y="389889"/>
                </a:lnTo>
                <a:close/>
              </a:path>
              <a:path w="15651480" h="720090">
                <a:moveTo>
                  <a:pt x="5106237" y="332739"/>
                </a:moveTo>
                <a:lnTo>
                  <a:pt x="4973708" y="332739"/>
                </a:lnTo>
                <a:lnTo>
                  <a:pt x="4992484" y="331469"/>
                </a:lnTo>
                <a:lnTo>
                  <a:pt x="5007277" y="327659"/>
                </a:lnTo>
                <a:lnTo>
                  <a:pt x="5017346" y="321309"/>
                </a:lnTo>
                <a:lnTo>
                  <a:pt x="5021947" y="312419"/>
                </a:lnTo>
                <a:lnTo>
                  <a:pt x="5063733" y="321309"/>
                </a:lnTo>
                <a:lnTo>
                  <a:pt x="5106237" y="332739"/>
                </a:lnTo>
                <a:close/>
              </a:path>
              <a:path w="15651480" h="720090">
                <a:moveTo>
                  <a:pt x="15651217" y="386079"/>
                </a:moveTo>
                <a:lnTo>
                  <a:pt x="5299865" y="386079"/>
                </a:lnTo>
                <a:lnTo>
                  <a:pt x="5344696" y="361949"/>
                </a:lnTo>
                <a:lnTo>
                  <a:pt x="5394994" y="344169"/>
                </a:lnTo>
                <a:lnTo>
                  <a:pt x="5449207" y="332739"/>
                </a:lnTo>
                <a:lnTo>
                  <a:pt x="5505783" y="330199"/>
                </a:lnTo>
                <a:lnTo>
                  <a:pt x="5546114" y="331469"/>
                </a:lnTo>
                <a:lnTo>
                  <a:pt x="5586512" y="336549"/>
                </a:lnTo>
                <a:lnTo>
                  <a:pt x="5625966" y="344169"/>
                </a:lnTo>
                <a:lnTo>
                  <a:pt x="5663462" y="355599"/>
                </a:lnTo>
                <a:lnTo>
                  <a:pt x="5673002" y="358139"/>
                </a:lnTo>
                <a:lnTo>
                  <a:pt x="5684161" y="360679"/>
                </a:lnTo>
                <a:lnTo>
                  <a:pt x="5710261" y="363219"/>
                </a:lnTo>
                <a:lnTo>
                  <a:pt x="15651217" y="363219"/>
                </a:lnTo>
                <a:lnTo>
                  <a:pt x="15651217" y="386079"/>
                </a:lnTo>
                <a:close/>
              </a:path>
              <a:path w="15651480" h="720090">
                <a:moveTo>
                  <a:pt x="11632098" y="360679"/>
                </a:moveTo>
                <a:lnTo>
                  <a:pt x="11325494" y="360679"/>
                </a:lnTo>
                <a:lnTo>
                  <a:pt x="11380564" y="359409"/>
                </a:lnTo>
                <a:lnTo>
                  <a:pt x="11434115" y="356869"/>
                </a:lnTo>
                <a:lnTo>
                  <a:pt x="11485833" y="353059"/>
                </a:lnTo>
                <a:lnTo>
                  <a:pt x="11535409" y="346709"/>
                </a:lnTo>
                <a:lnTo>
                  <a:pt x="11582531" y="339089"/>
                </a:lnTo>
                <a:lnTo>
                  <a:pt x="11599991" y="350519"/>
                </a:lnTo>
                <a:lnTo>
                  <a:pt x="11617991" y="356869"/>
                </a:lnTo>
                <a:lnTo>
                  <a:pt x="11632098" y="360679"/>
                </a:lnTo>
                <a:close/>
              </a:path>
              <a:path w="15651480" h="720090">
                <a:moveTo>
                  <a:pt x="51267" y="403533"/>
                </a:moveTo>
                <a:lnTo>
                  <a:pt x="54574" y="401319"/>
                </a:lnTo>
                <a:lnTo>
                  <a:pt x="66229" y="394969"/>
                </a:lnTo>
                <a:lnTo>
                  <a:pt x="66541" y="394969"/>
                </a:lnTo>
                <a:lnTo>
                  <a:pt x="51267" y="403533"/>
                </a:lnTo>
                <a:close/>
              </a:path>
              <a:path w="15651480" h="720090">
                <a:moveTo>
                  <a:pt x="1806603" y="411076"/>
                </a:moveTo>
                <a:lnTo>
                  <a:pt x="1791083" y="402589"/>
                </a:lnTo>
                <a:lnTo>
                  <a:pt x="1780104" y="394969"/>
                </a:lnTo>
                <a:lnTo>
                  <a:pt x="1781975" y="394969"/>
                </a:lnTo>
                <a:lnTo>
                  <a:pt x="1792651" y="401319"/>
                </a:lnTo>
                <a:lnTo>
                  <a:pt x="1803124" y="408939"/>
                </a:lnTo>
                <a:lnTo>
                  <a:pt x="1806603" y="411076"/>
                </a:lnTo>
                <a:close/>
              </a:path>
              <a:path w="15651480" h="720090">
                <a:moveTo>
                  <a:pt x="15651217" y="464819"/>
                </a:moveTo>
                <a:lnTo>
                  <a:pt x="1985733" y="464819"/>
                </a:lnTo>
                <a:lnTo>
                  <a:pt x="1995093" y="462279"/>
                </a:lnTo>
                <a:lnTo>
                  <a:pt x="2045114" y="452119"/>
                </a:lnTo>
                <a:lnTo>
                  <a:pt x="2092731" y="435609"/>
                </a:lnTo>
                <a:lnTo>
                  <a:pt x="2124806" y="420369"/>
                </a:lnTo>
                <a:lnTo>
                  <a:pt x="15317860" y="420369"/>
                </a:lnTo>
                <a:lnTo>
                  <a:pt x="15317860" y="394969"/>
                </a:lnTo>
                <a:lnTo>
                  <a:pt x="15651217" y="394969"/>
                </a:lnTo>
                <a:lnTo>
                  <a:pt x="15651217" y="464819"/>
                </a:lnTo>
                <a:close/>
              </a:path>
              <a:path w="15651480" h="720090">
                <a:moveTo>
                  <a:pt x="23653" y="418843"/>
                </a:moveTo>
                <a:lnTo>
                  <a:pt x="37094" y="411479"/>
                </a:lnTo>
                <a:lnTo>
                  <a:pt x="51267" y="403533"/>
                </a:lnTo>
                <a:lnTo>
                  <a:pt x="43189" y="408939"/>
                </a:lnTo>
                <a:lnTo>
                  <a:pt x="31805" y="415289"/>
                </a:lnTo>
                <a:lnTo>
                  <a:pt x="23653" y="418843"/>
                </a:lnTo>
                <a:close/>
              </a:path>
              <a:path w="15651480" h="720090">
                <a:moveTo>
                  <a:pt x="1822319" y="419670"/>
                </a:moveTo>
                <a:lnTo>
                  <a:pt x="1813463" y="415289"/>
                </a:lnTo>
                <a:lnTo>
                  <a:pt x="1806603" y="411076"/>
                </a:lnTo>
                <a:lnTo>
                  <a:pt x="1822319" y="419670"/>
                </a:lnTo>
                <a:close/>
              </a:path>
              <a:path w="15651480" h="720090">
                <a:moveTo>
                  <a:pt x="2136912" y="414617"/>
                </a:moveTo>
                <a:lnTo>
                  <a:pt x="2139536" y="413142"/>
                </a:lnTo>
                <a:lnTo>
                  <a:pt x="2138171" y="414019"/>
                </a:lnTo>
                <a:lnTo>
                  <a:pt x="2136912" y="414617"/>
                </a:lnTo>
                <a:close/>
              </a:path>
              <a:path w="15651480" h="720090">
                <a:moveTo>
                  <a:pt x="2128469" y="418629"/>
                </a:moveTo>
                <a:lnTo>
                  <a:pt x="2136912" y="414617"/>
                </a:lnTo>
                <a:lnTo>
                  <a:pt x="2135717" y="415289"/>
                </a:lnTo>
                <a:lnTo>
                  <a:pt x="2128469" y="418629"/>
                </a:lnTo>
                <a:close/>
              </a:path>
              <a:path w="15651480" h="720090">
                <a:moveTo>
                  <a:pt x="2124806" y="420369"/>
                </a:moveTo>
                <a:lnTo>
                  <a:pt x="2128469" y="418629"/>
                </a:lnTo>
                <a:lnTo>
                  <a:pt x="2124806" y="420369"/>
                </a:lnTo>
                <a:close/>
              </a:path>
              <a:path w="15651480" h="720090">
                <a:moveTo>
                  <a:pt x="20865" y="420369"/>
                </a:moveTo>
                <a:lnTo>
                  <a:pt x="20150" y="420369"/>
                </a:lnTo>
                <a:lnTo>
                  <a:pt x="23653" y="418843"/>
                </a:lnTo>
                <a:lnTo>
                  <a:pt x="20865" y="420369"/>
                </a:lnTo>
                <a:close/>
              </a:path>
              <a:path w="15651480" h="720090">
                <a:moveTo>
                  <a:pt x="1823734" y="420369"/>
                </a:moveTo>
                <a:lnTo>
                  <a:pt x="1823599" y="420369"/>
                </a:lnTo>
                <a:lnTo>
                  <a:pt x="1822319" y="419670"/>
                </a:lnTo>
                <a:lnTo>
                  <a:pt x="1823734" y="420369"/>
                </a:lnTo>
                <a:close/>
              </a:path>
              <a:path w="15651480" h="720090">
                <a:moveTo>
                  <a:pt x="15651217" y="720089"/>
                </a:moveTo>
                <a:lnTo>
                  <a:pt x="0" y="720089"/>
                </a:lnTo>
                <a:lnTo>
                  <a:pt x="0" y="431799"/>
                </a:lnTo>
                <a:lnTo>
                  <a:pt x="20865" y="420369"/>
                </a:lnTo>
                <a:lnTo>
                  <a:pt x="1823599" y="420369"/>
                </a:lnTo>
                <a:lnTo>
                  <a:pt x="1835212" y="426719"/>
                </a:lnTo>
                <a:lnTo>
                  <a:pt x="1879657" y="447039"/>
                </a:lnTo>
                <a:lnTo>
                  <a:pt x="1924517" y="459739"/>
                </a:lnTo>
                <a:lnTo>
                  <a:pt x="1969893" y="464819"/>
                </a:lnTo>
                <a:lnTo>
                  <a:pt x="15651217" y="464819"/>
                </a:lnTo>
                <a:lnTo>
                  <a:pt x="15651217" y="720089"/>
                </a:lnTo>
                <a:close/>
              </a:path>
            </a:pathLst>
          </a:custGeom>
          <a:solidFill>
            <a:srgbClr val="F1E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142" y="9959479"/>
            <a:ext cx="15300960" cy="31750"/>
          </a:xfrm>
          <a:custGeom>
            <a:avLst/>
            <a:gdLst/>
            <a:ahLst/>
            <a:cxnLst/>
            <a:rect l="l" t="t" r="r" b="b"/>
            <a:pathLst>
              <a:path w="15300960" h="31750">
                <a:moveTo>
                  <a:pt x="1805749" y="27940"/>
                </a:moveTo>
                <a:lnTo>
                  <a:pt x="1801431" y="27940"/>
                </a:lnTo>
                <a:lnTo>
                  <a:pt x="1801431" y="22860"/>
                </a:lnTo>
                <a:lnTo>
                  <a:pt x="1799272" y="22860"/>
                </a:lnTo>
                <a:lnTo>
                  <a:pt x="1799272" y="20434"/>
                </a:lnTo>
                <a:lnTo>
                  <a:pt x="1789912" y="20434"/>
                </a:lnTo>
                <a:lnTo>
                  <a:pt x="1789912" y="16116"/>
                </a:lnTo>
                <a:lnTo>
                  <a:pt x="1782711" y="16116"/>
                </a:lnTo>
                <a:lnTo>
                  <a:pt x="1782711" y="11798"/>
                </a:lnTo>
                <a:lnTo>
                  <a:pt x="1778381" y="11798"/>
                </a:lnTo>
                <a:lnTo>
                  <a:pt x="1778381" y="8915"/>
                </a:lnTo>
                <a:lnTo>
                  <a:pt x="1771192" y="8915"/>
                </a:lnTo>
                <a:lnTo>
                  <a:pt x="1771192" y="4597"/>
                </a:lnTo>
                <a:lnTo>
                  <a:pt x="1764703" y="4597"/>
                </a:lnTo>
                <a:lnTo>
                  <a:pt x="1764703" y="279"/>
                </a:lnTo>
                <a:lnTo>
                  <a:pt x="41757" y="279"/>
                </a:lnTo>
                <a:lnTo>
                  <a:pt x="41757" y="4597"/>
                </a:lnTo>
                <a:lnTo>
                  <a:pt x="34556" y="4597"/>
                </a:lnTo>
                <a:lnTo>
                  <a:pt x="34556" y="8915"/>
                </a:lnTo>
                <a:lnTo>
                  <a:pt x="27355" y="8915"/>
                </a:lnTo>
                <a:lnTo>
                  <a:pt x="27355" y="11798"/>
                </a:lnTo>
                <a:lnTo>
                  <a:pt x="17995" y="11798"/>
                </a:lnTo>
                <a:lnTo>
                  <a:pt x="17995" y="16116"/>
                </a:lnTo>
                <a:lnTo>
                  <a:pt x="15836" y="16116"/>
                </a:lnTo>
                <a:lnTo>
                  <a:pt x="15836" y="20434"/>
                </a:lnTo>
                <a:lnTo>
                  <a:pt x="6477" y="20434"/>
                </a:lnTo>
                <a:lnTo>
                  <a:pt x="6477" y="22860"/>
                </a:lnTo>
                <a:lnTo>
                  <a:pt x="0" y="22860"/>
                </a:lnTo>
                <a:lnTo>
                  <a:pt x="0" y="27940"/>
                </a:lnTo>
                <a:lnTo>
                  <a:pt x="0" y="31750"/>
                </a:lnTo>
                <a:lnTo>
                  <a:pt x="1805749" y="31750"/>
                </a:lnTo>
                <a:lnTo>
                  <a:pt x="1805749" y="27940"/>
                </a:lnTo>
                <a:close/>
              </a:path>
              <a:path w="15300960" h="31750">
                <a:moveTo>
                  <a:pt x="15300592" y="0"/>
                </a:moveTo>
                <a:lnTo>
                  <a:pt x="2146300" y="0"/>
                </a:lnTo>
                <a:lnTo>
                  <a:pt x="2146300" y="5080"/>
                </a:lnTo>
                <a:lnTo>
                  <a:pt x="2136940" y="5080"/>
                </a:lnTo>
                <a:lnTo>
                  <a:pt x="2136940" y="8890"/>
                </a:lnTo>
                <a:lnTo>
                  <a:pt x="2130463" y="8890"/>
                </a:lnTo>
                <a:lnTo>
                  <a:pt x="2130463" y="11430"/>
                </a:lnTo>
                <a:lnTo>
                  <a:pt x="2123262" y="11430"/>
                </a:lnTo>
                <a:lnTo>
                  <a:pt x="2123262" y="16510"/>
                </a:lnTo>
                <a:lnTo>
                  <a:pt x="2118944" y="16510"/>
                </a:lnTo>
                <a:lnTo>
                  <a:pt x="2118944" y="20320"/>
                </a:lnTo>
                <a:lnTo>
                  <a:pt x="2111743" y="20320"/>
                </a:lnTo>
                <a:lnTo>
                  <a:pt x="2111743" y="22860"/>
                </a:lnTo>
                <a:lnTo>
                  <a:pt x="2102383" y="22860"/>
                </a:lnTo>
                <a:lnTo>
                  <a:pt x="2102383" y="31750"/>
                </a:lnTo>
                <a:lnTo>
                  <a:pt x="15300592" y="31750"/>
                </a:lnTo>
                <a:lnTo>
                  <a:pt x="15300592" y="22860"/>
                </a:lnTo>
                <a:lnTo>
                  <a:pt x="15300592" y="20320"/>
                </a:lnTo>
                <a:lnTo>
                  <a:pt x="15300592" y="16510"/>
                </a:lnTo>
                <a:lnTo>
                  <a:pt x="15300592" y="11430"/>
                </a:lnTo>
                <a:lnTo>
                  <a:pt x="15300592" y="8890"/>
                </a:lnTo>
                <a:lnTo>
                  <a:pt x="15300592" y="5080"/>
                </a:lnTo>
                <a:lnTo>
                  <a:pt x="15300592" y="0"/>
                </a:lnTo>
                <a:close/>
              </a:path>
            </a:pathLst>
          </a:custGeom>
          <a:solidFill>
            <a:srgbClr val="4B2912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0150" y="9959751"/>
            <a:ext cx="15300960" cy="31750"/>
          </a:xfrm>
          <a:custGeom>
            <a:avLst/>
            <a:gdLst/>
            <a:ahLst/>
            <a:cxnLst/>
            <a:rect l="l" t="t" r="r" b="b"/>
            <a:pathLst>
              <a:path w="15300960" h="31750">
                <a:moveTo>
                  <a:pt x="41759" y="0"/>
                </a:moveTo>
                <a:lnTo>
                  <a:pt x="41759" y="4319"/>
                </a:lnTo>
                <a:lnTo>
                  <a:pt x="34559" y="4319"/>
                </a:lnTo>
                <a:lnTo>
                  <a:pt x="34559" y="8639"/>
                </a:lnTo>
                <a:lnTo>
                  <a:pt x="27359" y="8639"/>
                </a:lnTo>
                <a:lnTo>
                  <a:pt x="27359" y="11519"/>
                </a:lnTo>
                <a:lnTo>
                  <a:pt x="17999" y="11519"/>
                </a:lnTo>
                <a:lnTo>
                  <a:pt x="17999" y="15839"/>
                </a:lnTo>
                <a:lnTo>
                  <a:pt x="15839" y="15839"/>
                </a:lnTo>
                <a:lnTo>
                  <a:pt x="15839" y="20159"/>
                </a:lnTo>
                <a:lnTo>
                  <a:pt x="6479" y="20159"/>
                </a:lnTo>
                <a:lnTo>
                  <a:pt x="6479" y="23039"/>
                </a:lnTo>
                <a:lnTo>
                  <a:pt x="0" y="23039"/>
                </a:lnTo>
                <a:lnTo>
                  <a:pt x="0" y="31679"/>
                </a:lnTo>
                <a:lnTo>
                  <a:pt x="1805744" y="31679"/>
                </a:lnTo>
                <a:lnTo>
                  <a:pt x="1805744" y="27359"/>
                </a:lnTo>
                <a:lnTo>
                  <a:pt x="1801424" y="27359"/>
                </a:lnTo>
                <a:lnTo>
                  <a:pt x="1801424" y="23039"/>
                </a:lnTo>
                <a:lnTo>
                  <a:pt x="1799264" y="23039"/>
                </a:lnTo>
                <a:lnTo>
                  <a:pt x="1799264" y="20159"/>
                </a:lnTo>
                <a:lnTo>
                  <a:pt x="1789904" y="20159"/>
                </a:lnTo>
                <a:lnTo>
                  <a:pt x="1789904" y="15839"/>
                </a:lnTo>
                <a:lnTo>
                  <a:pt x="1782704" y="15839"/>
                </a:lnTo>
                <a:lnTo>
                  <a:pt x="1782704" y="11519"/>
                </a:lnTo>
                <a:lnTo>
                  <a:pt x="1778384" y="11519"/>
                </a:lnTo>
                <a:lnTo>
                  <a:pt x="1778384" y="8639"/>
                </a:lnTo>
                <a:lnTo>
                  <a:pt x="1771184" y="8639"/>
                </a:lnTo>
                <a:lnTo>
                  <a:pt x="1771184" y="4319"/>
                </a:lnTo>
                <a:lnTo>
                  <a:pt x="1764704" y="4319"/>
                </a:lnTo>
                <a:lnTo>
                  <a:pt x="1764704" y="0"/>
                </a:lnTo>
                <a:lnTo>
                  <a:pt x="41759" y="0"/>
                </a:lnTo>
              </a:path>
              <a:path w="15300960" h="31750">
                <a:moveTo>
                  <a:pt x="2146301" y="0"/>
                </a:moveTo>
                <a:lnTo>
                  <a:pt x="2146301" y="4319"/>
                </a:lnTo>
                <a:lnTo>
                  <a:pt x="2136941" y="4319"/>
                </a:lnTo>
                <a:lnTo>
                  <a:pt x="2136941" y="8639"/>
                </a:lnTo>
                <a:lnTo>
                  <a:pt x="2130461" y="8639"/>
                </a:lnTo>
                <a:lnTo>
                  <a:pt x="2130461" y="11519"/>
                </a:lnTo>
                <a:lnTo>
                  <a:pt x="2123261" y="11519"/>
                </a:lnTo>
                <a:lnTo>
                  <a:pt x="2123261" y="15839"/>
                </a:lnTo>
                <a:lnTo>
                  <a:pt x="2118941" y="15839"/>
                </a:lnTo>
                <a:lnTo>
                  <a:pt x="2118941" y="20159"/>
                </a:lnTo>
                <a:lnTo>
                  <a:pt x="2111741" y="20159"/>
                </a:lnTo>
                <a:lnTo>
                  <a:pt x="2111741" y="23039"/>
                </a:lnTo>
                <a:lnTo>
                  <a:pt x="2102382" y="23039"/>
                </a:lnTo>
                <a:lnTo>
                  <a:pt x="2102382" y="31679"/>
                </a:lnTo>
                <a:lnTo>
                  <a:pt x="15300589" y="31679"/>
                </a:lnTo>
                <a:lnTo>
                  <a:pt x="15300589" y="0"/>
                </a:lnTo>
                <a:lnTo>
                  <a:pt x="21463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0"/>
            <a:ext cx="2985770" cy="2258695"/>
          </a:xfrm>
          <a:custGeom>
            <a:avLst/>
            <a:gdLst/>
            <a:ahLst/>
            <a:cxnLst/>
            <a:rect l="l" t="t" r="r" b="b"/>
            <a:pathLst>
              <a:path w="2985770" h="2258695">
                <a:moveTo>
                  <a:pt x="0" y="2258604"/>
                </a:moveTo>
                <a:lnTo>
                  <a:pt x="0" y="0"/>
                </a:lnTo>
                <a:lnTo>
                  <a:pt x="2985261" y="0"/>
                </a:lnTo>
                <a:lnTo>
                  <a:pt x="2965595" y="43137"/>
                </a:lnTo>
                <a:lnTo>
                  <a:pt x="2830530" y="90318"/>
                </a:lnTo>
                <a:lnTo>
                  <a:pt x="2785599" y="106495"/>
                </a:lnTo>
                <a:lnTo>
                  <a:pt x="2715040" y="202253"/>
                </a:lnTo>
                <a:lnTo>
                  <a:pt x="2667161" y="217373"/>
                </a:lnTo>
                <a:lnTo>
                  <a:pt x="2623601" y="223853"/>
                </a:lnTo>
                <a:lnTo>
                  <a:pt x="2607784" y="249885"/>
                </a:lnTo>
                <a:lnTo>
                  <a:pt x="2568320" y="300599"/>
                </a:lnTo>
                <a:lnTo>
                  <a:pt x="2535740" y="327958"/>
                </a:lnTo>
                <a:lnTo>
                  <a:pt x="2494971" y="345148"/>
                </a:lnTo>
                <a:lnTo>
                  <a:pt x="2471239" y="346970"/>
                </a:lnTo>
                <a:lnTo>
                  <a:pt x="2458724" y="346970"/>
                </a:lnTo>
                <a:lnTo>
                  <a:pt x="2436191" y="348590"/>
                </a:lnTo>
                <a:lnTo>
                  <a:pt x="2399494" y="362360"/>
                </a:lnTo>
                <a:lnTo>
                  <a:pt x="2364001" y="389089"/>
                </a:lnTo>
                <a:lnTo>
                  <a:pt x="2351019" y="400721"/>
                </a:lnTo>
                <a:lnTo>
                  <a:pt x="2344246" y="406549"/>
                </a:lnTo>
                <a:lnTo>
                  <a:pt x="2297897" y="436338"/>
                </a:lnTo>
                <a:lnTo>
                  <a:pt x="2257128" y="442728"/>
                </a:lnTo>
                <a:lnTo>
                  <a:pt x="2240197" y="461942"/>
                </a:lnTo>
                <a:lnTo>
                  <a:pt x="2223738" y="480887"/>
                </a:lnTo>
                <a:lnTo>
                  <a:pt x="2190889" y="519046"/>
                </a:lnTo>
                <a:lnTo>
                  <a:pt x="2158790" y="537989"/>
                </a:lnTo>
                <a:lnTo>
                  <a:pt x="2123342" y="557141"/>
                </a:lnTo>
                <a:lnTo>
                  <a:pt x="2084837" y="576487"/>
                </a:lnTo>
                <a:lnTo>
                  <a:pt x="2043568" y="596016"/>
                </a:lnTo>
                <a:lnTo>
                  <a:pt x="1999827" y="615714"/>
                </a:lnTo>
                <a:lnTo>
                  <a:pt x="1953908" y="635568"/>
                </a:lnTo>
                <a:lnTo>
                  <a:pt x="1906103" y="655565"/>
                </a:lnTo>
                <a:lnTo>
                  <a:pt x="1754300" y="716287"/>
                </a:lnTo>
                <a:lnTo>
                  <a:pt x="1490905" y="819141"/>
                </a:lnTo>
                <a:lnTo>
                  <a:pt x="1388743" y="860557"/>
                </a:lnTo>
                <a:lnTo>
                  <a:pt x="1339517" y="881272"/>
                </a:lnTo>
                <a:lnTo>
                  <a:pt x="1291920" y="901975"/>
                </a:lnTo>
                <a:lnTo>
                  <a:pt x="1246242" y="922652"/>
                </a:lnTo>
                <a:lnTo>
                  <a:pt x="1202778" y="943290"/>
                </a:lnTo>
                <a:lnTo>
                  <a:pt x="1161820" y="963876"/>
                </a:lnTo>
                <a:lnTo>
                  <a:pt x="1123660" y="984397"/>
                </a:lnTo>
                <a:lnTo>
                  <a:pt x="1088592" y="1004841"/>
                </a:lnTo>
                <a:lnTo>
                  <a:pt x="1056908" y="1025195"/>
                </a:lnTo>
                <a:lnTo>
                  <a:pt x="1023384" y="1044465"/>
                </a:lnTo>
                <a:lnTo>
                  <a:pt x="969610" y="1072443"/>
                </a:lnTo>
                <a:lnTo>
                  <a:pt x="912326" y="1103256"/>
                </a:lnTo>
                <a:lnTo>
                  <a:pt x="868272" y="1131032"/>
                </a:lnTo>
                <a:lnTo>
                  <a:pt x="853872" y="1144712"/>
                </a:lnTo>
                <a:lnTo>
                  <a:pt x="838178" y="1166570"/>
                </a:lnTo>
                <a:lnTo>
                  <a:pt x="793022" y="1205967"/>
                </a:lnTo>
                <a:lnTo>
                  <a:pt x="776113" y="1228230"/>
                </a:lnTo>
                <a:lnTo>
                  <a:pt x="768385" y="1240526"/>
                </a:lnTo>
                <a:lnTo>
                  <a:pt x="758024" y="1252619"/>
                </a:lnTo>
                <a:lnTo>
                  <a:pt x="716039" y="1300543"/>
                </a:lnTo>
                <a:lnTo>
                  <a:pt x="692550" y="1349772"/>
                </a:lnTo>
                <a:lnTo>
                  <a:pt x="689715" y="1372227"/>
                </a:lnTo>
                <a:lnTo>
                  <a:pt x="661118" y="1390170"/>
                </a:lnTo>
                <a:lnTo>
                  <a:pt x="604464" y="1426597"/>
                </a:lnTo>
                <a:lnTo>
                  <a:pt x="545614" y="1480048"/>
                </a:lnTo>
                <a:lnTo>
                  <a:pt x="531714" y="1541878"/>
                </a:lnTo>
                <a:lnTo>
                  <a:pt x="537415" y="1571956"/>
                </a:lnTo>
                <a:lnTo>
                  <a:pt x="543910" y="1603709"/>
                </a:lnTo>
                <a:lnTo>
                  <a:pt x="545468" y="1638812"/>
                </a:lnTo>
                <a:lnTo>
                  <a:pt x="536357" y="1678940"/>
                </a:lnTo>
                <a:lnTo>
                  <a:pt x="534355" y="1703250"/>
                </a:lnTo>
                <a:lnTo>
                  <a:pt x="538157" y="1736808"/>
                </a:lnTo>
                <a:lnTo>
                  <a:pt x="541420" y="1770771"/>
                </a:lnTo>
                <a:lnTo>
                  <a:pt x="537797" y="1796297"/>
                </a:lnTo>
                <a:lnTo>
                  <a:pt x="524073" y="1819528"/>
                </a:lnTo>
                <a:lnTo>
                  <a:pt x="506838" y="1842826"/>
                </a:lnTo>
                <a:lnTo>
                  <a:pt x="487983" y="1866259"/>
                </a:lnTo>
                <a:lnTo>
                  <a:pt x="469399" y="1889895"/>
                </a:lnTo>
                <a:lnTo>
                  <a:pt x="444936" y="1928283"/>
                </a:lnTo>
                <a:lnTo>
                  <a:pt x="392362" y="1994227"/>
                </a:lnTo>
                <a:lnTo>
                  <a:pt x="348512" y="2038761"/>
                </a:lnTo>
                <a:lnTo>
                  <a:pt x="289209" y="2091658"/>
                </a:lnTo>
                <a:lnTo>
                  <a:pt x="211643" y="2153409"/>
                </a:lnTo>
                <a:lnTo>
                  <a:pt x="189065" y="2170520"/>
                </a:lnTo>
                <a:lnTo>
                  <a:pt x="181404" y="2176448"/>
                </a:lnTo>
                <a:lnTo>
                  <a:pt x="169037" y="2182198"/>
                </a:lnTo>
                <a:lnTo>
                  <a:pt x="106705" y="2208577"/>
                </a:lnTo>
                <a:lnTo>
                  <a:pt x="58099" y="2230527"/>
                </a:lnTo>
                <a:lnTo>
                  <a:pt x="0" y="2258604"/>
                </a:lnTo>
                <a:close/>
              </a:path>
              <a:path w="2985770" h="2258695">
                <a:moveTo>
                  <a:pt x="2470536" y="346992"/>
                </a:moveTo>
                <a:lnTo>
                  <a:pt x="2458724" y="346970"/>
                </a:lnTo>
                <a:lnTo>
                  <a:pt x="2471239" y="346970"/>
                </a:lnTo>
                <a:lnTo>
                  <a:pt x="2470536" y="3469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0"/>
            <a:ext cx="2962910" cy="2235200"/>
          </a:xfrm>
          <a:custGeom>
            <a:avLst/>
            <a:gdLst/>
            <a:ahLst/>
            <a:cxnLst/>
            <a:rect l="l" t="t" r="r" b="b"/>
            <a:pathLst>
              <a:path w="2962910" h="2235200">
                <a:moveTo>
                  <a:pt x="0" y="114300"/>
                </a:moveTo>
                <a:lnTo>
                  <a:pt x="0" y="0"/>
                </a:lnTo>
                <a:lnTo>
                  <a:pt x="153984" y="0"/>
                </a:lnTo>
                <a:lnTo>
                  <a:pt x="0" y="114300"/>
                </a:lnTo>
                <a:close/>
              </a:path>
              <a:path w="2962910" h="2235200">
                <a:moveTo>
                  <a:pt x="0" y="495300"/>
                </a:moveTo>
                <a:lnTo>
                  <a:pt x="0" y="127000"/>
                </a:lnTo>
                <a:lnTo>
                  <a:pt x="173980" y="0"/>
                </a:lnTo>
                <a:lnTo>
                  <a:pt x="656295" y="0"/>
                </a:lnTo>
                <a:lnTo>
                  <a:pt x="511658" y="101600"/>
                </a:lnTo>
                <a:lnTo>
                  <a:pt x="268006" y="292100"/>
                </a:lnTo>
                <a:lnTo>
                  <a:pt x="0" y="495300"/>
                </a:lnTo>
                <a:close/>
              </a:path>
              <a:path w="2962910" h="2235200">
                <a:moveTo>
                  <a:pt x="0" y="876300"/>
                </a:moveTo>
                <a:lnTo>
                  <a:pt x="0" y="508000"/>
                </a:lnTo>
                <a:lnTo>
                  <a:pt x="154040" y="393700"/>
                </a:lnTo>
                <a:lnTo>
                  <a:pt x="478936" y="139700"/>
                </a:lnTo>
                <a:lnTo>
                  <a:pt x="677479" y="0"/>
                </a:lnTo>
                <a:lnTo>
                  <a:pt x="1160010" y="0"/>
                </a:lnTo>
                <a:lnTo>
                  <a:pt x="817153" y="254000"/>
                </a:lnTo>
                <a:lnTo>
                  <a:pt x="532741" y="469900"/>
                </a:lnTo>
                <a:lnTo>
                  <a:pt x="207912" y="711200"/>
                </a:lnTo>
                <a:lnTo>
                  <a:pt x="0" y="876300"/>
                </a:lnTo>
                <a:close/>
              </a:path>
              <a:path w="2962910" h="2235200">
                <a:moveTo>
                  <a:pt x="0" y="1257300"/>
                </a:moveTo>
                <a:lnTo>
                  <a:pt x="0" y="889000"/>
                </a:lnTo>
                <a:lnTo>
                  <a:pt x="215405" y="723900"/>
                </a:lnTo>
                <a:lnTo>
                  <a:pt x="824352" y="266700"/>
                </a:lnTo>
                <a:lnTo>
                  <a:pt x="987190" y="139700"/>
                </a:lnTo>
                <a:lnTo>
                  <a:pt x="1180267" y="0"/>
                </a:lnTo>
                <a:lnTo>
                  <a:pt x="1663695" y="0"/>
                </a:lnTo>
                <a:lnTo>
                  <a:pt x="1000749" y="495300"/>
                </a:lnTo>
                <a:lnTo>
                  <a:pt x="838209" y="622300"/>
                </a:lnTo>
                <a:lnTo>
                  <a:pt x="675721" y="736600"/>
                </a:lnTo>
                <a:lnTo>
                  <a:pt x="472693" y="901700"/>
                </a:lnTo>
                <a:lnTo>
                  <a:pt x="0" y="1257300"/>
                </a:lnTo>
                <a:close/>
              </a:path>
              <a:path w="2962910" h="2235200">
                <a:moveTo>
                  <a:pt x="0" y="1638300"/>
                </a:moveTo>
                <a:lnTo>
                  <a:pt x="0" y="1270000"/>
                </a:lnTo>
                <a:lnTo>
                  <a:pt x="195930" y="1117600"/>
                </a:lnTo>
                <a:lnTo>
                  <a:pt x="601711" y="812800"/>
                </a:lnTo>
                <a:lnTo>
                  <a:pt x="845409" y="622300"/>
                </a:lnTo>
                <a:lnTo>
                  <a:pt x="1007949" y="508000"/>
                </a:lnTo>
                <a:lnTo>
                  <a:pt x="1374253" y="228600"/>
                </a:lnTo>
                <a:lnTo>
                  <a:pt x="1684741" y="0"/>
                </a:lnTo>
                <a:lnTo>
                  <a:pt x="2168510" y="0"/>
                </a:lnTo>
                <a:lnTo>
                  <a:pt x="1753450" y="304800"/>
                </a:lnTo>
                <a:lnTo>
                  <a:pt x="1428302" y="558800"/>
                </a:lnTo>
                <a:lnTo>
                  <a:pt x="1184346" y="736600"/>
                </a:lnTo>
                <a:lnTo>
                  <a:pt x="899934" y="952500"/>
                </a:lnTo>
                <a:lnTo>
                  <a:pt x="575106" y="1193800"/>
                </a:lnTo>
                <a:lnTo>
                  <a:pt x="128912" y="1536700"/>
                </a:lnTo>
                <a:lnTo>
                  <a:pt x="0" y="1638300"/>
                </a:lnTo>
                <a:close/>
              </a:path>
              <a:path w="2962910" h="2235200">
                <a:moveTo>
                  <a:pt x="0" y="2019300"/>
                </a:moveTo>
                <a:lnTo>
                  <a:pt x="0" y="1651000"/>
                </a:lnTo>
                <a:lnTo>
                  <a:pt x="1029005" y="876300"/>
                </a:lnTo>
                <a:lnTo>
                  <a:pt x="1516819" y="495300"/>
                </a:lnTo>
                <a:lnTo>
                  <a:pt x="1679423" y="381000"/>
                </a:lnTo>
                <a:lnTo>
                  <a:pt x="2004502" y="127000"/>
                </a:lnTo>
                <a:lnTo>
                  <a:pt x="2188943" y="0"/>
                </a:lnTo>
                <a:lnTo>
                  <a:pt x="2672550" y="0"/>
                </a:lnTo>
                <a:lnTo>
                  <a:pt x="2353516" y="228600"/>
                </a:lnTo>
                <a:lnTo>
                  <a:pt x="2113695" y="419100"/>
                </a:lnTo>
                <a:lnTo>
                  <a:pt x="1913657" y="571500"/>
                </a:lnTo>
                <a:lnTo>
                  <a:pt x="1753564" y="685800"/>
                </a:lnTo>
                <a:lnTo>
                  <a:pt x="1728730" y="709438"/>
                </a:lnTo>
                <a:lnTo>
                  <a:pt x="1666163" y="723900"/>
                </a:lnTo>
                <a:lnTo>
                  <a:pt x="1554861" y="762000"/>
                </a:lnTo>
                <a:lnTo>
                  <a:pt x="1335475" y="812800"/>
                </a:lnTo>
                <a:lnTo>
                  <a:pt x="1282985" y="838200"/>
                </a:lnTo>
                <a:lnTo>
                  <a:pt x="1182851" y="863600"/>
                </a:lnTo>
                <a:lnTo>
                  <a:pt x="1135787" y="876300"/>
                </a:lnTo>
                <a:lnTo>
                  <a:pt x="1091109" y="901700"/>
                </a:lnTo>
                <a:lnTo>
                  <a:pt x="1049107" y="914400"/>
                </a:lnTo>
                <a:lnTo>
                  <a:pt x="1010069" y="927100"/>
                </a:lnTo>
                <a:lnTo>
                  <a:pt x="974285" y="952500"/>
                </a:lnTo>
                <a:lnTo>
                  <a:pt x="942042" y="965200"/>
                </a:lnTo>
                <a:lnTo>
                  <a:pt x="913631" y="977900"/>
                </a:lnTo>
                <a:lnTo>
                  <a:pt x="887531" y="1003300"/>
                </a:lnTo>
                <a:lnTo>
                  <a:pt x="846312" y="1028700"/>
                </a:lnTo>
                <a:lnTo>
                  <a:pt x="800233" y="1054100"/>
                </a:lnTo>
                <a:lnTo>
                  <a:pt x="759554" y="1079500"/>
                </a:lnTo>
                <a:lnTo>
                  <a:pt x="749181" y="1092200"/>
                </a:lnTo>
                <a:lnTo>
                  <a:pt x="740834" y="1104900"/>
                </a:lnTo>
                <a:lnTo>
                  <a:pt x="730754" y="1104900"/>
                </a:lnTo>
                <a:lnTo>
                  <a:pt x="727064" y="1130300"/>
                </a:lnTo>
                <a:lnTo>
                  <a:pt x="730934" y="1155700"/>
                </a:lnTo>
                <a:lnTo>
                  <a:pt x="733994" y="1168400"/>
                </a:lnTo>
                <a:lnTo>
                  <a:pt x="727874" y="1193800"/>
                </a:lnTo>
                <a:lnTo>
                  <a:pt x="720371" y="1206500"/>
                </a:lnTo>
                <a:lnTo>
                  <a:pt x="710504" y="1219200"/>
                </a:lnTo>
                <a:lnTo>
                  <a:pt x="688275" y="1244600"/>
                </a:lnTo>
                <a:lnTo>
                  <a:pt x="668633" y="1270000"/>
                </a:lnTo>
                <a:lnTo>
                  <a:pt x="654255" y="1295400"/>
                </a:lnTo>
                <a:lnTo>
                  <a:pt x="645548" y="1308100"/>
                </a:lnTo>
                <a:lnTo>
                  <a:pt x="642916" y="1333500"/>
                </a:lnTo>
                <a:lnTo>
                  <a:pt x="613992" y="1358900"/>
                </a:lnTo>
                <a:lnTo>
                  <a:pt x="585407" y="1371600"/>
                </a:lnTo>
                <a:lnTo>
                  <a:pt x="556956" y="1397000"/>
                </a:lnTo>
                <a:lnTo>
                  <a:pt x="528438" y="1409700"/>
                </a:lnTo>
                <a:lnTo>
                  <a:pt x="499216" y="1447800"/>
                </a:lnTo>
                <a:lnTo>
                  <a:pt x="482988" y="1498600"/>
                </a:lnTo>
                <a:lnTo>
                  <a:pt x="476750" y="1549400"/>
                </a:lnTo>
                <a:lnTo>
                  <a:pt x="477498" y="1612900"/>
                </a:lnTo>
                <a:lnTo>
                  <a:pt x="481086" y="1651427"/>
                </a:lnTo>
                <a:lnTo>
                  <a:pt x="72054" y="1968500"/>
                </a:lnTo>
                <a:lnTo>
                  <a:pt x="0" y="2019300"/>
                </a:lnTo>
                <a:close/>
              </a:path>
              <a:path w="2962910" h="2235200">
                <a:moveTo>
                  <a:pt x="1755999" y="703054"/>
                </a:moveTo>
                <a:lnTo>
                  <a:pt x="2434534" y="190500"/>
                </a:lnTo>
                <a:lnTo>
                  <a:pt x="2695228" y="0"/>
                </a:lnTo>
                <a:lnTo>
                  <a:pt x="2962430" y="0"/>
                </a:lnTo>
                <a:lnTo>
                  <a:pt x="2949036" y="25400"/>
                </a:lnTo>
                <a:lnTo>
                  <a:pt x="2812756" y="63500"/>
                </a:lnTo>
                <a:lnTo>
                  <a:pt x="2767599" y="88900"/>
                </a:lnTo>
                <a:lnTo>
                  <a:pt x="2697040" y="177800"/>
                </a:lnTo>
                <a:lnTo>
                  <a:pt x="2694160" y="177800"/>
                </a:lnTo>
                <a:lnTo>
                  <a:pt x="2692000" y="190500"/>
                </a:lnTo>
                <a:lnTo>
                  <a:pt x="2680300" y="190500"/>
                </a:lnTo>
                <a:lnTo>
                  <a:pt x="2676880" y="203200"/>
                </a:lnTo>
                <a:lnTo>
                  <a:pt x="2674000" y="203200"/>
                </a:lnTo>
                <a:lnTo>
                  <a:pt x="2674000" y="215900"/>
                </a:lnTo>
                <a:lnTo>
                  <a:pt x="2671121" y="215900"/>
                </a:lnTo>
                <a:lnTo>
                  <a:pt x="2668252" y="228600"/>
                </a:lnTo>
                <a:lnTo>
                  <a:pt x="2664911" y="228600"/>
                </a:lnTo>
                <a:lnTo>
                  <a:pt x="2660894" y="241300"/>
                </a:lnTo>
                <a:lnTo>
                  <a:pt x="2645921" y="241300"/>
                </a:lnTo>
                <a:lnTo>
                  <a:pt x="2630520" y="266700"/>
                </a:lnTo>
                <a:lnTo>
                  <a:pt x="2612352" y="304800"/>
                </a:lnTo>
                <a:lnTo>
                  <a:pt x="2591348" y="317500"/>
                </a:lnTo>
                <a:lnTo>
                  <a:pt x="2567442" y="342900"/>
                </a:lnTo>
                <a:lnTo>
                  <a:pt x="2559185" y="355600"/>
                </a:lnTo>
                <a:lnTo>
                  <a:pt x="2541320" y="355600"/>
                </a:lnTo>
                <a:lnTo>
                  <a:pt x="2531443" y="368300"/>
                </a:lnTo>
                <a:lnTo>
                  <a:pt x="2459242" y="368300"/>
                </a:lnTo>
                <a:lnTo>
                  <a:pt x="2439825" y="381000"/>
                </a:lnTo>
                <a:lnTo>
                  <a:pt x="2422837" y="381000"/>
                </a:lnTo>
                <a:lnTo>
                  <a:pt x="2407605" y="393700"/>
                </a:lnTo>
                <a:lnTo>
                  <a:pt x="2400203" y="406400"/>
                </a:lnTo>
                <a:lnTo>
                  <a:pt x="2386748" y="406400"/>
                </a:lnTo>
                <a:lnTo>
                  <a:pt x="2380966" y="419100"/>
                </a:lnTo>
                <a:lnTo>
                  <a:pt x="2374261" y="419100"/>
                </a:lnTo>
                <a:lnTo>
                  <a:pt x="2367286" y="431800"/>
                </a:lnTo>
                <a:lnTo>
                  <a:pt x="2360311" y="431800"/>
                </a:lnTo>
                <a:lnTo>
                  <a:pt x="2353606" y="444500"/>
                </a:lnTo>
                <a:lnTo>
                  <a:pt x="2337980" y="457200"/>
                </a:lnTo>
                <a:lnTo>
                  <a:pt x="2320937" y="457200"/>
                </a:lnTo>
                <a:lnTo>
                  <a:pt x="2301868" y="469900"/>
                </a:lnTo>
                <a:lnTo>
                  <a:pt x="2280167" y="469900"/>
                </a:lnTo>
                <a:lnTo>
                  <a:pt x="2263338" y="482600"/>
                </a:lnTo>
                <a:lnTo>
                  <a:pt x="2247048" y="508000"/>
                </a:lnTo>
                <a:lnTo>
                  <a:pt x="2230758" y="520700"/>
                </a:lnTo>
                <a:lnTo>
                  <a:pt x="2213928" y="546100"/>
                </a:lnTo>
                <a:lnTo>
                  <a:pt x="2180806" y="558800"/>
                </a:lnTo>
                <a:lnTo>
                  <a:pt x="2142706" y="584200"/>
                </a:lnTo>
                <a:lnTo>
                  <a:pt x="2100090" y="596900"/>
                </a:lnTo>
                <a:lnTo>
                  <a:pt x="2053422" y="609600"/>
                </a:lnTo>
                <a:lnTo>
                  <a:pt x="2003162" y="635000"/>
                </a:lnTo>
                <a:lnTo>
                  <a:pt x="1949773" y="647700"/>
                </a:lnTo>
                <a:lnTo>
                  <a:pt x="1893718" y="673100"/>
                </a:lnTo>
                <a:lnTo>
                  <a:pt x="1775456" y="698500"/>
                </a:lnTo>
                <a:lnTo>
                  <a:pt x="1755999" y="703054"/>
                </a:lnTo>
                <a:close/>
              </a:path>
              <a:path w="2962910" h="2235200">
                <a:moveTo>
                  <a:pt x="1745217" y="711200"/>
                </a:moveTo>
                <a:lnTo>
                  <a:pt x="1726879" y="711200"/>
                </a:lnTo>
                <a:lnTo>
                  <a:pt x="1728730" y="709438"/>
                </a:lnTo>
                <a:lnTo>
                  <a:pt x="1755999" y="703054"/>
                </a:lnTo>
                <a:lnTo>
                  <a:pt x="1745217" y="711200"/>
                </a:lnTo>
                <a:close/>
              </a:path>
              <a:path w="2962910" h="2235200">
                <a:moveTo>
                  <a:pt x="1713537" y="723900"/>
                </a:moveTo>
                <a:lnTo>
                  <a:pt x="1721322" y="711200"/>
                </a:lnTo>
                <a:lnTo>
                  <a:pt x="1726879" y="711200"/>
                </a:lnTo>
                <a:lnTo>
                  <a:pt x="1713537" y="723900"/>
                </a:lnTo>
                <a:close/>
              </a:path>
              <a:path w="2962910" h="2235200">
                <a:moveTo>
                  <a:pt x="482334" y="1664398"/>
                </a:moveTo>
                <a:lnTo>
                  <a:pt x="482229" y="1663700"/>
                </a:lnTo>
                <a:lnTo>
                  <a:pt x="481086" y="1651427"/>
                </a:lnTo>
                <a:lnTo>
                  <a:pt x="481638" y="1651000"/>
                </a:lnTo>
                <a:lnTo>
                  <a:pt x="482358" y="1663700"/>
                </a:lnTo>
                <a:lnTo>
                  <a:pt x="483078" y="1663700"/>
                </a:lnTo>
                <a:lnTo>
                  <a:pt x="482334" y="1664398"/>
                </a:lnTo>
                <a:close/>
              </a:path>
              <a:path w="2962910" h="2235200">
                <a:moveTo>
                  <a:pt x="11115" y="2235200"/>
                </a:moveTo>
                <a:lnTo>
                  <a:pt x="0" y="2235200"/>
                </a:lnTo>
                <a:lnTo>
                  <a:pt x="0" y="2032000"/>
                </a:lnTo>
                <a:lnTo>
                  <a:pt x="280074" y="1816100"/>
                </a:lnTo>
                <a:lnTo>
                  <a:pt x="361242" y="1765300"/>
                </a:lnTo>
                <a:lnTo>
                  <a:pt x="401841" y="1727200"/>
                </a:lnTo>
                <a:lnTo>
                  <a:pt x="442452" y="1701800"/>
                </a:lnTo>
                <a:lnTo>
                  <a:pt x="482334" y="1664398"/>
                </a:lnTo>
                <a:lnTo>
                  <a:pt x="487938" y="1701800"/>
                </a:lnTo>
                <a:lnTo>
                  <a:pt x="491623" y="1739900"/>
                </a:lnTo>
                <a:lnTo>
                  <a:pt x="490278" y="1765300"/>
                </a:lnTo>
                <a:lnTo>
                  <a:pt x="476869" y="1778000"/>
                </a:lnTo>
                <a:lnTo>
                  <a:pt x="459679" y="1803400"/>
                </a:lnTo>
                <a:lnTo>
                  <a:pt x="422599" y="1854200"/>
                </a:lnTo>
                <a:lnTo>
                  <a:pt x="398030" y="1905000"/>
                </a:lnTo>
                <a:lnTo>
                  <a:pt x="395566" y="1917700"/>
                </a:lnTo>
                <a:lnTo>
                  <a:pt x="399363" y="1930400"/>
                </a:lnTo>
                <a:lnTo>
                  <a:pt x="395960" y="1930400"/>
                </a:lnTo>
                <a:lnTo>
                  <a:pt x="390920" y="1943100"/>
                </a:lnTo>
                <a:lnTo>
                  <a:pt x="383000" y="1943100"/>
                </a:lnTo>
                <a:lnTo>
                  <a:pt x="381560" y="1955800"/>
                </a:lnTo>
                <a:lnTo>
                  <a:pt x="380840" y="1955800"/>
                </a:lnTo>
                <a:lnTo>
                  <a:pt x="377960" y="1968500"/>
                </a:lnTo>
                <a:lnTo>
                  <a:pt x="377240" y="1981200"/>
                </a:lnTo>
                <a:lnTo>
                  <a:pt x="354921" y="1981200"/>
                </a:lnTo>
                <a:lnTo>
                  <a:pt x="349464" y="2006600"/>
                </a:lnTo>
                <a:lnTo>
                  <a:pt x="339351" y="2019300"/>
                </a:lnTo>
                <a:lnTo>
                  <a:pt x="325862" y="2032000"/>
                </a:lnTo>
                <a:lnTo>
                  <a:pt x="310281" y="2057400"/>
                </a:lnTo>
                <a:lnTo>
                  <a:pt x="292642" y="2057400"/>
                </a:lnTo>
                <a:lnTo>
                  <a:pt x="284564" y="2070100"/>
                </a:lnTo>
                <a:lnTo>
                  <a:pt x="277162" y="2070100"/>
                </a:lnTo>
                <a:lnTo>
                  <a:pt x="263336" y="2082800"/>
                </a:lnTo>
                <a:lnTo>
                  <a:pt x="252412" y="2095500"/>
                </a:lnTo>
                <a:lnTo>
                  <a:pt x="244864" y="2108200"/>
                </a:lnTo>
                <a:lnTo>
                  <a:pt x="241163" y="2120900"/>
                </a:lnTo>
                <a:lnTo>
                  <a:pt x="218888" y="2120900"/>
                </a:lnTo>
                <a:lnTo>
                  <a:pt x="210203" y="2133600"/>
                </a:lnTo>
                <a:lnTo>
                  <a:pt x="200843" y="2146300"/>
                </a:lnTo>
                <a:lnTo>
                  <a:pt x="192563" y="2146300"/>
                </a:lnTo>
                <a:lnTo>
                  <a:pt x="185904" y="2159000"/>
                </a:lnTo>
                <a:lnTo>
                  <a:pt x="181404" y="2171700"/>
                </a:lnTo>
                <a:lnTo>
                  <a:pt x="163404" y="2171700"/>
                </a:lnTo>
                <a:lnTo>
                  <a:pt x="153133" y="2184400"/>
                </a:lnTo>
                <a:lnTo>
                  <a:pt x="48926" y="2184400"/>
                </a:lnTo>
                <a:lnTo>
                  <a:pt x="44032" y="2197100"/>
                </a:lnTo>
                <a:lnTo>
                  <a:pt x="37316" y="2209800"/>
                </a:lnTo>
                <a:lnTo>
                  <a:pt x="29385" y="2209800"/>
                </a:lnTo>
                <a:lnTo>
                  <a:pt x="20846" y="2222500"/>
                </a:lnTo>
                <a:lnTo>
                  <a:pt x="11115" y="2235200"/>
                </a:lnTo>
                <a:close/>
              </a:path>
              <a:path w="2962910" h="2235200">
                <a:moveTo>
                  <a:pt x="403160" y="1943100"/>
                </a:moveTo>
                <a:lnTo>
                  <a:pt x="395960" y="1930400"/>
                </a:lnTo>
                <a:lnTo>
                  <a:pt x="399363" y="1930400"/>
                </a:lnTo>
                <a:lnTo>
                  <a:pt x="403160" y="1943100"/>
                </a:lnTo>
                <a:close/>
              </a:path>
            </a:pathLst>
          </a:custGeom>
          <a:solidFill>
            <a:srgbClr val="F1E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13537" y="0"/>
            <a:ext cx="981710" cy="728345"/>
          </a:xfrm>
          <a:custGeom>
            <a:avLst/>
            <a:gdLst/>
            <a:ahLst/>
            <a:cxnLst/>
            <a:rect l="l" t="t" r="r" b="b"/>
            <a:pathLst>
              <a:path w="981709" h="728345">
                <a:moveTo>
                  <a:pt x="1439" y="727841"/>
                </a:moveTo>
                <a:lnTo>
                  <a:pt x="0" y="724961"/>
                </a:lnTo>
                <a:lnTo>
                  <a:pt x="957740" y="0"/>
                </a:lnTo>
                <a:lnTo>
                  <a:pt x="981085" y="0"/>
                </a:lnTo>
                <a:lnTo>
                  <a:pt x="35972" y="715602"/>
                </a:lnTo>
                <a:lnTo>
                  <a:pt x="30959" y="715602"/>
                </a:lnTo>
                <a:lnTo>
                  <a:pt x="26845" y="719201"/>
                </a:lnTo>
                <a:lnTo>
                  <a:pt x="23759" y="719201"/>
                </a:lnTo>
                <a:lnTo>
                  <a:pt x="23039" y="719921"/>
                </a:lnTo>
                <a:lnTo>
                  <a:pt x="18719" y="719921"/>
                </a:lnTo>
                <a:lnTo>
                  <a:pt x="15839" y="722081"/>
                </a:lnTo>
                <a:lnTo>
                  <a:pt x="10799" y="722081"/>
                </a:lnTo>
                <a:lnTo>
                  <a:pt x="8999" y="723521"/>
                </a:lnTo>
                <a:lnTo>
                  <a:pt x="6479" y="723521"/>
                </a:lnTo>
                <a:lnTo>
                  <a:pt x="1439" y="727841"/>
                </a:lnTo>
                <a:close/>
              </a:path>
              <a:path w="981709" h="728345">
                <a:moveTo>
                  <a:pt x="33119" y="717762"/>
                </a:moveTo>
                <a:lnTo>
                  <a:pt x="30959" y="715602"/>
                </a:lnTo>
                <a:lnTo>
                  <a:pt x="35972" y="715602"/>
                </a:lnTo>
                <a:lnTo>
                  <a:pt x="33119" y="717762"/>
                </a:lnTo>
                <a:close/>
              </a:path>
              <a:path w="981709" h="728345">
                <a:moveTo>
                  <a:pt x="25199" y="720641"/>
                </a:moveTo>
                <a:lnTo>
                  <a:pt x="23759" y="719201"/>
                </a:lnTo>
                <a:lnTo>
                  <a:pt x="26845" y="719201"/>
                </a:lnTo>
                <a:lnTo>
                  <a:pt x="25199" y="720641"/>
                </a:lnTo>
                <a:close/>
              </a:path>
              <a:path w="981709" h="728345">
                <a:moveTo>
                  <a:pt x="20879" y="722081"/>
                </a:moveTo>
                <a:lnTo>
                  <a:pt x="18719" y="719921"/>
                </a:lnTo>
                <a:lnTo>
                  <a:pt x="23039" y="719921"/>
                </a:lnTo>
                <a:lnTo>
                  <a:pt x="20879" y="722081"/>
                </a:lnTo>
                <a:close/>
              </a:path>
              <a:path w="981709" h="728345">
                <a:moveTo>
                  <a:pt x="12959" y="724241"/>
                </a:moveTo>
                <a:lnTo>
                  <a:pt x="10799" y="722081"/>
                </a:lnTo>
                <a:lnTo>
                  <a:pt x="15839" y="722081"/>
                </a:lnTo>
                <a:lnTo>
                  <a:pt x="12959" y="724241"/>
                </a:lnTo>
                <a:close/>
              </a:path>
              <a:path w="981709" h="728345">
                <a:moveTo>
                  <a:pt x="7199" y="724961"/>
                </a:moveTo>
                <a:lnTo>
                  <a:pt x="6479" y="723521"/>
                </a:lnTo>
                <a:lnTo>
                  <a:pt x="8999" y="723521"/>
                </a:lnTo>
                <a:lnTo>
                  <a:pt x="7199" y="724961"/>
                </a:lnTo>
                <a:close/>
              </a:path>
            </a:pathLst>
          </a:custGeom>
          <a:solidFill>
            <a:srgbClr val="DFC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1658061"/>
            <a:ext cx="485775" cy="387350"/>
          </a:xfrm>
          <a:custGeom>
            <a:avLst/>
            <a:gdLst/>
            <a:ahLst/>
            <a:cxnLst/>
            <a:rect l="l" t="t" r="r" b="b"/>
            <a:pathLst>
              <a:path w="485775" h="387350">
                <a:moveTo>
                  <a:pt x="0" y="387168"/>
                </a:moveTo>
                <a:lnTo>
                  <a:pt x="0" y="369068"/>
                </a:lnTo>
                <a:lnTo>
                  <a:pt x="36686" y="341272"/>
                </a:lnTo>
                <a:lnTo>
                  <a:pt x="35246" y="339112"/>
                </a:lnTo>
                <a:lnTo>
                  <a:pt x="482358" y="0"/>
                </a:lnTo>
                <a:lnTo>
                  <a:pt x="485238" y="3599"/>
                </a:lnTo>
                <a:lnTo>
                  <a:pt x="483078" y="5039"/>
                </a:lnTo>
                <a:lnTo>
                  <a:pt x="484518" y="7199"/>
                </a:lnTo>
                <a:lnTo>
                  <a:pt x="482358" y="9359"/>
                </a:lnTo>
                <a:lnTo>
                  <a:pt x="485238" y="12239"/>
                </a:lnTo>
                <a:lnTo>
                  <a:pt x="483798" y="13679"/>
                </a:lnTo>
                <a:lnTo>
                  <a:pt x="485238" y="15839"/>
                </a:lnTo>
                <a:lnTo>
                  <a:pt x="49646" y="346312"/>
                </a:lnTo>
                <a:lnTo>
                  <a:pt x="51086" y="348472"/>
                </a:lnTo>
                <a:lnTo>
                  <a:pt x="0" y="387168"/>
                </a:lnTo>
                <a:close/>
              </a:path>
            </a:pathLst>
          </a:custGeom>
          <a:solidFill>
            <a:srgbClr val="C2C4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11"/>
            <a:ext cx="2190750" cy="1659889"/>
          </a:xfrm>
          <a:custGeom>
            <a:avLst/>
            <a:gdLst/>
            <a:ahLst/>
            <a:cxnLst/>
            <a:rect l="l" t="t" r="r" b="b"/>
            <a:pathLst>
              <a:path w="2190750" h="1659889">
                <a:moveTo>
                  <a:pt x="178676" y="0"/>
                </a:moveTo>
                <a:lnTo>
                  <a:pt x="154774" y="0"/>
                </a:lnTo>
                <a:lnTo>
                  <a:pt x="0" y="117246"/>
                </a:lnTo>
                <a:lnTo>
                  <a:pt x="0" y="135369"/>
                </a:lnTo>
                <a:lnTo>
                  <a:pt x="178676" y="0"/>
                </a:lnTo>
                <a:close/>
              </a:path>
              <a:path w="2190750" h="1659889">
                <a:moveTo>
                  <a:pt x="681570" y="0"/>
                </a:moveTo>
                <a:lnTo>
                  <a:pt x="656437" y="0"/>
                </a:lnTo>
                <a:lnTo>
                  <a:pt x="0" y="497116"/>
                </a:lnTo>
                <a:lnTo>
                  <a:pt x="0" y="516394"/>
                </a:lnTo>
                <a:lnTo>
                  <a:pt x="681570" y="0"/>
                </a:lnTo>
                <a:close/>
              </a:path>
              <a:path w="2190750" h="1659889">
                <a:moveTo>
                  <a:pt x="1183754" y="0"/>
                </a:moveTo>
                <a:lnTo>
                  <a:pt x="1158760" y="0"/>
                </a:lnTo>
                <a:lnTo>
                  <a:pt x="0" y="877519"/>
                </a:lnTo>
                <a:lnTo>
                  <a:pt x="0" y="896861"/>
                </a:lnTo>
                <a:lnTo>
                  <a:pt x="1183754" y="0"/>
                </a:lnTo>
                <a:close/>
              </a:path>
              <a:path w="2190750" h="1659889">
                <a:moveTo>
                  <a:pt x="1687588" y="0"/>
                </a:moveTo>
                <a:lnTo>
                  <a:pt x="1663877" y="0"/>
                </a:lnTo>
                <a:lnTo>
                  <a:pt x="0" y="1260386"/>
                </a:lnTo>
                <a:lnTo>
                  <a:pt x="0" y="1278597"/>
                </a:lnTo>
                <a:lnTo>
                  <a:pt x="1687588" y="0"/>
                </a:lnTo>
                <a:close/>
              </a:path>
              <a:path w="2190750" h="1659889">
                <a:moveTo>
                  <a:pt x="2190483" y="0"/>
                </a:moveTo>
                <a:lnTo>
                  <a:pt x="2165794" y="0"/>
                </a:lnTo>
                <a:lnTo>
                  <a:pt x="0" y="1640141"/>
                </a:lnTo>
                <a:lnTo>
                  <a:pt x="0" y="1659610"/>
                </a:lnTo>
                <a:lnTo>
                  <a:pt x="2190483" y="0"/>
                </a:lnTo>
                <a:close/>
              </a:path>
            </a:pathLst>
          </a:custGeom>
          <a:solidFill>
            <a:srgbClr val="DFC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771518" y="8597211"/>
            <a:ext cx="3516629" cy="1690370"/>
          </a:xfrm>
          <a:custGeom>
            <a:avLst/>
            <a:gdLst/>
            <a:ahLst/>
            <a:cxnLst/>
            <a:rect l="l" t="t" r="r" b="b"/>
            <a:pathLst>
              <a:path w="3516630" h="1690370">
                <a:moveTo>
                  <a:pt x="3516479" y="1425140"/>
                </a:moveTo>
                <a:lnTo>
                  <a:pt x="1088633" y="1425140"/>
                </a:lnTo>
                <a:lnTo>
                  <a:pt x="1108275" y="1413361"/>
                </a:lnTo>
                <a:lnTo>
                  <a:pt x="1166392" y="1377621"/>
                </a:lnTo>
                <a:lnTo>
                  <a:pt x="1220156" y="1368002"/>
                </a:lnTo>
                <a:lnTo>
                  <a:pt x="1297319" y="1343129"/>
                </a:lnTo>
                <a:lnTo>
                  <a:pt x="1348011" y="1317322"/>
                </a:lnTo>
                <a:lnTo>
                  <a:pt x="1391953" y="1288005"/>
                </a:lnTo>
                <a:lnTo>
                  <a:pt x="1465835" y="1231308"/>
                </a:lnTo>
                <a:lnTo>
                  <a:pt x="1501369" y="1206748"/>
                </a:lnTo>
                <a:lnTo>
                  <a:pt x="1541187" y="1183778"/>
                </a:lnTo>
                <a:lnTo>
                  <a:pt x="1587089" y="1163192"/>
                </a:lnTo>
                <a:lnTo>
                  <a:pt x="1640869" y="1145785"/>
                </a:lnTo>
                <a:lnTo>
                  <a:pt x="1682629" y="1136426"/>
                </a:lnTo>
                <a:lnTo>
                  <a:pt x="1771999" y="1132376"/>
                </a:lnTo>
                <a:lnTo>
                  <a:pt x="1829947" y="1129642"/>
                </a:lnTo>
                <a:lnTo>
                  <a:pt x="1874868" y="1123466"/>
                </a:lnTo>
                <a:lnTo>
                  <a:pt x="1882068" y="1122026"/>
                </a:lnTo>
                <a:lnTo>
                  <a:pt x="1887108" y="1119146"/>
                </a:lnTo>
                <a:lnTo>
                  <a:pt x="1889268" y="1116266"/>
                </a:lnTo>
                <a:lnTo>
                  <a:pt x="1909608" y="1100719"/>
                </a:lnTo>
                <a:lnTo>
                  <a:pt x="1934268" y="1091247"/>
                </a:lnTo>
                <a:lnTo>
                  <a:pt x="1958927" y="1082044"/>
                </a:lnTo>
                <a:lnTo>
                  <a:pt x="1979267" y="1067307"/>
                </a:lnTo>
                <a:lnTo>
                  <a:pt x="1990045" y="1058352"/>
                </a:lnTo>
                <a:lnTo>
                  <a:pt x="2002307" y="1050747"/>
                </a:lnTo>
                <a:lnTo>
                  <a:pt x="2015110" y="1044223"/>
                </a:lnTo>
                <a:lnTo>
                  <a:pt x="2027507" y="1038508"/>
                </a:lnTo>
                <a:lnTo>
                  <a:pt x="2051109" y="1021858"/>
                </a:lnTo>
                <a:lnTo>
                  <a:pt x="2069987" y="1002508"/>
                </a:lnTo>
                <a:lnTo>
                  <a:pt x="2084004" y="980999"/>
                </a:lnTo>
                <a:lnTo>
                  <a:pt x="2093027" y="957869"/>
                </a:lnTo>
                <a:lnTo>
                  <a:pt x="2211106" y="940590"/>
                </a:lnTo>
                <a:lnTo>
                  <a:pt x="2258420" y="923929"/>
                </a:lnTo>
                <a:lnTo>
                  <a:pt x="2355781" y="894362"/>
                </a:lnTo>
                <a:lnTo>
                  <a:pt x="2402302" y="877777"/>
                </a:lnTo>
                <a:lnTo>
                  <a:pt x="2445031" y="857540"/>
                </a:lnTo>
                <a:lnTo>
                  <a:pt x="2482206" y="831811"/>
                </a:lnTo>
                <a:lnTo>
                  <a:pt x="2512064" y="798753"/>
                </a:lnTo>
                <a:lnTo>
                  <a:pt x="2538040" y="766218"/>
                </a:lnTo>
                <a:lnTo>
                  <a:pt x="2583794" y="712895"/>
                </a:lnTo>
                <a:lnTo>
                  <a:pt x="2658223" y="628116"/>
                </a:lnTo>
                <a:lnTo>
                  <a:pt x="2676741" y="610094"/>
                </a:lnTo>
                <a:lnTo>
                  <a:pt x="2697823" y="594097"/>
                </a:lnTo>
                <a:lnTo>
                  <a:pt x="2719986" y="578910"/>
                </a:lnTo>
                <a:lnTo>
                  <a:pt x="2741743" y="563318"/>
                </a:lnTo>
                <a:lnTo>
                  <a:pt x="2786111" y="511654"/>
                </a:lnTo>
                <a:lnTo>
                  <a:pt x="2810644" y="478371"/>
                </a:lnTo>
                <a:lnTo>
                  <a:pt x="2838312" y="437770"/>
                </a:lnTo>
                <a:lnTo>
                  <a:pt x="2868076" y="390279"/>
                </a:lnTo>
                <a:lnTo>
                  <a:pt x="2898894" y="336326"/>
                </a:lnTo>
                <a:lnTo>
                  <a:pt x="2929725" y="276338"/>
                </a:lnTo>
                <a:lnTo>
                  <a:pt x="2959528" y="210742"/>
                </a:lnTo>
                <a:lnTo>
                  <a:pt x="2987261" y="139967"/>
                </a:lnTo>
                <a:lnTo>
                  <a:pt x="3516479" y="0"/>
                </a:lnTo>
                <a:lnTo>
                  <a:pt x="3516479" y="1425140"/>
                </a:lnTo>
                <a:close/>
              </a:path>
              <a:path w="3516630" h="1690370">
                <a:moveTo>
                  <a:pt x="977197" y="1350981"/>
                </a:moveTo>
                <a:lnTo>
                  <a:pt x="504716" y="1350981"/>
                </a:lnTo>
                <a:lnTo>
                  <a:pt x="590395" y="1286902"/>
                </a:lnTo>
                <a:lnTo>
                  <a:pt x="596155" y="1286902"/>
                </a:lnTo>
                <a:lnTo>
                  <a:pt x="599755" y="1285462"/>
                </a:lnTo>
                <a:lnTo>
                  <a:pt x="614212" y="1279984"/>
                </a:lnTo>
                <a:lnTo>
                  <a:pt x="631165" y="1270793"/>
                </a:lnTo>
                <a:lnTo>
                  <a:pt x="649874" y="1259037"/>
                </a:lnTo>
                <a:lnTo>
                  <a:pt x="669595" y="1245863"/>
                </a:lnTo>
                <a:lnTo>
                  <a:pt x="691229" y="1232442"/>
                </a:lnTo>
                <a:lnTo>
                  <a:pt x="712525" y="1220034"/>
                </a:lnTo>
                <a:lnTo>
                  <a:pt x="732876" y="1209920"/>
                </a:lnTo>
                <a:lnTo>
                  <a:pt x="751675" y="1203384"/>
                </a:lnTo>
                <a:lnTo>
                  <a:pt x="755995" y="1201944"/>
                </a:lnTo>
                <a:lnTo>
                  <a:pt x="760314" y="1201944"/>
                </a:lnTo>
                <a:lnTo>
                  <a:pt x="764634" y="1201224"/>
                </a:lnTo>
                <a:lnTo>
                  <a:pt x="787168" y="1210224"/>
                </a:lnTo>
                <a:lnTo>
                  <a:pt x="787764" y="1223544"/>
                </a:lnTo>
                <a:lnTo>
                  <a:pt x="787416" y="1236863"/>
                </a:lnTo>
                <a:lnTo>
                  <a:pt x="807114" y="1245863"/>
                </a:lnTo>
                <a:lnTo>
                  <a:pt x="819669" y="1249857"/>
                </a:lnTo>
                <a:lnTo>
                  <a:pt x="831414" y="1255133"/>
                </a:lnTo>
                <a:lnTo>
                  <a:pt x="842349" y="1261354"/>
                </a:lnTo>
                <a:lnTo>
                  <a:pt x="977197" y="1350981"/>
                </a:lnTo>
                <a:close/>
              </a:path>
              <a:path w="3516630" h="1690370">
                <a:moveTo>
                  <a:pt x="3516479" y="1507218"/>
                </a:moveTo>
                <a:lnTo>
                  <a:pt x="264957" y="1507218"/>
                </a:lnTo>
                <a:lnTo>
                  <a:pt x="261234" y="1473896"/>
                </a:lnTo>
                <a:lnTo>
                  <a:pt x="274576" y="1404552"/>
                </a:lnTo>
                <a:lnTo>
                  <a:pt x="292317" y="1370421"/>
                </a:lnTo>
                <a:lnTo>
                  <a:pt x="328261" y="1339641"/>
                </a:lnTo>
                <a:lnTo>
                  <a:pt x="361347" y="1331181"/>
                </a:lnTo>
                <a:lnTo>
                  <a:pt x="370066" y="1331181"/>
                </a:lnTo>
                <a:lnTo>
                  <a:pt x="378717" y="1332261"/>
                </a:lnTo>
                <a:lnTo>
                  <a:pt x="410149" y="1337211"/>
                </a:lnTo>
                <a:lnTo>
                  <a:pt x="473284" y="1346031"/>
                </a:lnTo>
                <a:lnTo>
                  <a:pt x="504716" y="1350981"/>
                </a:lnTo>
                <a:lnTo>
                  <a:pt x="977197" y="1350981"/>
                </a:lnTo>
                <a:lnTo>
                  <a:pt x="1088633" y="1425140"/>
                </a:lnTo>
                <a:lnTo>
                  <a:pt x="3516479" y="1425140"/>
                </a:lnTo>
                <a:lnTo>
                  <a:pt x="3516479" y="1507218"/>
                </a:lnTo>
                <a:close/>
              </a:path>
              <a:path w="3516630" h="1690370">
                <a:moveTo>
                  <a:pt x="3516479" y="1553387"/>
                </a:moveTo>
                <a:lnTo>
                  <a:pt x="119068" y="1553387"/>
                </a:lnTo>
                <a:lnTo>
                  <a:pt x="147834" y="1552521"/>
                </a:lnTo>
                <a:lnTo>
                  <a:pt x="176398" y="1547537"/>
                </a:lnTo>
                <a:lnTo>
                  <a:pt x="182878" y="1545377"/>
                </a:lnTo>
                <a:lnTo>
                  <a:pt x="190078" y="1543217"/>
                </a:lnTo>
                <a:lnTo>
                  <a:pt x="196558" y="1540337"/>
                </a:lnTo>
                <a:lnTo>
                  <a:pt x="224503" y="1513608"/>
                </a:lnTo>
                <a:lnTo>
                  <a:pt x="258252" y="1506835"/>
                </a:lnTo>
                <a:lnTo>
                  <a:pt x="264957" y="1507218"/>
                </a:lnTo>
                <a:lnTo>
                  <a:pt x="3516479" y="1507218"/>
                </a:lnTo>
                <a:lnTo>
                  <a:pt x="3516479" y="1553387"/>
                </a:lnTo>
                <a:close/>
              </a:path>
              <a:path w="3516630" h="1690370">
                <a:moveTo>
                  <a:pt x="3516479" y="1577056"/>
                </a:moveTo>
                <a:lnTo>
                  <a:pt x="17279" y="1577056"/>
                </a:lnTo>
                <a:lnTo>
                  <a:pt x="53121" y="1551238"/>
                </a:lnTo>
                <a:lnTo>
                  <a:pt x="65519" y="1542497"/>
                </a:lnTo>
                <a:lnTo>
                  <a:pt x="91247" y="1550068"/>
                </a:lnTo>
                <a:lnTo>
                  <a:pt x="119068" y="1553387"/>
                </a:lnTo>
                <a:lnTo>
                  <a:pt x="3516479" y="1553387"/>
                </a:lnTo>
                <a:lnTo>
                  <a:pt x="3516479" y="1577056"/>
                </a:lnTo>
                <a:close/>
              </a:path>
              <a:path w="3516630" h="1690370">
                <a:moveTo>
                  <a:pt x="3516479" y="1689787"/>
                </a:moveTo>
                <a:lnTo>
                  <a:pt x="32851" y="1689787"/>
                </a:lnTo>
                <a:lnTo>
                  <a:pt x="0" y="1565537"/>
                </a:lnTo>
                <a:lnTo>
                  <a:pt x="5759" y="1569136"/>
                </a:lnTo>
                <a:lnTo>
                  <a:pt x="10799" y="1573456"/>
                </a:lnTo>
                <a:lnTo>
                  <a:pt x="17279" y="1577056"/>
                </a:lnTo>
                <a:lnTo>
                  <a:pt x="3516479" y="1577056"/>
                </a:lnTo>
                <a:lnTo>
                  <a:pt x="3516479" y="1689787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4775117" y="8597211"/>
            <a:ext cx="3513454" cy="1690370"/>
          </a:xfrm>
          <a:custGeom>
            <a:avLst/>
            <a:gdLst/>
            <a:ahLst/>
            <a:cxnLst/>
            <a:rect l="l" t="t" r="r" b="b"/>
            <a:pathLst>
              <a:path w="3513455" h="1690370">
                <a:moveTo>
                  <a:pt x="2901944" y="368636"/>
                </a:moveTo>
                <a:lnTo>
                  <a:pt x="2913734" y="336385"/>
                </a:lnTo>
                <a:lnTo>
                  <a:pt x="2935096" y="275346"/>
                </a:lnTo>
                <a:lnTo>
                  <a:pt x="2972142" y="167326"/>
                </a:lnTo>
                <a:lnTo>
                  <a:pt x="2974853" y="160216"/>
                </a:lnTo>
                <a:lnTo>
                  <a:pt x="2977632" y="153106"/>
                </a:lnTo>
                <a:lnTo>
                  <a:pt x="2980546" y="146267"/>
                </a:lnTo>
                <a:lnTo>
                  <a:pt x="2983662" y="139967"/>
                </a:lnTo>
                <a:lnTo>
                  <a:pt x="3512879" y="0"/>
                </a:lnTo>
                <a:lnTo>
                  <a:pt x="3512879" y="207108"/>
                </a:lnTo>
                <a:lnTo>
                  <a:pt x="2901944" y="368636"/>
                </a:lnTo>
                <a:close/>
              </a:path>
              <a:path w="3513455" h="1690370">
                <a:moveTo>
                  <a:pt x="3512879" y="543158"/>
                </a:moveTo>
                <a:lnTo>
                  <a:pt x="2813743" y="543158"/>
                </a:lnTo>
                <a:lnTo>
                  <a:pt x="2817343" y="542438"/>
                </a:lnTo>
                <a:lnTo>
                  <a:pt x="2831997" y="528564"/>
                </a:lnTo>
                <a:lnTo>
                  <a:pt x="2849934" y="496787"/>
                </a:lnTo>
                <a:lnTo>
                  <a:pt x="2870183" y="451340"/>
                </a:lnTo>
                <a:lnTo>
                  <a:pt x="2891773" y="396461"/>
                </a:lnTo>
                <a:lnTo>
                  <a:pt x="2895568" y="386078"/>
                </a:lnTo>
                <a:lnTo>
                  <a:pt x="3512879" y="222800"/>
                </a:lnTo>
                <a:lnTo>
                  <a:pt x="3512879" y="543158"/>
                </a:lnTo>
                <a:close/>
              </a:path>
              <a:path w="3513455" h="1690370">
                <a:moveTo>
                  <a:pt x="2895103" y="386201"/>
                </a:moveTo>
                <a:lnTo>
                  <a:pt x="2899423" y="374682"/>
                </a:lnTo>
                <a:lnTo>
                  <a:pt x="2900863" y="368922"/>
                </a:lnTo>
                <a:lnTo>
                  <a:pt x="2901944" y="368636"/>
                </a:lnTo>
                <a:lnTo>
                  <a:pt x="2895568" y="386078"/>
                </a:lnTo>
                <a:lnTo>
                  <a:pt x="2895103" y="386201"/>
                </a:lnTo>
                <a:close/>
              </a:path>
              <a:path w="3513455" h="1690370">
                <a:moveTo>
                  <a:pt x="1800434" y="1379780"/>
                </a:moveTo>
                <a:lnTo>
                  <a:pt x="1073513" y="1379780"/>
                </a:lnTo>
                <a:lnTo>
                  <a:pt x="1092852" y="1367597"/>
                </a:lnTo>
                <a:lnTo>
                  <a:pt x="1112123" y="1355751"/>
                </a:lnTo>
                <a:lnTo>
                  <a:pt x="1151273" y="1332261"/>
                </a:lnTo>
                <a:lnTo>
                  <a:pt x="1357192" y="1307782"/>
                </a:lnTo>
                <a:lnTo>
                  <a:pt x="1537185" y="1290344"/>
                </a:lnTo>
                <a:lnTo>
                  <a:pt x="1583116" y="1284874"/>
                </a:lnTo>
                <a:lnTo>
                  <a:pt x="1630950" y="1278449"/>
                </a:lnTo>
                <a:lnTo>
                  <a:pt x="1681450" y="1270816"/>
                </a:lnTo>
                <a:lnTo>
                  <a:pt x="1735382" y="1261719"/>
                </a:lnTo>
                <a:lnTo>
                  <a:pt x="1793509" y="1250903"/>
                </a:lnTo>
                <a:lnTo>
                  <a:pt x="1821341" y="1246763"/>
                </a:lnTo>
                <a:lnTo>
                  <a:pt x="1863889" y="1241543"/>
                </a:lnTo>
                <a:lnTo>
                  <a:pt x="1911566" y="1234704"/>
                </a:lnTo>
                <a:lnTo>
                  <a:pt x="1954788" y="1225704"/>
                </a:lnTo>
                <a:lnTo>
                  <a:pt x="1995760" y="1188658"/>
                </a:lnTo>
                <a:lnTo>
                  <a:pt x="1997448" y="1166035"/>
                </a:lnTo>
                <a:lnTo>
                  <a:pt x="1999945" y="1143547"/>
                </a:lnTo>
                <a:lnTo>
                  <a:pt x="2032098" y="1107086"/>
                </a:lnTo>
                <a:lnTo>
                  <a:pt x="2057027" y="1094666"/>
                </a:lnTo>
                <a:lnTo>
                  <a:pt x="2080922" y="1077916"/>
                </a:lnTo>
                <a:lnTo>
                  <a:pt x="2100227" y="1058397"/>
                </a:lnTo>
                <a:lnTo>
                  <a:pt x="2114132" y="1036854"/>
                </a:lnTo>
                <a:lnTo>
                  <a:pt x="2121827" y="1014028"/>
                </a:lnTo>
                <a:lnTo>
                  <a:pt x="2240626" y="996749"/>
                </a:lnTo>
                <a:lnTo>
                  <a:pt x="2275043" y="980302"/>
                </a:lnTo>
                <a:lnTo>
                  <a:pt x="2317810" y="955465"/>
                </a:lnTo>
                <a:lnTo>
                  <a:pt x="2366569" y="924238"/>
                </a:lnTo>
                <a:lnTo>
                  <a:pt x="2418960" y="888620"/>
                </a:lnTo>
                <a:lnTo>
                  <a:pt x="2472624" y="850610"/>
                </a:lnTo>
                <a:lnTo>
                  <a:pt x="2525199" y="812206"/>
                </a:lnTo>
                <a:lnTo>
                  <a:pt x="2574328" y="775410"/>
                </a:lnTo>
                <a:lnTo>
                  <a:pt x="2617651" y="742219"/>
                </a:lnTo>
                <a:lnTo>
                  <a:pt x="2652807" y="714634"/>
                </a:lnTo>
                <a:lnTo>
                  <a:pt x="2689184" y="684275"/>
                </a:lnTo>
                <a:lnTo>
                  <a:pt x="2706970" y="666444"/>
                </a:lnTo>
                <a:lnTo>
                  <a:pt x="2727794" y="650166"/>
                </a:lnTo>
                <a:lnTo>
                  <a:pt x="2771263" y="618757"/>
                </a:lnTo>
                <a:lnTo>
                  <a:pt x="2806813" y="580867"/>
                </a:lnTo>
                <a:lnTo>
                  <a:pt x="2814497" y="560134"/>
                </a:lnTo>
                <a:lnTo>
                  <a:pt x="2811583" y="540278"/>
                </a:lnTo>
                <a:lnTo>
                  <a:pt x="2812303" y="541718"/>
                </a:lnTo>
                <a:lnTo>
                  <a:pt x="2813743" y="543158"/>
                </a:lnTo>
                <a:lnTo>
                  <a:pt x="3512879" y="543158"/>
                </a:lnTo>
                <a:lnTo>
                  <a:pt x="3512879" y="567350"/>
                </a:lnTo>
                <a:lnTo>
                  <a:pt x="2490465" y="837632"/>
                </a:lnTo>
                <a:lnTo>
                  <a:pt x="2457345" y="862111"/>
                </a:lnTo>
                <a:lnTo>
                  <a:pt x="3512879" y="862111"/>
                </a:lnTo>
                <a:lnTo>
                  <a:pt x="3512879" y="927118"/>
                </a:lnTo>
                <a:lnTo>
                  <a:pt x="1800434" y="1379780"/>
                </a:lnTo>
                <a:close/>
              </a:path>
              <a:path w="3513455" h="1690370">
                <a:moveTo>
                  <a:pt x="3512879" y="862111"/>
                </a:moveTo>
                <a:lnTo>
                  <a:pt x="2457345" y="862111"/>
                </a:lnTo>
                <a:lnTo>
                  <a:pt x="3512879" y="583031"/>
                </a:lnTo>
                <a:lnTo>
                  <a:pt x="3512879" y="862111"/>
                </a:lnTo>
                <a:close/>
              </a:path>
              <a:path w="3513455" h="1690370">
                <a:moveTo>
                  <a:pt x="1991472" y="1689787"/>
                </a:moveTo>
                <a:lnTo>
                  <a:pt x="690989" y="1689787"/>
                </a:lnTo>
                <a:lnTo>
                  <a:pt x="3512879" y="943556"/>
                </a:lnTo>
                <a:lnTo>
                  <a:pt x="3512879" y="1287580"/>
                </a:lnTo>
                <a:lnTo>
                  <a:pt x="1991472" y="1689787"/>
                </a:lnTo>
                <a:close/>
              </a:path>
              <a:path w="3513455" h="1690370">
                <a:moveTo>
                  <a:pt x="868924" y="1266743"/>
                </a:moveTo>
                <a:lnTo>
                  <a:pt x="661676" y="1266743"/>
                </a:lnTo>
                <a:lnTo>
                  <a:pt x="681138" y="1247225"/>
                </a:lnTo>
                <a:lnTo>
                  <a:pt x="727893" y="1213588"/>
                </a:lnTo>
                <a:lnTo>
                  <a:pt x="759595" y="1201944"/>
                </a:lnTo>
                <a:lnTo>
                  <a:pt x="761035" y="1201224"/>
                </a:lnTo>
                <a:lnTo>
                  <a:pt x="768809" y="1200426"/>
                </a:lnTo>
                <a:lnTo>
                  <a:pt x="776245" y="1200234"/>
                </a:lnTo>
                <a:lnTo>
                  <a:pt x="783816" y="1200718"/>
                </a:lnTo>
                <a:lnTo>
                  <a:pt x="826622" y="1215714"/>
                </a:lnTo>
                <a:lnTo>
                  <a:pt x="893380" y="1260298"/>
                </a:lnTo>
                <a:lnTo>
                  <a:pt x="868924" y="1266743"/>
                </a:lnTo>
                <a:close/>
              </a:path>
              <a:path w="3513455" h="1690370">
                <a:moveTo>
                  <a:pt x="896139" y="1262138"/>
                </a:moveTo>
                <a:lnTo>
                  <a:pt x="893380" y="1260298"/>
                </a:lnTo>
                <a:lnTo>
                  <a:pt x="893514" y="1260263"/>
                </a:lnTo>
                <a:lnTo>
                  <a:pt x="896139" y="1262138"/>
                </a:lnTo>
                <a:close/>
              </a:path>
              <a:path w="3513455" h="1690370">
                <a:moveTo>
                  <a:pt x="901318" y="1265590"/>
                </a:moveTo>
                <a:lnTo>
                  <a:pt x="898554" y="1263863"/>
                </a:lnTo>
                <a:lnTo>
                  <a:pt x="896139" y="1262138"/>
                </a:lnTo>
                <a:lnTo>
                  <a:pt x="901318" y="1265590"/>
                </a:lnTo>
                <a:close/>
              </a:path>
              <a:path w="3513455" h="1690370">
                <a:moveTo>
                  <a:pt x="699522" y="1311382"/>
                </a:moveTo>
                <a:lnTo>
                  <a:pt x="604796" y="1311382"/>
                </a:lnTo>
                <a:lnTo>
                  <a:pt x="606236" y="1310662"/>
                </a:lnTo>
                <a:lnTo>
                  <a:pt x="613998" y="1307141"/>
                </a:lnTo>
                <a:lnTo>
                  <a:pt x="620276" y="1301392"/>
                </a:lnTo>
                <a:lnTo>
                  <a:pt x="625473" y="1294159"/>
                </a:lnTo>
                <a:lnTo>
                  <a:pt x="629996" y="1286182"/>
                </a:lnTo>
                <a:lnTo>
                  <a:pt x="634968" y="1279466"/>
                </a:lnTo>
                <a:lnTo>
                  <a:pt x="640076" y="1272953"/>
                </a:lnTo>
                <a:lnTo>
                  <a:pt x="645183" y="1267654"/>
                </a:lnTo>
                <a:lnTo>
                  <a:pt x="650156" y="1264583"/>
                </a:lnTo>
                <a:lnTo>
                  <a:pt x="653036" y="1263863"/>
                </a:lnTo>
                <a:lnTo>
                  <a:pt x="657356" y="1264583"/>
                </a:lnTo>
                <a:lnTo>
                  <a:pt x="661676" y="1266743"/>
                </a:lnTo>
                <a:lnTo>
                  <a:pt x="868924" y="1266743"/>
                </a:lnTo>
                <a:lnTo>
                  <a:pt x="699522" y="1311382"/>
                </a:lnTo>
                <a:close/>
              </a:path>
              <a:path w="3513455" h="1690370">
                <a:moveTo>
                  <a:pt x="904969" y="1268024"/>
                </a:moveTo>
                <a:lnTo>
                  <a:pt x="901318" y="1265590"/>
                </a:lnTo>
                <a:lnTo>
                  <a:pt x="904314" y="1267463"/>
                </a:lnTo>
                <a:lnTo>
                  <a:pt x="904969" y="1268024"/>
                </a:lnTo>
                <a:close/>
              </a:path>
              <a:path w="3513455" h="1690370">
                <a:moveTo>
                  <a:pt x="1049812" y="1363941"/>
                </a:moveTo>
                <a:lnTo>
                  <a:pt x="560876" y="1363941"/>
                </a:lnTo>
                <a:lnTo>
                  <a:pt x="909354" y="1271783"/>
                </a:lnTo>
                <a:lnTo>
                  <a:pt x="904969" y="1268024"/>
                </a:lnTo>
                <a:lnTo>
                  <a:pt x="1049812" y="1363941"/>
                </a:lnTo>
                <a:close/>
              </a:path>
              <a:path w="3513455" h="1690370">
                <a:moveTo>
                  <a:pt x="3354924" y="1689787"/>
                </a:moveTo>
                <a:lnTo>
                  <a:pt x="2054464" y="1689787"/>
                </a:lnTo>
                <a:lnTo>
                  <a:pt x="3512879" y="1304118"/>
                </a:lnTo>
                <a:lnTo>
                  <a:pt x="3512879" y="1648033"/>
                </a:lnTo>
                <a:lnTo>
                  <a:pt x="3354924" y="1689787"/>
                </a:lnTo>
                <a:close/>
              </a:path>
              <a:path w="3513455" h="1690370">
                <a:moveTo>
                  <a:pt x="574331" y="1344371"/>
                </a:moveTo>
                <a:lnTo>
                  <a:pt x="599036" y="1310662"/>
                </a:lnTo>
                <a:lnTo>
                  <a:pt x="600476" y="1309942"/>
                </a:lnTo>
                <a:lnTo>
                  <a:pt x="604796" y="1311382"/>
                </a:lnTo>
                <a:lnTo>
                  <a:pt x="699522" y="1311382"/>
                </a:lnTo>
                <a:lnTo>
                  <a:pt x="574331" y="1344371"/>
                </a:lnTo>
                <a:close/>
              </a:path>
              <a:path w="3513455" h="1690370">
                <a:moveTo>
                  <a:pt x="569814" y="1350534"/>
                </a:moveTo>
                <a:lnTo>
                  <a:pt x="573836" y="1344501"/>
                </a:lnTo>
                <a:lnTo>
                  <a:pt x="574331" y="1344371"/>
                </a:lnTo>
                <a:lnTo>
                  <a:pt x="569814" y="1350534"/>
                </a:lnTo>
                <a:close/>
              </a:path>
              <a:path w="3513455" h="1690370">
                <a:moveTo>
                  <a:pt x="1664247" y="1415780"/>
                </a:moveTo>
                <a:lnTo>
                  <a:pt x="521996" y="1415780"/>
                </a:lnTo>
                <a:lnTo>
                  <a:pt x="569814" y="1350534"/>
                </a:lnTo>
                <a:lnTo>
                  <a:pt x="560876" y="1363941"/>
                </a:lnTo>
                <a:lnTo>
                  <a:pt x="1049812" y="1363941"/>
                </a:lnTo>
                <a:lnTo>
                  <a:pt x="1073513" y="1379780"/>
                </a:lnTo>
                <a:lnTo>
                  <a:pt x="1800434" y="1379780"/>
                </a:lnTo>
                <a:lnTo>
                  <a:pt x="1664247" y="1415780"/>
                </a:lnTo>
                <a:close/>
              </a:path>
              <a:path w="3513455" h="1690370">
                <a:moveTo>
                  <a:pt x="1225725" y="1531697"/>
                </a:moveTo>
                <a:lnTo>
                  <a:pt x="273598" y="1531697"/>
                </a:lnTo>
                <a:lnTo>
                  <a:pt x="270729" y="1491074"/>
                </a:lnTo>
                <a:lnTo>
                  <a:pt x="284128" y="1456729"/>
                </a:lnTo>
                <a:lnTo>
                  <a:pt x="311161" y="1423868"/>
                </a:lnTo>
                <a:lnTo>
                  <a:pt x="349197" y="1387700"/>
                </a:lnTo>
                <a:lnTo>
                  <a:pt x="386741" y="1393817"/>
                </a:lnTo>
                <a:lnTo>
                  <a:pt x="326158" y="1410020"/>
                </a:lnTo>
                <a:lnTo>
                  <a:pt x="319906" y="1415780"/>
                </a:lnTo>
                <a:lnTo>
                  <a:pt x="314908" y="1421090"/>
                </a:lnTo>
                <a:lnTo>
                  <a:pt x="310261" y="1426321"/>
                </a:lnTo>
                <a:lnTo>
                  <a:pt x="305278" y="1431619"/>
                </a:lnTo>
                <a:lnTo>
                  <a:pt x="1604325" y="1431619"/>
                </a:lnTo>
                <a:lnTo>
                  <a:pt x="1225725" y="1531697"/>
                </a:lnTo>
                <a:close/>
              </a:path>
              <a:path w="3513455" h="1690370">
                <a:moveTo>
                  <a:pt x="407554" y="1397060"/>
                </a:moveTo>
                <a:lnTo>
                  <a:pt x="392903" y="1394821"/>
                </a:lnTo>
                <a:lnTo>
                  <a:pt x="386741" y="1393817"/>
                </a:lnTo>
                <a:lnTo>
                  <a:pt x="388077" y="1393460"/>
                </a:lnTo>
                <a:lnTo>
                  <a:pt x="407554" y="1397060"/>
                </a:lnTo>
                <a:close/>
              </a:path>
              <a:path w="3513455" h="1690370">
                <a:moveTo>
                  <a:pt x="1604325" y="1431619"/>
                </a:moveTo>
                <a:lnTo>
                  <a:pt x="305278" y="1431619"/>
                </a:lnTo>
                <a:lnTo>
                  <a:pt x="424077" y="1399940"/>
                </a:lnTo>
                <a:lnTo>
                  <a:pt x="407554" y="1397060"/>
                </a:lnTo>
                <a:lnTo>
                  <a:pt x="479505" y="1408254"/>
                </a:lnTo>
                <a:lnTo>
                  <a:pt x="521996" y="1415780"/>
                </a:lnTo>
                <a:lnTo>
                  <a:pt x="1664247" y="1415780"/>
                </a:lnTo>
                <a:lnTo>
                  <a:pt x="1604325" y="1431619"/>
                </a:lnTo>
                <a:close/>
              </a:path>
              <a:path w="3513455" h="1690370">
                <a:moveTo>
                  <a:pt x="1113371" y="1561397"/>
                </a:moveTo>
                <a:lnTo>
                  <a:pt x="83519" y="1561397"/>
                </a:lnTo>
                <a:lnTo>
                  <a:pt x="91956" y="1561262"/>
                </a:lnTo>
                <a:lnTo>
                  <a:pt x="100799" y="1559777"/>
                </a:lnTo>
                <a:lnTo>
                  <a:pt x="106559" y="1558337"/>
                </a:lnTo>
                <a:lnTo>
                  <a:pt x="110879" y="1556897"/>
                </a:lnTo>
                <a:lnTo>
                  <a:pt x="115199" y="1554017"/>
                </a:lnTo>
                <a:lnTo>
                  <a:pt x="129610" y="1546322"/>
                </a:lnTo>
                <a:lnTo>
                  <a:pt x="144089" y="1537817"/>
                </a:lnTo>
                <a:lnTo>
                  <a:pt x="159242" y="1529312"/>
                </a:lnTo>
                <a:lnTo>
                  <a:pt x="175678" y="1521617"/>
                </a:lnTo>
                <a:lnTo>
                  <a:pt x="181438" y="1514418"/>
                </a:lnTo>
                <a:lnTo>
                  <a:pt x="185758" y="1513698"/>
                </a:lnTo>
                <a:lnTo>
                  <a:pt x="191822" y="1512831"/>
                </a:lnTo>
                <a:lnTo>
                  <a:pt x="199168" y="1513248"/>
                </a:lnTo>
                <a:lnTo>
                  <a:pt x="207730" y="1514609"/>
                </a:lnTo>
                <a:lnTo>
                  <a:pt x="217438" y="1516578"/>
                </a:lnTo>
                <a:lnTo>
                  <a:pt x="232592" y="1520762"/>
                </a:lnTo>
                <a:lnTo>
                  <a:pt x="247948" y="1525217"/>
                </a:lnTo>
                <a:lnTo>
                  <a:pt x="262089" y="1529132"/>
                </a:lnTo>
                <a:lnTo>
                  <a:pt x="273598" y="1531697"/>
                </a:lnTo>
                <a:lnTo>
                  <a:pt x="1225725" y="1531697"/>
                </a:lnTo>
                <a:lnTo>
                  <a:pt x="1113371" y="1561397"/>
                </a:lnTo>
                <a:close/>
              </a:path>
              <a:path w="3513455" h="1690370">
                <a:moveTo>
                  <a:pt x="996931" y="1592176"/>
                </a:moveTo>
                <a:lnTo>
                  <a:pt x="17999" y="1592176"/>
                </a:lnTo>
                <a:lnTo>
                  <a:pt x="29283" y="1583637"/>
                </a:lnTo>
                <a:lnTo>
                  <a:pt x="41309" y="1575166"/>
                </a:lnTo>
                <a:lnTo>
                  <a:pt x="53740" y="1566560"/>
                </a:lnTo>
                <a:lnTo>
                  <a:pt x="66239" y="1557617"/>
                </a:lnTo>
                <a:lnTo>
                  <a:pt x="75082" y="1560182"/>
                </a:lnTo>
                <a:lnTo>
                  <a:pt x="83519" y="1561397"/>
                </a:lnTo>
                <a:lnTo>
                  <a:pt x="1113371" y="1561397"/>
                </a:lnTo>
                <a:lnTo>
                  <a:pt x="996931" y="1592176"/>
                </a:lnTo>
                <a:close/>
              </a:path>
              <a:path w="3513455" h="1690370">
                <a:moveTo>
                  <a:pt x="627664" y="1689787"/>
                </a:moveTo>
                <a:lnTo>
                  <a:pt x="29233" y="1689787"/>
                </a:lnTo>
                <a:lnTo>
                  <a:pt x="0" y="1579216"/>
                </a:lnTo>
                <a:lnTo>
                  <a:pt x="6479" y="1582816"/>
                </a:lnTo>
                <a:lnTo>
                  <a:pt x="11519" y="1588576"/>
                </a:lnTo>
                <a:lnTo>
                  <a:pt x="17999" y="1592176"/>
                </a:lnTo>
                <a:lnTo>
                  <a:pt x="996931" y="1592176"/>
                </a:lnTo>
                <a:lnTo>
                  <a:pt x="627664" y="1689787"/>
                </a:lnTo>
                <a:close/>
              </a:path>
              <a:path w="3513455" h="1690370">
                <a:moveTo>
                  <a:pt x="3512879" y="1689787"/>
                </a:moveTo>
                <a:lnTo>
                  <a:pt x="3417938" y="1689787"/>
                </a:lnTo>
                <a:lnTo>
                  <a:pt x="3512879" y="1664680"/>
                </a:lnTo>
                <a:lnTo>
                  <a:pt x="3512879" y="1689787"/>
                </a:lnTo>
                <a:close/>
              </a:path>
            </a:pathLst>
          </a:custGeom>
          <a:solidFill>
            <a:srgbClr val="DFC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7668061" y="8802400"/>
            <a:ext cx="620395" cy="181610"/>
          </a:xfrm>
          <a:custGeom>
            <a:avLst/>
            <a:gdLst/>
            <a:ahLst/>
            <a:cxnLst/>
            <a:rect l="l" t="t" r="r" b="b"/>
            <a:pathLst>
              <a:path w="620394" h="181609">
                <a:moveTo>
                  <a:pt x="1439" y="181013"/>
                </a:moveTo>
                <a:lnTo>
                  <a:pt x="0" y="175973"/>
                </a:lnTo>
                <a:lnTo>
                  <a:pt x="1439" y="175253"/>
                </a:lnTo>
                <a:lnTo>
                  <a:pt x="719" y="173093"/>
                </a:lnTo>
                <a:lnTo>
                  <a:pt x="4319" y="171653"/>
                </a:lnTo>
                <a:lnTo>
                  <a:pt x="2879" y="166613"/>
                </a:lnTo>
                <a:lnTo>
                  <a:pt x="6479" y="165173"/>
                </a:lnTo>
                <a:lnTo>
                  <a:pt x="5759" y="162293"/>
                </a:lnTo>
                <a:lnTo>
                  <a:pt x="619936" y="0"/>
                </a:lnTo>
                <a:lnTo>
                  <a:pt x="619936" y="17482"/>
                </a:lnTo>
                <a:lnTo>
                  <a:pt x="1439" y="181013"/>
                </a:lnTo>
                <a:close/>
              </a:path>
            </a:pathLst>
          </a:custGeom>
          <a:solidFill>
            <a:srgbClr val="4B2912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7668061" y="8802400"/>
            <a:ext cx="620395" cy="181610"/>
          </a:xfrm>
          <a:custGeom>
            <a:avLst/>
            <a:gdLst/>
            <a:ahLst/>
            <a:cxnLst/>
            <a:rect l="l" t="t" r="r" b="b"/>
            <a:pathLst>
              <a:path w="620394" h="181609">
                <a:moveTo>
                  <a:pt x="5759" y="162293"/>
                </a:moveTo>
                <a:lnTo>
                  <a:pt x="6479" y="165173"/>
                </a:lnTo>
                <a:lnTo>
                  <a:pt x="2879" y="166613"/>
                </a:lnTo>
                <a:lnTo>
                  <a:pt x="4319" y="171653"/>
                </a:lnTo>
                <a:lnTo>
                  <a:pt x="719" y="173093"/>
                </a:lnTo>
                <a:lnTo>
                  <a:pt x="1439" y="175253"/>
                </a:lnTo>
                <a:lnTo>
                  <a:pt x="0" y="175973"/>
                </a:lnTo>
                <a:lnTo>
                  <a:pt x="1439" y="181013"/>
                </a:lnTo>
                <a:lnTo>
                  <a:pt x="619936" y="17482"/>
                </a:lnTo>
              </a:path>
              <a:path w="620394" h="181609">
                <a:moveTo>
                  <a:pt x="619936" y="0"/>
                </a:moveTo>
                <a:lnTo>
                  <a:pt x="5759" y="162293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5076796" y="9162068"/>
            <a:ext cx="3211830" cy="866140"/>
          </a:xfrm>
          <a:custGeom>
            <a:avLst/>
            <a:gdLst/>
            <a:ahLst/>
            <a:cxnLst/>
            <a:rect l="l" t="t" r="r" b="b"/>
            <a:pathLst>
              <a:path w="3211830" h="866140">
                <a:moveTo>
                  <a:pt x="719" y="866042"/>
                </a:moveTo>
                <a:lnTo>
                  <a:pt x="0" y="864602"/>
                </a:lnTo>
                <a:lnTo>
                  <a:pt x="2879" y="863882"/>
                </a:lnTo>
                <a:lnTo>
                  <a:pt x="2159" y="860282"/>
                </a:lnTo>
                <a:lnTo>
                  <a:pt x="7919" y="858842"/>
                </a:lnTo>
                <a:lnTo>
                  <a:pt x="6479" y="855242"/>
                </a:lnTo>
                <a:lnTo>
                  <a:pt x="11519" y="854522"/>
                </a:lnTo>
                <a:lnTo>
                  <a:pt x="11519" y="853082"/>
                </a:lnTo>
                <a:lnTo>
                  <a:pt x="15119" y="851642"/>
                </a:lnTo>
                <a:lnTo>
                  <a:pt x="13679" y="848762"/>
                </a:lnTo>
                <a:lnTo>
                  <a:pt x="18719" y="847323"/>
                </a:lnTo>
                <a:lnTo>
                  <a:pt x="17999" y="844443"/>
                </a:lnTo>
                <a:lnTo>
                  <a:pt x="89279" y="825723"/>
                </a:lnTo>
                <a:lnTo>
                  <a:pt x="89999" y="828603"/>
                </a:lnTo>
                <a:lnTo>
                  <a:pt x="94895" y="828603"/>
                </a:lnTo>
                <a:lnTo>
                  <a:pt x="95759" y="830763"/>
                </a:lnTo>
                <a:lnTo>
                  <a:pt x="112175" y="830763"/>
                </a:lnTo>
                <a:lnTo>
                  <a:pt x="112319" y="831483"/>
                </a:lnTo>
                <a:lnTo>
                  <a:pt x="117647" y="831483"/>
                </a:lnTo>
                <a:lnTo>
                  <a:pt x="118079" y="833643"/>
                </a:lnTo>
                <a:lnTo>
                  <a:pt x="121679" y="833643"/>
                </a:lnTo>
                <a:lnTo>
                  <a:pt x="121679" y="834363"/>
                </a:lnTo>
                <a:lnTo>
                  <a:pt x="719" y="866042"/>
                </a:lnTo>
                <a:close/>
              </a:path>
              <a:path w="3211830" h="866140">
                <a:moveTo>
                  <a:pt x="94895" y="828603"/>
                </a:moveTo>
                <a:lnTo>
                  <a:pt x="89999" y="828603"/>
                </a:lnTo>
                <a:lnTo>
                  <a:pt x="94319" y="827163"/>
                </a:lnTo>
                <a:lnTo>
                  <a:pt x="94895" y="828603"/>
                </a:lnTo>
                <a:close/>
              </a:path>
              <a:path w="3211830" h="866140">
                <a:moveTo>
                  <a:pt x="112031" y="830043"/>
                </a:moveTo>
                <a:lnTo>
                  <a:pt x="104399" y="830043"/>
                </a:lnTo>
                <a:lnTo>
                  <a:pt x="111599" y="827883"/>
                </a:lnTo>
                <a:lnTo>
                  <a:pt x="112031" y="830043"/>
                </a:lnTo>
                <a:close/>
              </a:path>
              <a:path w="3211830" h="866140">
                <a:moveTo>
                  <a:pt x="112175" y="830763"/>
                </a:moveTo>
                <a:lnTo>
                  <a:pt x="95759" y="830763"/>
                </a:lnTo>
                <a:lnTo>
                  <a:pt x="103679" y="828603"/>
                </a:lnTo>
                <a:lnTo>
                  <a:pt x="104399" y="830043"/>
                </a:lnTo>
                <a:lnTo>
                  <a:pt x="112031" y="830043"/>
                </a:lnTo>
                <a:lnTo>
                  <a:pt x="112175" y="830763"/>
                </a:lnTo>
                <a:close/>
              </a:path>
              <a:path w="3211830" h="866140">
                <a:moveTo>
                  <a:pt x="117647" y="831483"/>
                </a:moveTo>
                <a:lnTo>
                  <a:pt x="112319" y="831483"/>
                </a:lnTo>
                <a:lnTo>
                  <a:pt x="117359" y="830043"/>
                </a:lnTo>
                <a:lnTo>
                  <a:pt x="117647" y="831483"/>
                </a:lnTo>
                <a:close/>
              </a:path>
              <a:path w="3211830" h="866140">
                <a:moveTo>
                  <a:pt x="121679" y="833643"/>
                </a:moveTo>
                <a:lnTo>
                  <a:pt x="118079" y="833643"/>
                </a:lnTo>
                <a:lnTo>
                  <a:pt x="121679" y="832923"/>
                </a:lnTo>
                <a:lnTo>
                  <a:pt x="121679" y="833643"/>
                </a:lnTo>
                <a:close/>
              </a:path>
              <a:path w="3211830" h="866140">
                <a:moveTo>
                  <a:pt x="256318" y="798364"/>
                </a:moveTo>
                <a:lnTo>
                  <a:pt x="255598" y="796924"/>
                </a:lnTo>
                <a:lnTo>
                  <a:pt x="257758" y="796924"/>
                </a:lnTo>
                <a:lnTo>
                  <a:pt x="257038" y="793324"/>
                </a:lnTo>
                <a:lnTo>
                  <a:pt x="260638" y="791884"/>
                </a:lnTo>
                <a:lnTo>
                  <a:pt x="259198" y="789004"/>
                </a:lnTo>
                <a:lnTo>
                  <a:pt x="262078" y="788284"/>
                </a:lnTo>
                <a:lnTo>
                  <a:pt x="262078" y="786844"/>
                </a:lnTo>
                <a:lnTo>
                  <a:pt x="267838" y="785404"/>
                </a:lnTo>
                <a:lnTo>
                  <a:pt x="266398" y="781804"/>
                </a:lnTo>
                <a:lnTo>
                  <a:pt x="269998" y="780364"/>
                </a:lnTo>
                <a:lnTo>
                  <a:pt x="269278" y="778204"/>
                </a:lnTo>
                <a:lnTo>
                  <a:pt x="594716" y="691806"/>
                </a:lnTo>
                <a:lnTo>
                  <a:pt x="596156" y="698286"/>
                </a:lnTo>
                <a:lnTo>
                  <a:pt x="599036" y="698286"/>
                </a:lnTo>
                <a:lnTo>
                  <a:pt x="599036" y="699006"/>
                </a:lnTo>
                <a:lnTo>
                  <a:pt x="601340" y="699006"/>
                </a:lnTo>
                <a:lnTo>
                  <a:pt x="601916" y="701886"/>
                </a:lnTo>
                <a:lnTo>
                  <a:pt x="605876" y="701886"/>
                </a:lnTo>
                <a:lnTo>
                  <a:pt x="606956" y="704046"/>
                </a:lnTo>
                <a:lnTo>
                  <a:pt x="609476" y="704046"/>
                </a:lnTo>
                <a:lnTo>
                  <a:pt x="609836" y="704766"/>
                </a:lnTo>
                <a:lnTo>
                  <a:pt x="256318" y="798364"/>
                </a:lnTo>
                <a:close/>
              </a:path>
              <a:path w="3211830" h="866140">
                <a:moveTo>
                  <a:pt x="599036" y="698286"/>
                </a:moveTo>
                <a:lnTo>
                  <a:pt x="596156" y="698286"/>
                </a:lnTo>
                <a:lnTo>
                  <a:pt x="599036" y="697566"/>
                </a:lnTo>
                <a:lnTo>
                  <a:pt x="599036" y="698286"/>
                </a:lnTo>
                <a:close/>
              </a:path>
              <a:path w="3211830" h="866140">
                <a:moveTo>
                  <a:pt x="601340" y="699006"/>
                </a:moveTo>
                <a:lnTo>
                  <a:pt x="599036" y="699006"/>
                </a:lnTo>
                <a:lnTo>
                  <a:pt x="601196" y="698286"/>
                </a:lnTo>
                <a:lnTo>
                  <a:pt x="601340" y="699006"/>
                </a:lnTo>
                <a:close/>
              </a:path>
              <a:path w="3211830" h="866140">
                <a:moveTo>
                  <a:pt x="605876" y="701886"/>
                </a:moveTo>
                <a:lnTo>
                  <a:pt x="601916" y="701886"/>
                </a:lnTo>
                <a:lnTo>
                  <a:pt x="605516" y="701166"/>
                </a:lnTo>
                <a:lnTo>
                  <a:pt x="605876" y="701886"/>
                </a:lnTo>
                <a:close/>
              </a:path>
              <a:path w="3211830" h="866140">
                <a:moveTo>
                  <a:pt x="609476" y="704046"/>
                </a:moveTo>
                <a:lnTo>
                  <a:pt x="606956" y="704046"/>
                </a:lnTo>
                <a:lnTo>
                  <a:pt x="609116" y="703326"/>
                </a:lnTo>
                <a:lnTo>
                  <a:pt x="609476" y="704046"/>
                </a:lnTo>
                <a:close/>
              </a:path>
              <a:path w="3211830" h="866140">
                <a:moveTo>
                  <a:pt x="2152787" y="297254"/>
                </a:moveTo>
                <a:lnTo>
                  <a:pt x="2152787" y="295814"/>
                </a:lnTo>
                <a:lnTo>
                  <a:pt x="2158547" y="293654"/>
                </a:lnTo>
                <a:lnTo>
                  <a:pt x="2157827" y="290774"/>
                </a:lnTo>
                <a:lnTo>
                  <a:pt x="2163587" y="289334"/>
                </a:lnTo>
                <a:lnTo>
                  <a:pt x="2162867" y="285734"/>
                </a:lnTo>
                <a:lnTo>
                  <a:pt x="2170787" y="283574"/>
                </a:lnTo>
                <a:lnTo>
                  <a:pt x="2170787" y="282134"/>
                </a:lnTo>
                <a:lnTo>
                  <a:pt x="2175107" y="280695"/>
                </a:lnTo>
                <a:lnTo>
                  <a:pt x="2174387" y="277095"/>
                </a:lnTo>
                <a:lnTo>
                  <a:pt x="2183027" y="274935"/>
                </a:lnTo>
                <a:lnTo>
                  <a:pt x="2182307" y="272055"/>
                </a:lnTo>
                <a:lnTo>
                  <a:pt x="3211201" y="0"/>
                </a:lnTo>
                <a:lnTo>
                  <a:pt x="3211201" y="17468"/>
                </a:lnTo>
                <a:lnTo>
                  <a:pt x="2152787" y="297254"/>
                </a:lnTo>
                <a:close/>
              </a:path>
            </a:pathLst>
          </a:custGeom>
          <a:solidFill>
            <a:srgbClr val="4B2912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076796" y="9162069"/>
            <a:ext cx="3211830" cy="866140"/>
          </a:xfrm>
          <a:custGeom>
            <a:avLst/>
            <a:gdLst/>
            <a:ahLst/>
            <a:cxnLst/>
            <a:rect l="l" t="t" r="r" b="b"/>
            <a:pathLst>
              <a:path w="3211830" h="866140">
                <a:moveTo>
                  <a:pt x="17999" y="844443"/>
                </a:moveTo>
                <a:lnTo>
                  <a:pt x="18719" y="847323"/>
                </a:lnTo>
                <a:lnTo>
                  <a:pt x="13679" y="848763"/>
                </a:lnTo>
                <a:lnTo>
                  <a:pt x="15119" y="851642"/>
                </a:lnTo>
                <a:lnTo>
                  <a:pt x="11519" y="853082"/>
                </a:lnTo>
                <a:lnTo>
                  <a:pt x="11519" y="854522"/>
                </a:lnTo>
                <a:lnTo>
                  <a:pt x="6479" y="855242"/>
                </a:lnTo>
                <a:lnTo>
                  <a:pt x="7919" y="858842"/>
                </a:lnTo>
                <a:lnTo>
                  <a:pt x="2159" y="860282"/>
                </a:lnTo>
                <a:lnTo>
                  <a:pt x="2879" y="863882"/>
                </a:lnTo>
                <a:lnTo>
                  <a:pt x="0" y="864602"/>
                </a:lnTo>
                <a:lnTo>
                  <a:pt x="719" y="866042"/>
                </a:lnTo>
                <a:lnTo>
                  <a:pt x="121679" y="834363"/>
                </a:lnTo>
                <a:lnTo>
                  <a:pt x="121679" y="832923"/>
                </a:lnTo>
                <a:lnTo>
                  <a:pt x="118079" y="833643"/>
                </a:lnTo>
                <a:lnTo>
                  <a:pt x="117359" y="830043"/>
                </a:lnTo>
                <a:lnTo>
                  <a:pt x="112319" y="831483"/>
                </a:lnTo>
                <a:lnTo>
                  <a:pt x="111599" y="827883"/>
                </a:lnTo>
                <a:lnTo>
                  <a:pt x="104399" y="830043"/>
                </a:lnTo>
                <a:lnTo>
                  <a:pt x="103679" y="828603"/>
                </a:lnTo>
                <a:lnTo>
                  <a:pt x="95759" y="830763"/>
                </a:lnTo>
                <a:lnTo>
                  <a:pt x="94319" y="827163"/>
                </a:lnTo>
                <a:lnTo>
                  <a:pt x="89999" y="828603"/>
                </a:lnTo>
                <a:lnTo>
                  <a:pt x="89279" y="825723"/>
                </a:lnTo>
                <a:lnTo>
                  <a:pt x="17999" y="844443"/>
                </a:lnTo>
              </a:path>
              <a:path w="3211830" h="866140">
                <a:moveTo>
                  <a:pt x="269278" y="778204"/>
                </a:moveTo>
                <a:lnTo>
                  <a:pt x="269998" y="780364"/>
                </a:lnTo>
                <a:lnTo>
                  <a:pt x="266398" y="781804"/>
                </a:lnTo>
                <a:lnTo>
                  <a:pt x="267838" y="785404"/>
                </a:lnTo>
                <a:lnTo>
                  <a:pt x="262078" y="786844"/>
                </a:lnTo>
                <a:lnTo>
                  <a:pt x="262078" y="788284"/>
                </a:lnTo>
                <a:lnTo>
                  <a:pt x="259198" y="789004"/>
                </a:lnTo>
                <a:lnTo>
                  <a:pt x="260638" y="791884"/>
                </a:lnTo>
                <a:lnTo>
                  <a:pt x="257038" y="793324"/>
                </a:lnTo>
                <a:lnTo>
                  <a:pt x="257758" y="796924"/>
                </a:lnTo>
                <a:lnTo>
                  <a:pt x="255598" y="796924"/>
                </a:lnTo>
                <a:lnTo>
                  <a:pt x="256318" y="798364"/>
                </a:lnTo>
                <a:lnTo>
                  <a:pt x="609836" y="704766"/>
                </a:lnTo>
                <a:lnTo>
                  <a:pt x="609116" y="703326"/>
                </a:lnTo>
                <a:lnTo>
                  <a:pt x="606956" y="704046"/>
                </a:lnTo>
                <a:lnTo>
                  <a:pt x="605516" y="701166"/>
                </a:lnTo>
                <a:lnTo>
                  <a:pt x="601916" y="701886"/>
                </a:lnTo>
                <a:lnTo>
                  <a:pt x="601196" y="698286"/>
                </a:lnTo>
                <a:lnTo>
                  <a:pt x="599036" y="699006"/>
                </a:lnTo>
                <a:lnTo>
                  <a:pt x="599036" y="697566"/>
                </a:lnTo>
                <a:lnTo>
                  <a:pt x="596156" y="698286"/>
                </a:lnTo>
                <a:lnTo>
                  <a:pt x="594716" y="691806"/>
                </a:lnTo>
                <a:lnTo>
                  <a:pt x="269278" y="778204"/>
                </a:lnTo>
              </a:path>
              <a:path w="3211830" h="866140">
                <a:moveTo>
                  <a:pt x="2182307" y="272055"/>
                </a:moveTo>
                <a:lnTo>
                  <a:pt x="2183027" y="274935"/>
                </a:lnTo>
                <a:lnTo>
                  <a:pt x="2174387" y="277095"/>
                </a:lnTo>
                <a:lnTo>
                  <a:pt x="2175107" y="280695"/>
                </a:lnTo>
                <a:lnTo>
                  <a:pt x="2170787" y="282134"/>
                </a:lnTo>
                <a:lnTo>
                  <a:pt x="2170787" y="283574"/>
                </a:lnTo>
                <a:lnTo>
                  <a:pt x="2162867" y="285734"/>
                </a:lnTo>
                <a:lnTo>
                  <a:pt x="2163587" y="289334"/>
                </a:lnTo>
                <a:lnTo>
                  <a:pt x="2157827" y="290774"/>
                </a:lnTo>
                <a:lnTo>
                  <a:pt x="2158547" y="293654"/>
                </a:lnTo>
                <a:lnTo>
                  <a:pt x="2152787" y="295814"/>
                </a:lnTo>
                <a:lnTo>
                  <a:pt x="2152787" y="297254"/>
                </a:lnTo>
                <a:lnTo>
                  <a:pt x="3211201" y="17468"/>
                </a:lnTo>
              </a:path>
              <a:path w="3211830" h="866140">
                <a:moveTo>
                  <a:pt x="3211201" y="0"/>
                </a:moveTo>
                <a:lnTo>
                  <a:pt x="2182307" y="27205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5397908" y="9523059"/>
            <a:ext cx="2890520" cy="764540"/>
          </a:xfrm>
          <a:custGeom>
            <a:avLst/>
            <a:gdLst/>
            <a:ahLst/>
            <a:cxnLst/>
            <a:rect l="l" t="t" r="r" b="b"/>
            <a:pathLst>
              <a:path w="2890519" h="764540">
                <a:moveTo>
                  <a:pt x="66967" y="763939"/>
                </a:moveTo>
                <a:lnTo>
                  <a:pt x="0" y="763939"/>
                </a:lnTo>
                <a:lnTo>
                  <a:pt x="2890089" y="0"/>
                </a:lnTo>
                <a:lnTo>
                  <a:pt x="2890089" y="17701"/>
                </a:lnTo>
                <a:lnTo>
                  <a:pt x="66967" y="763939"/>
                </a:lnTo>
                <a:close/>
              </a:path>
            </a:pathLst>
          </a:custGeom>
          <a:solidFill>
            <a:srgbClr val="4B2912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5397908" y="9523060"/>
            <a:ext cx="2890520" cy="764540"/>
          </a:xfrm>
          <a:custGeom>
            <a:avLst/>
            <a:gdLst/>
            <a:ahLst/>
            <a:cxnLst/>
            <a:rect l="l" t="t" r="r" b="b"/>
            <a:pathLst>
              <a:path w="2890519" h="764540">
                <a:moveTo>
                  <a:pt x="66967" y="763939"/>
                </a:moveTo>
                <a:lnTo>
                  <a:pt x="2890089" y="17701"/>
                </a:lnTo>
              </a:path>
              <a:path w="2890519" h="764540">
                <a:moveTo>
                  <a:pt x="2890089" y="0"/>
                </a:moveTo>
                <a:lnTo>
                  <a:pt x="0" y="76393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6761928" y="9883612"/>
            <a:ext cx="1526540" cy="403860"/>
          </a:xfrm>
          <a:custGeom>
            <a:avLst/>
            <a:gdLst/>
            <a:ahLst/>
            <a:cxnLst/>
            <a:rect l="l" t="t" r="r" b="b"/>
            <a:pathLst>
              <a:path w="1526540" h="403859">
                <a:moveTo>
                  <a:pt x="65723" y="403386"/>
                </a:moveTo>
                <a:lnTo>
                  <a:pt x="0" y="403386"/>
                </a:lnTo>
                <a:lnTo>
                  <a:pt x="1526069" y="0"/>
                </a:lnTo>
                <a:lnTo>
                  <a:pt x="1526069" y="17257"/>
                </a:lnTo>
                <a:lnTo>
                  <a:pt x="65723" y="403386"/>
                </a:lnTo>
                <a:close/>
              </a:path>
            </a:pathLst>
          </a:custGeom>
          <a:solidFill>
            <a:srgbClr val="4B2912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6761928" y="9883612"/>
            <a:ext cx="1526540" cy="403860"/>
          </a:xfrm>
          <a:custGeom>
            <a:avLst/>
            <a:gdLst/>
            <a:ahLst/>
            <a:cxnLst/>
            <a:rect l="l" t="t" r="r" b="b"/>
            <a:pathLst>
              <a:path w="1526540" h="403859">
                <a:moveTo>
                  <a:pt x="65723" y="403386"/>
                </a:moveTo>
                <a:lnTo>
                  <a:pt x="1526069" y="17257"/>
                </a:lnTo>
              </a:path>
              <a:path w="1526540" h="403859">
                <a:moveTo>
                  <a:pt x="1526069" y="0"/>
                </a:moveTo>
                <a:lnTo>
                  <a:pt x="0" y="40338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8125228" y="10243973"/>
            <a:ext cx="163195" cy="43180"/>
          </a:xfrm>
          <a:custGeom>
            <a:avLst/>
            <a:gdLst/>
            <a:ahLst/>
            <a:cxnLst/>
            <a:rect l="l" t="t" r="r" b="b"/>
            <a:pathLst>
              <a:path w="163194" h="43179">
                <a:moveTo>
                  <a:pt x="66967" y="43025"/>
                </a:moveTo>
                <a:lnTo>
                  <a:pt x="0" y="43025"/>
                </a:lnTo>
                <a:lnTo>
                  <a:pt x="162769" y="0"/>
                </a:lnTo>
                <a:lnTo>
                  <a:pt x="162769" y="17701"/>
                </a:lnTo>
                <a:lnTo>
                  <a:pt x="66967" y="43025"/>
                </a:lnTo>
                <a:close/>
              </a:path>
            </a:pathLst>
          </a:custGeom>
          <a:solidFill>
            <a:srgbClr val="4B2912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8125228" y="10243974"/>
            <a:ext cx="163195" cy="43180"/>
          </a:xfrm>
          <a:custGeom>
            <a:avLst/>
            <a:gdLst/>
            <a:ahLst/>
            <a:cxnLst/>
            <a:rect l="l" t="t" r="r" b="b"/>
            <a:pathLst>
              <a:path w="163194" h="43179">
                <a:moveTo>
                  <a:pt x="66967" y="43025"/>
                </a:moveTo>
                <a:lnTo>
                  <a:pt x="162769" y="17701"/>
                </a:lnTo>
              </a:path>
              <a:path w="163194" h="43179">
                <a:moveTo>
                  <a:pt x="162769" y="0"/>
                </a:moveTo>
                <a:lnTo>
                  <a:pt x="0" y="430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bg object 3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9359" y="773984"/>
            <a:ext cx="1259267" cy="966246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925" y="9197938"/>
            <a:ext cx="923381" cy="7192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1" i="0">
                <a:solidFill>
                  <a:srgbClr val="4B29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1" i="0">
                <a:solidFill>
                  <a:srgbClr val="4B29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BF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85118"/>
            <a:ext cx="4026900" cy="27940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5046952" y="7026619"/>
            <a:ext cx="3241675" cy="3260725"/>
          </a:xfrm>
          <a:custGeom>
            <a:avLst/>
            <a:gdLst/>
            <a:ahLst/>
            <a:cxnLst/>
            <a:rect l="l" t="t" r="r" b="b"/>
            <a:pathLst>
              <a:path w="3241675" h="3260725">
                <a:moveTo>
                  <a:pt x="3241049" y="2893498"/>
                </a:moveTo>
                <a:lnTo>
                  <a:pt x="757041" y="2893498"/>
                </a:lnTo>
                <a:lnTo>
                  <a:pt x="770204" y="2875240"/>
                </a:lnTo>
                <a:lnTo>
                  <a:pt x="782961" y="2857049"/>
                </a:lnTo>
                <a:lnTo>
                  <a:pt x="795719" y="2838722"/>
                </a:lnTo>
                <a:lnTo>
                  <a:pt x="808881" y="2820059"/>
                </a:lnTo>
                <a:lnTo>
                  <a:pt x="825205" y="2809799"/>
                </a:lnTo>
                <a:lnTo>
                  <a:pt x="840651" y="2799539"/>
                </a:lnTo>
                <a:lnTo>
                  <a:pt x="916577" y="2736079"/>
                </a:lnTo>
                <a:lnTo>
                  <a:pt x="952970" y="2692530"/>
                </a:lnTo>
                <a:lnTo>
                  <a:pt x="981939" y="2648307"/>
                </a:lnTo>
                <a:lnTo>
                  <a:pt x="1007600" y="2603341"/>
                </a:lnTo>
                <a:lnTo>
                  <a:pt x="1027714" y="2567324"/>
                </a:lnTo>
                <a:lnTo>
                  <a:pt x="1050489" y="2531031"/>
                </a:lnTo>
                <a:lnTo>
                  <a:pt x="1077895" y="2494530"/>
                </a:lnTo>
                <a:lnTo>
                  <a:pt x="1111901" y="2457891"/>
                </a:lnTo>
                <a:lnTo>
                  <a:pt x="1154479" y="2421183"/>
                </a:lnTo>
                <a:lnTo>
                  <a:pt x="1189759" y="2395263"/>
                </a:lnTo>
                <a:lnTo>
                  <a:pt x="1270578" y="2356564"/>
                </a:lnTo>
                <a:lnTo>
                  <a:pt x="1322598" y="2331476"/>
                </a:lnTo>
                <a:lnTo>
                  <a:pt x="1361118" y="2308144"/>
                </a:lnTo>
                <a:lnTo>
                  <a:pt x="1367598" y="2303104"/>
                </a:lnTo>
                <a:lnTo>
                  <a:pt x="1371198" y="2298784"/>
                </a:lnTo>
                <a:lnTo>
                  <a:pt x="1371918" y="2295184"/>
                </a:lnTo>
                <a:lnTo>
                  <a:pt x="1384360" y="2272966"/>
                </a:lnTo>
                <a:lnTo>
                  <a:pt x="1403418" y="2254595"/>
                </a:lnTo>
                <a:lnTo>
                  <a:pt x="1422745" y="2236358"/>
                </a:lnTo>
                <a:lnTo>
                  <a:pt x="1435997" y="2214545"/>
                </a:lnTo>
                <a:lnTo>
                  <a:pt x="1442185" y="2202406"/>
                </a:lnTo>
                <a:lnTo>
                  <a:pt x="1450397" y="2190875"/>
                </a:lnTo>
                <a:lnTo>
                  <a:pt x="1459690" y="2180019"/>
                </a:lnTo>
                <a:lnTo>
                  <a:pt x="1469117" y="2169905"/>
                </a:lnTo>
                <a:lnTo>
                  <a:pt x="1483933" y="2145156"/>
                </a:lnTo>
                <a:lnTo>
                  <a:pt x="1493687" y="2119866"/>
                </a:lnTo>
                <a:lnTo>
                  <a:pt x="1498176" y="2094576"/>
                </a:lnTo>
                <a:lnTo>
                  <a:pt x="1497197" y="2069826"/>
                </a:lnTo>
                <a:lnTo>
                  <a:pt x="1522172" y="2054898"/>
                </a:lnTo>
                <a:lnTo>
                  <a:pt x="1572932" y="2023961"/>
                </a:lnTo>
                <a:lnTo>
                  <a:pt x="1598716" y="2008627"/>
                </a:lnTo>
                <a:lnTo>
                  <a:pt x="1635976" y="1974424"/>
                </a:lnTo>
                <a:lnTo>
                  <a:pt x="1714184" y="1908764"/>
                </a:lnTo>
                <a:lnTo>
                  <a:pt x="1750499" y="1875241"/>
                </a:lnTo>
                <a:lnTo>
                  <a:pt x="1781864" y="1839880"/>
                </a:lnTo>
                <a:lnTo>
                  <a:pt x="1805962" y="1801647"/>
                </a:lnTo>
                <a:lnTo>
                  <a:pt x="1820475" y="1759509"/>
                </a:lnTo>
                <a:lnTo>
                  <a:pt x="1831658" y="1719302"/>
                </a:lnTo>
                <a:lnTo>
                  <a:pt x="1852695" y="1652230"/>
                </a:lnTo>
                <a:lnTo>
                  <a:pt x="1874542" y="1585159"/>
                </a:lnTo>
                <a:lnTo>
                  <a:pt x="1888155" y="1544952"/>
                </a:lnTo>
                <a:lnTo>
                  <a:pt x="1910475" y="1498602"/>
                </a:lnTo>
                <a:lnTo>
                  <a:pt x="1925010" y="1475798"/>
                </a:lnTo>
                <a:lnTo>
                  <a:pt x="1939274" y="1452792"/>
                </a:lnTo>
                <a:lnTo>
                  <a:pt x="1959784" y="1387935"/>
                </a:lnTo>
                <a:lnTo>
                  <a:pt x="1969284" y="1347708"/>
                </a:lnTo>
                <a:lnTo>
                  <a:pt x="1978784" y="1299524"/>
                </a:lnTo>
                <a:lnTo>
                  <a:pt x="1987485" y="1244190"/>
                </a:lnTo>
                <a:lnTo>
                  <a:pt x="1994588" y="1182515"/>
                </a:lnTo>
                <a:lnTo>
                  <a:pt x="1999293" y="1115306"/>
                </a:lnTo>
                <a:lnTo>
                  <a:pt x="2000802" y="1043371"/>
                </a:lnTo>
                <a:lnTo>
                  <a:pt x="1998314" y="967517"/>
                </a:lnTo>
                <a:lnTo>
                  <a:pt x="3241049" y="0"/>
                </a:lnTo>
                <a:lnTo>
                  <a:pt x="3241049" y="2893498"/>
                </a:lnTo>
                <a:close/>
              </a:path>
              <a:path w="3241675" h="3260725">
                <a:moveTo>
                  <a:pt x="3241049" y="3260380"/>
                </a:moveTo>
                <a:lnTo>
                  <a:pt x="13775" y="3260380"/>
                </a:lnTo>
                <a:lnTo>
                  <a:pt x="4016" y="3229915"/>
                </a:lnTo>
                <a:lnTo>
                  <a:pt x="0" y="3193758"/>
                </a:lnTo>
                <a:lnTo>
                  <a:pt x="3206" y="3155576"/>
                </a:lnTo>
                <a:lnTo>
                  <a:pt x="24063" y="3112849"/>
                </a:lnTo>
                <a:lnTo>
                  <a:pt x="58893" y="3089021"/>
                </a:lnTo>
                <a:lnTo>
                  <a:pt x="159625" y="3061954"/>
                </a:lnTo>
                <a:lnTo>
                  <a:pt x="190405" y="3054777"/>
                </a:lnTo>
                <a:lnTo>
                  <a:pt x="244404" y="2961898"/>
                </a:lnTo>
                <a:lnTo>
                  <a:pt x="246564" y="2960458"/>
                </a:lnTo>
                <a:lnTo>
                  <a:pt x="249444" y="2959018"/>
                </a:lnTo>
                <a:lnTo>
                  <a:pt x="252324" y="2956858"/>
                </a:lnTo>
                <a:lnTo>
                  <a:pt x="263619" y="2946136"/>
                </a:lnTo>
                <a:lnTo>
                  <a:pt x="275724" y="2931028"/>
                </a:lnTo>
                <a:lnTo>
                  <a:pt x="288369" y="2912814"/>
                </a:lnTo>
                <a:lnTo>
                  <a:pt x="301284" y="2892778"/>
                </a:lnTo>
                <a:lnTo>
                  <a:pt x="315560" y="2871921"/>
                </a:lnTo>
                <a:lnTo>
                  <a:pt x="344922" y="2835066"/>
                </a:lnTo>
                <a:lnTo>
                  <a:pt x="366804" y="2817179"/>
                </a:lnTo>
                <a:lnTo>
                  <a:pt x="370404" y="2815019"/>
                </a:lnTo>
                <a:lnTo>
                  <a:pt x="394782" y="2814490"/>
                </a:lnTo>
                <a:lnTo>
                  <a:pt x="400733" y="2826449"/>
                </a:lnTo>
                <a:lnTo>
                  <a:pt x="405740" y="2838812"/>
                </a:lnTo>
                <a:lnTo>
                  <a:pt x="427283" y="2839499"/>
                </a:lnTo>
                <a:lnTo>
                  <a:pt x="463705" y="2839499"/>
                </a:lnTo>
                <a:lnTo>
                  <a:pt x="465657" y="2839701"/>
                </a:lnTo>
                <a:lnTo>
                  <a:pt x="477683" y="2841659"/>
                </a:lnTo>
                <a:lnTo>
                  <a:pt x="757041" y="2893498"/>
                </a:lnTo>
                <a:lnTo>
                  <a:pt x="3241049" y="2893498"/>
                </a:lnTo>
                <a:lnTo>
                  <a:pt x="3241049" y="3260380"/>
                </a:lnTo>
                <a:close/>
              </a:path>
              <a:path w="3241675" h="3260725">
                <a:moveTo>
                  <a:pt x="463705" y="2839499"/>
                </a:moveTo>
                <a:lnTo>
                  <a:pt x="427283" y="2839499"/>
                </a:lnTo>
                <a:lnTo>
                  <a:pt x="440524" y="2838216"/>
                </a:lnTo>
                <a:lnTo>
                  <a:pt x="453293" y="2838419"/>
                </a:lnTo>
                <a:lnTo>
                  <a:pt x="463705" y="2839499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108686" y="7080479"/>
            <a:ext cx="3179445" cy="3206750"/>
          </a:xfrm>
          <a:custGeom>
            <a:avLst/>
            <a:gdLst/>
            <a:ahLst/>
            <a:cxnLst/>
            <a:rect l="l" t="t" r="r" b="b"/>
            <a:pathLst>
              <a:path w="3179444" h="3206750">
                <a:moveTo>
                  <a:pt x="1978092" y="1189048"/>
                </a:moveTo>
                <a:lnTo>
                  <a:pt x="1976318" y="1154546"/>
                </a:lnTo>
                <a:lnTo>
                  <a:pt x="1972108" y="1090056"/>
                </a:lnTo>
                <a:lnTo>
                  <a:pt x="1963940" y="976297"/>
                </a:lnTo>
                <a:lnTo>
                  <a:pt x="1963220" y="968647"/>
                </a:lnTo>
                <a:lnTo>
                  <a:pt x="1963040" y="960997"/>
                </a:lnTo>
                <a:lnTo>
                  <a:pt x="1963220" y="946777"/>
                </a:lnTo>
                <a:lnTo>
                  <a:pt x="3179315" y="0"/>
                </a:lnTo>
                <a:lnTo>
                  <a:pt x="3179315" y="254002"/>
                </a:lnTo>
                <a:lnTo>
                  <a:pt x="1978092" y="1189048"/>
                </a:lnTo>
                <a:close/>
              </a:path>
              <a:path w="3179444" h="3206750">
                <a:moveTo>
                  <a:pt x="2521973" y="1207414"/>
                </a:moveTo>
                <a:lnTo>
                  <a:pt x="1979060" y="1207414"/>
                </a:lnTo>
                <a:lnTo>
                  <a:pt x="3179315" y="273003"/>
                </a:lnTo>
                <a:lnTo>
                  <a:pt x="3179315" y="695676"/>
                </a:lnTo>
                <a:lnTo>
                  <a:pt x="2521973" y="1207414"/>
                </a:lnTo>
                <a:close/>
              </a:path>
              <a:path w="3179444" h="3206750">
                <a:moveTo>
                  <a:pt x="2303451" y="1817968"/>
                </a:moveTo>
                <a:lnTo>
                  <a:pt x="1762342" y="1817968"/>
                </a:lnTo>
                <a:lnTo>
                  <a:pt x="3179315" y="714711"/>
                </a:lnTo>
                <a:lnTo>
                  <a:pt x="3179315" y="1136208"/>
                </a:lnTo>
                <a:lnTo>
                  <a:pt x="2303451" y="1817968"/>
                </a:lnTo>
                <a:close/>
              </a:path>
              <a:path w="3179444" h="3206750">
                <a:moveTo>
                  <a:pt x="1086748" y="3206520"/>
                </a:moveTo>
                <a:lnTo>
                  <a:pt x="545495" y="3206520"/>
                </a:lnTo>
                <a:lnTo>
                  <a:pt x="3179315" y="1156045"/>
                </a:lnTo>
                <a:lnTo>
                  <a:pt x="3179315" y="1577694"/>
                </a:lnTo>
                <a:lnTo>
                  <a:pt x="1086748" y="3206520"/>
                </a:lnTo>
                <a:close/>
              </a:path>
              <a:path w="3179444" h="3206750">
                <a:moveTo>
                  <a:pt x="1979019" y="1207083"/>
                </a:moveTo>
                <a:lnTo>
                  <a:pt x="1978340" y="1201655"/>
                </a:lnTo>
                <a:lnTo>
                  <a:pt x="1977620" y="1195175"/>
                </a:lnTo>
                <a:lnTo>
                  <a:pt x="1977620" y="1189415"/>
                </a:lnTo>
                <a:lnTo>
                  <a:pt x="1978092" y="1189048"/>
                </a:lnTo>
                <a:lnTo>
                  <a:pt x="1979019" y="1207083"/>
                </a:lnTo>
                <a:close/>
              </a:path>
              <a:path w="3179444" h="3206750">
                <a:moveTo>
                  <a:pt x="2295384" y="1383813"/>
                </a:moveTo>
                <a:lnTo>
                  <a:pt x="1965380" y="1383813"/>
                </a:lnTo>
                <a:lnTo>
                  <a:pt x="1968260" y="1381653"/>
                </a:lnTo>
                <a:lnTo>
                  <a:pt x="1976284" y="1363231"/>
                </a:lnTo>
                <a:lnTo>
                  <a:pt x="1980343" y="1327023"/>
                </a:lnTo>
                <a:lnTo>
                  <a:pt x="1981195" y="1277316"/>
                </a:lnTo>
                <a:lnTo>
                  <a:pt x="1979600" y="1218394"/>
                </a:lnTo>
                <a:lnTo>
                  <a:pt x="1979019" y="1207083"/>
                </a:lnTo>
                <a:lnTo>
                  <a:pt x="1979060" y="1207414"/>
                </a:lnTo>
                <a:lnTo>
                  <a:pt x="2521973" y="1207414"/>
                </a:lnTo>
                <a:lnTo>
                  <a:pt x="2295384" y="1383813"/>
                </a:lnTo>
                <a:close/>
              </a:path>
              <a:path w="3179444" h="3206750">
                <a:moveTo>
                  <a:pt x="995527" y="2836038"/>
                </a:moveTo>
                <a:lnTo>
                  <a:pt x="693148" y="2836038"/>
                </a:lnTo>
                <a:lnTo>
                  <a:pt x="706006" y="2817364"/>
                </a:lnTo>
                <a:lnTo>
                  <a:pt x="731724" y="2780554"/>
                </a:lnTo>
                <a:lnTo>
                  <a:pt x="925706" y="2658920"/>
                </a:lnTo>
                <a:lnTo>
                  <a:pt x="1045039" y="2594147"/>
                </a:lnTo>
                <a:lnTo>
                  <a:pt x="1084410" y="2572122"/>
                </a:lnTo>
                <a:lnTo>
                  <a:pt x="1124574" y="2549000"/>
                </a:lnTo>
                <a:lnTo>
                  <a:pt x="1166132" y="2524255"/>
                </a:lnTo>
                <a:lnTo>
                  <a:pt x="1209680" y="2497358"/>
                </a:lnTo>
                <a:lnTo>
                  <a:pt x="1255818" y="2467783"/>
                </a:lnTo>
                <a:lnTo>
                  <a:pt x="1305144" y="2435002"/>
                </a:lnTo>
                <a:lnTo>
                  <a:pt x="1328870" y="2420591"/>
                </a:lnTo>
                <a:lnTo>
                  <a:pt x="1365894" y="2399093"/>
                </a:lnTo>
                <a:lnTo>
                  <a:pt x="1407102" y="2373949"/>
                </a:lnTo>
                <a:lnTo>
                  <a:pt x="1443383" y="2348603"/>
                </a:lnTo>
                <a:lnTo>
                  <a:pt x="1466423" y="2321243"/>
                </a:lnTo>
                <a:lnTo>
                  <a:pt x="1466221" y="2298384"/>
                </a:lnTo>
                <a:lnTo>
                  <a:pt x="1458863" y="2277144"/>
                </a:lnTo>
                <a:lnTo>
                  <a:pt x="1452046" y="2255634"/>
                </a:lnTo>
                <a:lnTo>
                  <a:pt x="1467773" y="2209465"/>
                </a:lnTo>
                <a:lnTo>
                  <a:pt x="1485863" y="2188045"/>
                </a:lnTo>
                <a:lnTo>
                  <a:pt x="1501186" y="2163408"/>
                </a:lnTo>
                <a:lnTo>
                  <a:pt x="1511243" y="2137825"/>
                </a:lnTo>
                <a:lnTo>
                  <a:pt x="1515630" y="2112513"/>
                </a:lnTo>
                <a:lnTo>
                  <a:pt x="1513943" y="2088686"/>
                </a:lnTo>
                <a:lnTo>
                  <a:pt x="1616182" y="2026046"/>
                </a:lnTo>
                <a:lnTo>
                  <a:pt x="1670740" y="1958119"/>
                </a:lnTo>
                <a:lnTo>
                  <a:pt x="1703275" y="1910352"/>
                </a:lnTo>
                <a:lnTo>
                  <a:pt x="1737462" y="1857074"/>
                </a:lnTo>
                <a:lnTo>
                  <a:pt x="1771912" y="1801053"/>
                </a:lnTo>
                <a:lnTo>
                  <a:pt x="1805236" y="1745058"/>
                </a:lnTo>
                <a:lnTo>
                  <a:pt x="1836044" y="1691857"/>
                </a:lnTo>
                <a:lnTo>
                  <a:pt x="1862948" y="1644220"/>
                </a:lnTo>
                <a:lnTo>
                  <a:pt x="1884558" y="1604914"/>
                </a:lnTo>
                <a:lnTo>
                  <a:pt x="1906341" y="1562371"/>
                </a:lnTo>
                <a:lnTo>
                  <a:pt x="1915824" y="1539174"/>
                </a:lnTo>
                <a:lnTo>
                  <a:pt x="1928751" y="1516111"/>
                </a:lnTo>
                <a:lnTo>
                  <a:pt x="1942892" y="1493319"/>
                </a:lnTo>
                <a:lnTo>
                  <a:pt x="1956020" y="1470932"/>
                </a:lnTo>
                <a:lnTo>
                  <a:pt x="1967259" y="1446655"/>
                </a:lnTo>
                <a:lnTo>
                  <a:pt x="1973570" y="1421972"/>
                </a:lnTo>
                <a:lnTo>
                  <a:pt x="1972727" y="1399450"/>
                </a:lnTo>
                <a:lnTo>
                  <a:pt x="1962500" y="1381653"/>
                </a:lnTo>
                <a:lnTo>
                  <a:pt x="1963940" y="1383813"/>
                </a:lnTo>
                <a:lnTo>
                  <a:pt x="2295384" y="1383813"/>
                </a:lnTo>
                <a:lnTo>
                  <a:pt x="1783941" y="1781969"/>
                </a:lnTo>
                <a:lnTo>
                  <a:pt x="1778744" y="1790834"/>
                </a:lnTo>
                <a:lnTo>
                  <a:pt x="1767539" y="1809104"/>
                </a:lnTo>
                <a:lnTo>
                  <a:pt x="1762342" y="1817968"/>
                </a:lnTo>
                <a:lnTo>
                  <a:pt x="2303451" y="1817968"/>
                </a:lnTo>
                <a:lnTo>
                  <a:pt x="995527" y="2836038"/>
                </a:lnTo>
                <a:close/>
              </a:path>
              <a:path w="3179444" h="3206750">
                <a:moveTo>
                  <a:pt x="1654496" y="3206520"/>
                </a:moveTo>
                <a:lnTo>
                  <a:pt x="1113228" y="3206520"/>
                </a:lnTo>
                <a:lnTo>
                  <a:pt x="3179315" y="1597824"/>
                </a:lnTo>
                <a:lnTo>
                  <a:pt x="3179315" y="2019466"/>
                </a:lnTo>
                <a:lnTo>
                  <a:pt x="1654496" y="3206520"/>
                </a:lnTo>
                <a:close/>
              </a:path>
              <a:path w="3179444" h="3206750">
                <a:moveTo>
                  <a:pt x="2221831" y="3206520"/>
                </a:moveTo>
                <a:lnTo>
                  <a:pt x="1679734" y="3206520"/>
                </a:lnTo>
                <a:lnTo>
                  <a:pt x="3179315" y="2039266"/>
                </a:lnTo>
                <a:lnTo>
                  <a:pt x="3179315" y="2461227"/>
                </a:lnTo>
                <a:lnTo>
                  <a:pt x="2221831" y="3206520"/>
                </a:lnTo>
                <a:close/>
              </a:path>
              <a:path w="3179444" h="3206750">
                <a:moveTo>
                  <a:pt x="2789013" y="3206520"/>
                </a:moveTo>
                <a:lnTo>
                  <a:pt x="2246916" y="3206520"/>
                </a:lnTo>
                <a:lnTo>
                  <a:pt x="3179315" y="2480753"/>
                </a:lnTo>
                <a:lnTo>
                  <a:pt x="3179315" y="2902714"/>
                </a:lnTo>
                <a:lnTo>
                  <a:pt x="2789013" y="3206520"/>
                </a:lnTo>
                <a:close/>
              </a:path>
              <a:path w="3179444" h="3206750">
                <a:moveTo>
                  <a:pt x="356073" y="2893638"/>
                </a:moveTo>
                <a:lnTo>
                  <a:pt x="269790" y="2893638"/>
                </a:lnTo>
                <a:lnTo>
                  <a:pt x="279938" y="2867954"/>
                </a:lnTo>
                <a:lnTo>
                  <a:pt x="293190" y="2842068"/>
                </a:lnTo>
                <a:lnTo>
                  <a:pt x="309682" y="2818207"/>
                </a:lnTo>
                <a:lnTo>
                  <a:pt x="329550" y="2798599"/>
                </a:lnTo>
                <a:lnTo>
                  <a:pt x="331710" y="2797159"/>
                </a:lnTo>
                <a:lnTo>
                  <a:pt x="334590" y="2794999"/>
                </a:lnTo>
                <a:lnTo>
                  <a:pt x="376923" y="2781060"/>
                </a:lnTo>
                <a:lnTo>
                  <a:pt x="389512" y="2781060"/>
                </a:lnTo>
                <a:lnTo>
                  <a:pt x="401471" y="2782253"/>
                </a:lnTo>
                <a:lnTo>
                  <a:pt x="413069" y="2784199"/>
                </a:lnTo>
                <a:lnTo>
                  <a:pt x="480255" y="2796824"/>
                </a:lnTo>
                <a:lnTo>
                  <a:pt x="356073" y="2893638"/>
                </a:lnTo>
                <a:close/>
              </a:path>
              <a:path w="3179444" h="3206750">
                <a:moveTo>
                  <a:pt x="493058" y="2799189"/>
                </a:moveTo>
                <a:lnTo>
                  <a:pt x="480255" y="2796824"/>
                </a:lnTo>
                <a:lnTo>
                  <a:pt x="480749" y="2796439"/>
                </a:lnTo>
                <a:lnTo>
                  <a:pt x="486509" y="2797879"/>
                </a:lnTo>
                <a:lnTo>
                  <a:pt x="493058" y="2799189"/>
                </a:lnTo>
                <a:close/>
              </a:path>
              <a:path w="3179444" h="3206750">
                <a:moveTo>
                  <a:pt x="755957" y="3022517"/>
                </a:moveTo>
                <a:lnTo>
                  <a:pt x="215071" y="3022517"/>
                </a:lnTo>
                <a:lnTo>
                  <a:pt x="499469" y="2800759"/>
                </a:lnTo>
                <a:lnTo>
                  <a:pt x="493709" y="2799319"/>
                </a:lnTo>
                <a:lnTo>
                  <a:pt x="493058" y="2799189"/>
                </a:lnTo>
                <a:lnTo>
                  <a:pt x="693148" y="2836038"/>
                </a:lnTo>
                <a:lnTo>
                  <a:pt x="995527" y="2836038"/>
                </a:lnTo>
                <a:lnTo>
                  <a:pt x="755957" y="3022517"/>
                </a:lnTo>
                <a:close/>
              </a:path>
              <a:path w="3179444" h="3206750">
                <a:moveTo>
                  <a:pt x="16399" y="3158622"/>
                </a:moveTo>
                <a:lnTo>
                  <a:pt x="30032" y="3126916"/>
                </a:lnTo>
                <a:lnTo>
                  <a:pt x="157808" y="3094921"/>
                </a:lnTo>
                <a:lnTo>
                  <a:pt x="199951" y="3085156"/>
                </a:lnTo>
                <a:lnTo>
                  <a:pt x="228750" y="2958437"/>
                </a:lnTo>
                <a:lnTo>
                  <a:pt x="230910" y="2956997"/>
                </a:lnTo>
                <a:lnTo>
                  <a:pt x="234510" y="2956997"/>
                </a:lnTo>
                <a:lnTo>
                  <a:pt x="235950" y="2955557"/>
                </a:lnTo>
                <a:lnTo>
                  <a:pt x="241620" y="2949291"/>
                </a:lnTo>
                <a:lnTo>
                  <a:pt x="245130" y="2941607"/>
                </a:lnTo>
                <a:lnTo>
                  <a:pt x="247290" y="2932979"/>
                </a:lnTo>
                <a:lnTo>
                  <a:pt x="248910" y="2923878"/>
                </a:lnTo>
                <a:lnTo>
                  <a:pt x="250474" y="2915654"/>
                </a:lnTo>
                <a:lnTo>
                  <a:pt x="264750" y="2892918"/>
                </a:lnTo>
                <a:lnTo>
                  <a:pt x="269790" y="2893638"/>
                </a:lnTo>
                <a:lnTo>
                  <a:pt x="356073" y="2893638"/>
                </a:lnTo>
                <a:lnTo>
                  <a:pt x="219391" y="3000197"/>
                </a:lnTo>
                <a:lnTo>
                  <a:pt x="215071" y="3022517"/>
                </a:lnTo>
                <a:lnTo>
                  <a:pt x="755957" y="3022517"/>
                </a:lnTo>
                <a:lnTo>
                  <a:pt x="644959" y="3108916"/>
                </a:lnTo>
                <a:lnTo>
                  <a:pt x="103471" y="3108916"/>
                </a:lnTo>
                <a:lnTo>
                  <a:pt x="94111" y="3111379"/>
                </a:lnTo>
                <a:lnTo>
                  <a:pt x="68191" y="3117556"/>
                </a:lnTo>
                <a:lnTo>
                  <a:pt x="17072" y="3157155"/>
                </a:lnTo>
                <a:lnTo>
                  <a:pt x="16399" y="3158622"/>
                </a:lnTo>
                <a:close/>
              </a:path>
              <a:path w="3179444" h="3206750">
                <a:moveTo>
                  <a:pt x="3179315" y="3206520"/>
                </a:moveTo>
                <a:lnTo>
                  <a:pt x="2814569" y="3206520"/>
                </a:lnTo>
                <a:lnTo>
                  <a:pt x="3179315" y="2922570"/>
                </a:lnTo>
                <a:lnTo>
                  <a:pt x="3179315" y="3206520"/>
                </a:lnTo>
                <a:close/>
              </a:path>
              <a:path w="3179444" h="3206750">
                <a:moveTo>
                  <a:pt x="519567" y="3206520"/>
                </a:moveTo>
                <a:lnTo>
                  <a:pt x="0" y="3206520"/>
                </a:lnTo>
                <a:lnTo>
                  <a:pt x="6558" y="3184292"/>
                </a:lnTo>
                <a:lnTo>
                  <a:pt x="103471" y="3108916"/>
                </a:lnTo>
                <a:lnTo>
                  <a:pt x="644959" y="3108916"/>
                </a:lnTo>
                <a:lnTo>
                  <a:pt x="519567" y="3206520"/>
                </a:lnTo>
                <a:close/>
              </a:path>
              <a:path w="3179444" h="3206750">
                <a:moveTo>
                  <a:pt x="12126" y="3168560"/>
                </a:moveTo>
                <a:lnTo>
                  <a:pt x="13764" y="3164366"/>
                </a:lnTo>
                <a:lnTo>
                  <a:pt x="16399" y="3158622"/>
                </a:lnTo>
                <a:lnTo>
                  <a:pt x="12126" y="3168560"/>
                </a:lnTo>
                <a:close/>
              </a:path>
              <a:path w="3179444" h="3206750">
                <a:moveTo>
                  <a:pt x="7397" y="3181448"/>
                </a:moveTo>
                <a:lnTo>
                  <a:pt x="9174" y="3175425"/>
                </a:lnTo>
                <a:lnTo>
                  <a:pt x="12126" y="3168560"/>
                </a:lnTo>
                <a:lnTo>
                  <a:pt x="11132" y="3171105"/>
                </a:lnTo>
                <a:lnTo>
                  <a:pt x="8769" y="3177709"/>
                </a:lnTo>
                <a:lnTo>
                  <a:pt x="7397" y="3181448"/>
                </a:lnTo>
                <a:close/>
              </a:path>
              <a:path w="3179444" h="3206750">
                <a:moveTo>
                  <a:pt x="6272" y="3184515"/>
                </a:moveTo>
                <a:lnTo>
                  <a:pt x="7397" y="3181448"/>
                </a:lnTo>
                <a:lnTo>
                  <a:pt x="6558" y="3184292"/>
                </a:lnTo>
                <a:lnTo>
                  <a:pt x="6272" y="3184515"/>
                </a:lnTo>
                <a:close/>
              </a:path>
            </a:pathLst>
          </a:custGeom>
          <a:solidFill>
            <a:srgbClr val="DFC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082707" y="7332617"/>
            <a:ext cx="1205865" cy="955675"/>
          </a:xfrm>
          <a:custGeom>
            <a:avLst/>
            <a:gdLst/>
            <a:ahLst/>
            <a:cxnLst/>
            <a:rect l="l" t="t" r="r" b="b"/>
            <a:pathLst>
              <a:path w="1205865" h="955675">
                <a:moveTo>
                  <a:pt x="5039" y="955276"/>
                </a:moveTo>
                <a:lnTo>
                  <a:pt x="1439" y="951676"/>
                </a:lnTo>
                <a:lnTo>
                  <a:pt x="2879" y="950236"/>
                </a:lnTo>
                <a:lnTo>
                  <a:pt x="719" y="948076"/>
                </a:lnTo>
                <a:lnTo>
                  <a:pt x="3599" y="945916"/>
                </a:lnTo>
                <a:lnTo>
                  <a:pt x="0" y="941597"/>
                </a:lnTo>
                <a:lnTo>
                  <a:pt x="2879" y="939437"/>
                </a:lnTo>
                <a:lnTo>
                  <a:pt x="1439" y="937277"/>
                </a:lnTo>
                <a:lnTo>
                  <a:pt x="1205294" y="0"/>
                </a:lnTo>
                <a:lnTo>
                  <a:pt x="1205294" y="20804"/>
                </a:lnTo>
                <a:lnTo>
                  <a:pt x="5039" y="955276"/>
                </a:lnTo>
                <a:close/>
              </a:path>
            </a:pathLst>
          </a:custGeom>
          <a:solidFill>
            <a:srgbClr val="4B2912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082706" y="7332617"/>
            <a:ext cx="1205865" cy="955675"/>
          </a:xfrm>
          <a:custGeom>
            <a:avLst/>
            <a:gdLst/>
            <a:ahLst/>
            <a:cxnLst/>
            <a:rect l="l" t="t" r="r" b="b"/>
            <a:pathLst>
              <a:path w="1205865" h="955675">
                <a:moveTo>
                  <a:pt x="1439" y="937277"/>
                </a:moveTo>
                <a:lnTo>
                  <a:pt x="2879" y="939437"/>
                </a:lnTo>
                <a:lnTo>
                  <a:pt x="0" y="941597"/>
                </a:lnTo>
                <a:lnTo>
                  <a:pt x="3599" y="945917"/>
                </a:lnTo>
                <a:lnTo>
                  <a:pt x="719" y="948077"/>
                </a:lnTo>
                <a:lnTo>
                  <a:pt x="2879" y="950236"/>
                </a:lnTo>
                <a:lnTo>
                  <a:pt x="1439" y="951676"/>
                </a:lnTo>
                <a:lnTo>
                  <a:pt x="5039" y="955276"/>
                </a:lnTo>
                <a:lnTo>
                  <a:pt x="1205294" y="20804"/>
                </a:lnTo>
              </a:path>
              <a:path w="1205865" h="955675">
                <a:moveTo>
                  <a:pt x="1205294" y="0"/>
                </a:moveTo>
                <a:lnTo>
                  <a:pt x="1439" y="93727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112798" y="7773397"/>
            <a:ext cx="3175635" cy="2492375"/>
          </a:xfrm>
          <a:custGeom>
            <a:avLst/>
            <a:gdLst/>
            <a:ahLst/>
            <a:cxnLst/>
            <a:rect l="l" t="t" r="r" b="b"/>
            <a:pathLst>
              <a:path w="3175634" h="2492375">
                <a:moveTo>
                  <a:pt x="95671" y="2418157"/>
                </a:moveTo>
                <a:lnTo>
                  <a:pt x="81359" y="2418157"/>
                </a:lnTo>
                <a:lnTo>
                  <a:pt x="87119" y="2413837"/>
                </a:lnTo>
                <a:lnTo>
                  <a:pt x="89279" y="2416717"/>
                </a:lnTo>
                <a:lnTo>
                  <a:pt x="97515" y="2416717"/>
                </a:lnTo>
                <a:lnTo>
                  <a:pt x="95671" y="2418157"/>
                </a:lnTo>
                <a:close/>
              </a:path>
              <a:path w="3175634" h="2492375">
                <a:moveTo>
                  <a:pt x="95759" y="2416717"/>
                </a:moveTo>
                <a:lnTo>
                  <a:pt x="89279" y="2416717"/>
                </a:lnTo>
                <a:lnTo>
                  <a:pt x="93599" y="2413837"/>
                </a:lnTo>
                <a:lnTo>
                  <a:pt x="95759" y="2416717"/>
                </a:lnTo>
                <a:close/>
              </a:path>
              <a:path w="3175634" h="2492375">
                <a:moveTo>
                  <a:pt x="97515" y="2416717"/>
                </a:moveTo>
                <a:lnTo>
                  <a:pt x="95759" y="2416717"/>
                </a:lnTo>
                <a:lnTo>
                  <a:pt x="98639" y="2414557"/>
                </a:lnTo>
                <a:lnTo>
                  <a:pt x="99359" y="2415277"/>
                </a:lnTo>
                <a:lnTo>
                  <a:pt x="97515" y="2416717"/>
                </a:lnTo>
                <a:close/>
              </a:path>
              <a:path w="3175634" h="2492375">
                <a:moveTo>
                  <a:pt x="90140" y="2422477"/>
                </a:moveTo>
                <a:lnTo>
                  <a:pt x="74159" y="2422477"/>
                </a:lnTo>
                <a:lnTo>
                  <a:pt x="80639" y="2417437"/>
                </a:lnTo>
                <a:lnTo>
                  <a:pt x="81359" y="2418157"/>
                </a:lnTo>
                <a:lnTo>
                  <a:pt x="95671" y="2418157"/>
                </a:lnTo>
                <a:lnTo>
                  <a:pt x="90140" y="2422477"/>
                </a:lnTo>
                <a:close/>
              </a:path>
              <a:path w="3175634" h="2492375">
                <a:moveTo>
                  <a:pt x="89218" y="2423197"/>
                </a:moveTo>
                <a:lnTo>
                  <a:pt x="67679" y="2423197"/>
                </a:lnTo>
                <a:lnTo>
                  <a:pt x="71999" y="2419597"/>
                </a:lnTo>
                <a:lnTo>
                  <a:pt x="74159" y="2422477"/>
                </a:lnTo>
                <a:lnTo>
                  <a:pt x="90140" y="2422477"/>
                </a:lnTo>
                <a:lnTo>
                  <a:pt x="89218" y="2423197"/>
                </a:lnTo>
                <a:close/>
              </a:path>
              <a:path w="3175634" h="2492375">
                <a:moveTo>
                  <a:pt x="719" y="2492317"/>
                </a:moveTo>
                <a:lnTo>
                  <a:pt x="0" y="2491597"/>
                </a:lnTo>
                <a:lnTo>
                  <a:pt x="2159" y="2489437"/>
                </a:lnTo>
                <a:lnTo>
                  <a:pt x="0" y="2486557"/>
                </a:lnTo>
                <a:lnTo>
                  <a:pt x="4319" y="2482957"/>
                </a:lnTo>
                <a:lnTo>
                  <a:pt x="2159" y="2480077"/>
                </a:lnTo>
                <a:lnTo>
                  <a:pt x="5759" y="2477197"/>
                </a:lnTo>
                <a:lnTo>
                  <a:pt x="5039" y="2475757"/>
                </a:lnTo>
                <a:lnTo>
                  <a:pt x="7919" y="2473597"/>
                </a:lnTo>
                <a:lnTo>
                  <a:pt x="5759" y="2470717"/>
                </a:lnTo>
                <a:lnTo>
                  <a:pt x="10079" y="2467837"/>
                </a:lnTo>
                <a:lnTo>
                  <a:pt x="7919" y="2465677"/>
                </a:lnTo>
                <a:lnTo>
                  <a:pt x="66239" y="2420317"/>
                </a:lnTo>
                <a:lnTo>
                  <a:pt x="67679" y="2423197"/>
                </a:lnTo>
                <a:lnTo>
                  <a:pt x="89218" y="2423197"/>
                </a:lnTo>
                <a:lnTo>
                  <a:pt x="719" y="2492317"/>
                </a:lnTo>
                <a:close/>
              </a:path>
              <a:path w="3175634" h="2492375">
                <a:moveTo>
                  <a:pt x="208798" y="2330318"/>
                </a:moveTo>
                <a:lnTo>
                  <a:pt x="208078" y="2328878"/>
                </a:lnTo>
                <a:lnTo>
                  <a:pt x="210238" y="2327438"/>
                </a:lnTo>
                <a:lnTo>
                  <a:pt x="208078" y="2324558"/>
                </a:lnTo>
                <a:lnTo>
                  <a:pt x="210238" y="2322398"/>
                </a:lnTo>
                <a:lnTo>
                  <a:pt x="208078" y="2319518"/>
                </a:lnTo>
                <a:lnTo>
                  <a:pt x="210958" y="2318078"/>
                </a:lnTo>
                <a:lnTo>
                  <a:pt x="209518" y="2316638"/>
                </a:lnTo>
                <a:lnTo>
                  <a:pt x="214558" y="2313038"/>
                </a:lnTo>
                <a:lnTo>
                  <a:pt x="212398" y="2310158"/>
                </a:lnTo>
                <a:lnTo>
                  <a:pt x="215278" y="2307998"/>
                </a:lnTo>
                <a:lnTo>
                  <a:pt x="213118" y="2305839"/>
                </a:lnTo>
                <a:lnTo>
                  <a:pt x="478077" y="2099921"/>
                </a:lnTo>
                <a:lnTo>
                  <a:pt x="481677" y="2104960"/>
                </a:lnTo>
                <a:lnTo>
                  <a:pt x="489057" y="2104960"/>
                </a:lnTo>
                <a:lnTo>
                  <a:pt x="489597" y="2105680"/>
                </a:lnTo>
                <a:lnTo>
                  <a:pt x="493377" y="2105680"/>
                </a:lnTo>
                <a:lnTo>
                  <a:pt x="493917" y="2106400"/>
                </a:lnTo>
                <a:lnTo>
                  <a:pt x="496591" y="2106400"/>
                </a:lnTo>
                <a:lnTo>
                  <a:pt x="208798" y="2330318"/>
                </a:lnTo>
                <a:close/>
              </a:path>
              <a:path w="3175634" h="2492375">
                <a:moveTo>
                  <a:pt x="489057" y="2104960"/>
                </a:moveTo>
                <a:lnTo>
                  <a:pt x="481677" y="2104960"/>
                </a:lnTo>
                <a:lnTo>
                  <a:pt x="484557" y="2102801"/>
                </a:lnTo>
                <a:lnTo>
                  <a:pt x="485277" y="2104240"/>
                </a:lnTo>
                <a:lnTo>
                  <a:pt x="488517" y="2104240"/>
                </a:lnTo>
                <a:lnTo>
                  <a:pt x="489057" y="2104960"/>
                </a:lnTo>
                <a:close/>
              </a:path>
              <a:path w="3175634" h="2492375">
                <a:moveTo>
                  <a:pt x="488517" y="2104240"/>
                </a:moveTo>
                <a:lnTo>
                  <a:pt x="485277" y="2104240"/>
                </a:lnTo>
                <a:lnTo>
                  <a:pt x="487437" y="2102801"/>
                </a:lnTo>
                <a:lnTo>
                  <a:pt x="488517" y="2104240"/>
                </a:lnTo>
                <a:close/>
              </a:path>
              <a:path w="3175634" h="2492375">
                <a:moveTo>
                  <a:pt x="493377" y="2105680"/>
                </a:moveTo>
                <a:lnTo>
                  <a:pt x="489597" y="2105680"/>
                </a:lnTo>
                <a:lnTo>
                  <a:pt x="491757" y="2103521"/>
                </a:lnTo>
                <a:lnTo>
                  <a:pt x="493377" y="2105680"/>
                </a:lnTo>
                <a:close/>
              </a:path>
              <a:path w="3175634" h="2492375">
                <a:moveTo>
                  <a:pt x="496591" y="2106400"/>
                </a:moveTo>
                <a:lnTo>
                  <a:pt x="493917" y="2106400"/>
                </a:lnTo>
                <a:lnTo>
                  <a:pt x="496797" y="2104240"/>
                </a:lnTo>
                <a:lnTo>
                  <a:pt x="497517" y="2105680"/>
                </a:lnTo>
                <a:lnTo>
                  <a:pt x="496591" y="2106400"/>
                </a:lnTo>
                <a:close/>
              </a:path>
              <a:path w="3175634" h="2492375">
                <a:moveTo>
                  <a:pt x="1756789" y="1125050"/>
                </a:moveTo>
                <a:lnTo>
                  <a:pt x="1756069" y="1124330"/>
                </a:lnTo>
                <a:lnTo>
                  <a:pt x="1761829" y="1120010"/>
                </a:lnTo>
                <a:lnTo>
                  <a:pt x="1759669" y="1117130"/>
                </a:lnTo>
                <a:lnTo>
                  <a:pt x="1763269" y="1113530"/>
                </a:lnTo>
                <a:lnTo>
                  <a:pt x="1761109" y="1111370"/>
                </a:lnTo>
                <a:lnTo>
                  <a:pt x="1767589" y="1105610"/>
                </a:lnTo>
                <a:lnTo>
                  <a:pt x="1766869" y="1104890"/>
                </a:lnTo>
                <a:lnTo>
                  <a:pt x="1771909" y="1101290"/>
                </a:lnTo>
                <a:lnTo>
                  <a:pt x="1769029" y="1098410"/>
                </a:lnTo>
                <a:lnTo>
                  <a:pt x="1776229" y="1092650"/>
                </a:lnTo>
                <a:lnTo>
                  <a:pt x="1774069" y="1090491"/>
                </a:lnTo>
                <a:lnTo>
                  <a:pt x="3175203" y="0"/>
                </a:lnTo>
                <a:lnTo>
                  <a:pt x="3175203" y="20989"/>
                </a:lnTo>
                <a:lnTo>
                  <a:pt x="1756789" y="1125050"/>
                </a:lnTo>
                <a:close/>
              </a:path>
            </a:pathLst>
          </a:custGeom>
          <a:solidFill>
            <a:srgbClr val="4B2912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12437" y="10186875"/>
            <a:ext cx="100079" cy="79199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5320876" y="7773397"/>
            <a:ext cx="2967355" cy="2330450"/>
          </a:xfrm>
          <a:custGeom>
            <a:avLst/>
            <a:gdLst/>
            <a:ahLst/>
            <a:cxnLst/>
            <a:rect l="l" t="t" r="r" b="b"/>
            <a:pathLst>
              <a:path w="2967355" h="2330450">
                <a:moveTo>
                  <a:pt x="5039" y="2305839"/>
                </a:moveTo>
                <a:lnTo>
                  <a:pt x="7199" y="2307999"/>
                </a:lnTo>
                <a:lnTo>
                  <a:pt x="4319" y="2310159"/>
                </a:lnTo>
                <a:lnTo>
                  <a:pt x="6479" y="2313039"/>
                </a:lnTo>
                <a:lnTo>
                  <a:pt x="1439" y="2316638"/>
                </a:lnTo>
                <a:lnTo>
                  <a:pt x="2879" y="2318078"/>
                </a:lnTo>
                <a:lnTo>
                  <a:pt x="0" y="2319518"/>
                </a:lnTo>
                <a:lnTo>
                  <a:pt x="2159" y="2322398"/>
                </a:lnTo>
                <a:lnTo>
                  <a:pt x="0" y="2324558"/>
                </a:lnTo>
                <a:lnTo>
                  <a:pt x="2159" y="2327438"/>
                </a:lnTo>
                <a:lnTo>
                  <a:pt x="0" y="2328878"/>
                </a:lnTo>
                <a:lnTo>
                  <a:pt x="719" y="2330318"/>
                </a:lnTo>
                <a:lnTo>
                  <a:pt x="289438" y="2105681"/>
                </a:lnTo>
                <a:lnTo>
                  <a:pt x="288718" y="2104241"/>
                </a:lnTo>
                <a:lnTo>
                  <a:pt x="285838" y="2106401"/>
                </a:lnTo>
                <a:lnTo>
                  <a:pt x="283678" y="2103521"/>
                </a:lnTo>
                <a:lnTo>
                  <a:pt x="281518" y="2105681"/>
                </a:lnTo>
                <a:lnTo>
                  <a:pt x="279358" y="2102801"/>
                </a:lnTo>
                <a:lnTo>
                  <a:pt x="277198" y="2104241"/>
                </a:lnTo>
                <a:lnTo>
                  <a:pt x="276478" y="2102801"/>
                </a:lnTo>
                <a:lnTo>
                  <a:pt x="273598" y="2104961"/>
                </a:lnTo>
                <a:lnTo>
                  <a:pt x="269998" y="2099921"/>
                </a:lnTo>
                <a:lnTo>
                  <a:pt x="5039" y="2305839"/>
                </a:lnTo>
              </a:path>
              <a:path w="2967355" h="2330450">
                <a:moveTo>
                  <a:pt x="1565990" y="1090491"/>
                </a:moveTo>
                <a:lnTo>
                  <a:pt x="1568150" y="1092651"/>
                </a:lnTo>
                <a:lnTo>
                  <a:pt x="1560950" y="1098410"/>
                </a:lnTo>
                <a:lnTo>
                  <a:pt x="1563830" y="1101290"/>
                </a:lnTo>
                <a:lnTo>
                  <a:pt x="1558790" y="1104890"/>
                </a:lnTo>
                <a:lnTo>
                  <a:pt x="1559510" y="1105610"/>
                </a:lnTo>
                <a:lnTo>
                  <a:pt x="1553030" y="1111370"/>
                </a:lnTo>
                <a:lnTo>
                  <a:pt x="1555190" y="1113530"/>
                </a:lnTo>
                <a:lnTo>
                  <a:pt x="1551590" y="1117130"/>
                </a:lnTo>
                <a:lnTo>
                  <a:pt x="1553750" y="1120010"/>
                </a:lnTo>
                <a:lnTo>
                  <a:pt x="1547990" y="1124330"/>
                </a:lnTo>
                <a:lnTo>
                  <a:pt x="1548710" y="1125050"/>
                </a:lnTo>
                <a:lnTo>
                  <a:pt x="2967124" y="20989"/>
                </a:lnTo>
              </a:path>
              <a:path w="2967355" h="2330450">
                <a:moveTo>
                  <a:pt x="2967124" y="0"/>
                </a:moveTo>
                <a:lnTo>
                  <a:pt x="1565990" y="10904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627154" y="8215522"/>
            <a:ext cx="2661285" cy="2072005"/>
          </a:xfrm>
          <a:custGeom>
            <a:avLst/>
            <a:gdLst/>
            <a:ahLst/>
            <a:cxnLst/>
            <a:rect l="l" t="t" r="r" b="b"/>
            <a:pathLst>
              <a:path w="2661284" h="2072004">
                <a:moveTo>
                  <a:pt x="28371" y="2071477"/>
                </a:moveTo>
                <a:lnTo>
                  <a:pt x="0" y="2071477"/>
                </a:lnTo>
                <a:lnTo>
                  <a:pt x="2660847" y="0"/>
                </a:lnTo>
                <a:lnTo>
                  <a:pt x="2660847" y="22087"/>
                </a:lnTo>
                <a:lnTo>
                  <a:pt x="28371" y="2071477"/>
                </a:lnTo>
                <a:close/>
              </a:path>
            </a:pathLst>
          </a:custGeom>
          <a:solidFill>
            <a:srgbClr val="4B2912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627153" y="8215522"/>
            <a:ext cx="2661285" cy="2072005"/>
          </a:xfrm>
          <a:custGeom>
            <a:avLst/>
            <a:gdLst/>
            <a:ahLst/>
            <a:cxnLst/>
            <a:rect l="l" t="t" r="r" b="b"/>
            <a:pathLst>
              <a:path w="2661284" h="2072004">
                <a:moveTo>
                  <a:pt x="28371" y="2071477"/>
                </a:moveTo>
                <a:lnTo>
                  <a:pt x="2660847" y="22087"/>
                </a:lnTo>
              </a:path>
              <a:path w="2661284" h="2072004">
                <a:moveTo>
                  <a:pt x="2660847" y="0"/>
                </a:moveTo>
                <a:lnTo>
                  <a:pt x="0" y="207147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6194078" y="8656873"/>
            <a:ext cx="2094230" cy="1630680"/>
          </a:xfrm>
          <a:custGeom>
            <a:avLst/>
            <a:gdLst/>
            <a:ahLst/>
            <a:cxnLst/>
            <a:rect l="l" t="t" r="r" b="b"/>
            <a:pathLst>
              <a:path w="2094230" h="1630679">
                <a:moveTo>
                  <a:pt x="27337" y="1630125"/>
                </a:moveTo>
                <a:lnTo>
                  <a:pt x="0" y="1630125"/>
                </a:lnTo>
                <a:lnTo>
                  <a:pt x="2093923" y="0"/>
                </a:lnTo>
                <a:lnTo>
                  <a:pt x="2093923" y="21071"/>
                </a:lnTo>
                <a:lnTo>
                  <a:pt x="27337" y="1630125"/>
                </a:lnTo>
                <a:close/>
              </a:path>
            </a:pathLst>
          </a:custGeom>
          <a:solidFill>
            <a:srgbClr val="4B2912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6194077" y="8656874"/>
            <a:ext cx="2094230" cy="1630680"/>
          </a:xfrm>
          <a:custGeom>
            <a:avLst/>
            <a:gdLst/>
            <a:ahLst/>
            <a:cxnLst/>
            <a:rect l="l" t="t" r="r" b="b"/>
            <a:pathLst>
              <a:path w="2094230" h="1630679">
                <a:moveTo>
                  <a:pt x="27337" y="1630125"/>
                </a:moveTo>
                <a:lnTo>
                  <a:pt x="2093923" y="21071"/>
                </a:lnTo>
              </a:path>
              <a:path w="2094230" h="1630679">
                <a:moveTo>
                  <a:pt x="2093923" y="0"/>
                </a:moveTo>
                <a:lnTo>
                  <a:pt x="0" y="163012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6761206" y="9098385"/>
            <a:ext cx="1527175" cy="1188720"/>
          </a:xfrm>
          <a:custGeom>
            <a:avLst/>
            <a:gdLst/>
            <a:ahLst/>
            <a:cxnLst/>
            <a:rect l="l" t="t" r="r" b="b"/>
            <a:pathLst>
              <a:path w="1527175" h="1188720">
                <a:moveTo>
                  <a:pt x="28371" y="1188614"/>
                </a:moveTo>
                <a:lnTo>
                  <a:pt x="0" y="1188614"/>
                </a:lnTo>
                <a:lnTo>
                  <a:pt x="1526794" y="0"/>
                </a:lnTo>
                <a:lnTo>
                  <a:pt x="1526794" y="22087"/>
                </a:lnTo>
                <a:lnTo>
                  <a:pt x="28371" y="1188614"/>
                </a:lnTo>
                <a:close/>
              </a:path>
            </a:pathLst>
          </a:custGeom>
          <a:solidFill>
            <a:srgbClr val="4B2912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761205" y="9098385"/>
            <a:ext cx="1527175" cy="1188720"/>
          </a:xfrm>
          <a:custGeom>
            <a:avLst/>
            <a:gdLst/>
            <a:ahLst/>
            <a:cxnLst/>
            <a:rect l="l" t="t" r="r" b="b"/>
            <a:pathLst>
              <a:path w="1527175" h="1188720">
                <a:moveTo>
                  <a:pt x="28371" y="1188614"/>
                </a:moveTo>
                <a:lnTo>
                  <a:pt x="1526794" y="22087"/>
                </a:lnTo>
              </a:path>
              <a:path w="1527175" h="1188720">
                <a:moveTo>
                  <a:pt x="1526794" y="0"/>
                </a:moveTo>
                <a:lnTo>
                  <a:pt x="0" y="118861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7328335" y="9539896"/>
            <a:ext cx="960119" cy="747395"/>
          </a:xfrm>
          <a:custGeom>
            <a:avLst/>
            <a:gdLst/>
            <a:ahLst/>
            <a:cxnLst/>
            <a:rect l="l" t="t" r="r" b="b"/>
            <a:pathLst>
              <a:path w="960119" h="747395">
                <a:moveTo>
                  <a:pt x="27245" y="747102"/>
                </a:moveTo>
                <a:lnTo>
                  <a:pt x="0" y="747102"/>
                </a:lnTo>
                <a:lnTo>
                  <a:pt x="959666" y="0"/>
                </a:lnTo>
                <a:lnTo>
                  <a:pt x="959666" y="21115"/>
                </a:lnTo>
                <a:lnTo>
                  <a:pt x="27245" y="747102"/>
                </a:lnTo>
                <a:close/>
              </a:path>
            </a:pathLst>
          </a:custGeom>
          <a:solidFill>
            <a:srgbClr val="4B2912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7328334" y="9539897"/>
            <a:ext cx="960119" cy="747395"/>
          </a:xfrm>
          <a:custGeom>
            <a:avLst/>
            <a:gdLst/>
            <a:ahLst/>
            <a:cxnLst/>
            <a:rect l="l" t="t" r="r" b="b"/>
            <a:pathLst>
              <a:path w="960119" h="747395">
                <a:moveTo>
                  <a:pt x="27245" y="747102"/>
                </a:moveTo>
                <a:lnTo>
                  <a:pt x="959666" y="21115"/>
                </a:lnTo>
              </a:path>
              <a:path w="960119" h="747395">
                <a:moveTo>
                  <a:pt x="959666" y="0"/>
                </a:moveTo>
                <a:lnTo>
                  <a:pt x="0" y="74710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7895464" y="9981407"/>
            <a:ext cx="393065" cy="306070"/>
          </a:xfrm>
          <a:custGeom>
            <a:avLst/>
            <a:gdLst/>
            <a:ahLst/>
            <a:cxnLst/>
            <a:rect l="l" t="t" r="r" b="b"/>
            <a:pathLst>
              <a:path w="393065" h="306070">
                <a:moveTo>
                  <a:pt x="28371" y="305591"/>
                </a:moveTo>
                <a:lnTo>
                  <a:pt x="0" y="305591"/>
                </a:lnTo>
                <a:lnTo>
                  <a:pt x="392537" y="0"/>
                </a:lnTo>
                <a:lnTo>
                  <a:pt x="392537" y="22087"/>
                </a:lnTo>
                <a:lnTo>
                  <a:pt x="28371" y="305591"/>
                </a:lnTo>
                <a:close/>
              </a:path>
            </a:pathLst>
          </a:custGeom>
          <a:solidFill>
            <a:srgbClr val="4B2912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7895463" y="9981408"/>
            <a:ext cx="393065" cy="306070"/>
          </a:xfrm>
          <a:custGeom>
            <a:avLst/>
            <a:gdLst/>
            <a:ahLst/>
            <a:cxnLst/>
            <a:rect l="l" t="t" r="r" b="b"/>
            <a:pathLst>
              <a:path w="393065" h="306070">
                <a:moveTo>
                  <a:pt x="28371" y="305591"/>
                </a:moveTo>
                <a:lnTo>
                  <a:pt x="392537" y="22087"/>
                </a:lnTo>
              </a:path>
              <a:path w="393065" h="306070">
                <a:moveTo>
                  <a:pt x="392537" y="0"/>
                </a:moveTo>
                <a:lnTo>
                  <a:pt x="0" y="30559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0"/>
            <a:ext cx="3982720" cy="3292475"/>
          </a:xfrm>
          <a:custGeom>
            <a:avLst/>
            <a:gdLst/>
            <a:ahLst/>
            <a:cxnLst/>
            <a:rect l="l" t="t" r="r" b="b"/>
            <a:pathLst>
              <a:path w="3982720" h="3292475">
                <a:moveTo>
                  <a:pt x="0" y="3292415"/>
                </a:moveTo>
                <a:lnTo>
                  <a:pt x="0" y="0"/>
                </a:lnTo>
                <a:lnTo>
                  <a:pt x="3982218" y="0"/>
                </a:lnTo>
                <a:lnTo>
                  <a:pt x="3947450" y="22657"/>
                </a:lnTo>
                <a:lnTo>
                  <a:pt x="3910067" y="48981"/>
                </a:lnTo>
                <a:lnTo>
                  <a:pt x="3877881" y="73416"/>
                </a:lnTo>
                <a:lnTo>
                  <a:pt x="3840891" y="102846"/>
                </a:lnTo>
                <a:lnTo>
                  <a:pt x="3806601" y="131736"/>
                </a:lnTo>
                <a:lnTo>
                  <a:pt x="3788567" y="146912"/>
                </a:lnTo>
                <a:lnTo>
                  <a:pt x="3749800" y="178614"/>
                </a:lnTo>
                <a:lnTo>
                  <a:pt x="3703844" y="214310"/>
                </a:lnTo>
                <a:lnTo>
                  <a:pt x="3646919" y="255350"/>
                </a:lnTo>
                <a:lnTo>
                  <a:pt x="3612922" y="277895"/>
                </a:lnTo>
                <a:lnTo>
                  <a:pt x="3606442" y="282935"/>
                </a:lnTo>
                <a:lnTo>
                  <a:pt x="3567832" y="315875"/>
                </a:lnTo>
                <a:lnTo>
                  <a:pt x="3552442" y="342695"/>
                </a:lnTo>
                <a:lnTo>
                  <a:pt x="3535370" y="373366"/>
                </a:lnTo>
                <a:lnTo>
                  <a:pt x="3500534" y="419590"/>
                </a:lnTo>
                <a:lnTo>
                  <a:pt x="3459546" y="470998"/>
                </a:lnTo>
                <a:lnTo>
                  <a:pt x="3424018" y="517221"/>
                </a:lnTo>
                <a:lnTo>
                  <a:pt x="3405563" y="547893"/>
                </a:lnTo>
                <a:lnTo>
                  <a:pt x="3399601" y="560774"/>
                </a:lnTo>
                <a:lnTo>
                  <a:pt x="3391343" y="572643"/>
                </a:lnTo>
                <a:lnTo>
                  <a:pt x="3357931" y="618307"/>
                </a:lnTo>
                <a:lnTo>
                  <a:pt x="3343306" y="668504"/>
                </a:lnTo>
                <a:lnTo>
                  <a:pt x="3344364" y="693332"/>
                </a:lnTo>
                <a:lnTo>
                  <a:pt x="3318973" y="707856"/>
                </a:lnTo>
                <a:lnTo>
                  <a:pt x="3293514" y="723122"/>
                </a:lnTo>
                <a:lnTo>
                  <a:pt x="3242124" y="754532"/>
                </a:lnTo>
                <a:lnTo>
                  <a:pt x="3238524" y="758132"/>
                </a:lnTo>
                <a:lnTo>
                  <a:pt x="3216288" y="770732"/>
                </a:lnTo>
                <a:lnTo>
                  <a:pt x="3143112" y="792585"/>
                </a:lnTo>
                <a:lnTo>
                  <a:pt x="3094778" y="802003"/>
                </a:lnTo>
                <a:lnTo>
                  <a:pt x="3040353" y="810527"/>
                </a:lnTo>
                <a:lnTo>
                  <a:pt x="2981139" y="818238"/>
                </a:lnTo>
                <a:lnTo>
                  <a:pt x="2918441" y="825221"/>
                </a:lnTo>
                <a:lnTo>
                  <a:pt x="2470446" y="863895"/>
                </a:lnTo>
                <a:lnTo>
                  <a:pt x="2430599" y="868314"/>
                </a:lnTo>
                <a:lnTo>
                  <a:pt x="2403037" y="872631"/>
                </a:lnTo>
                <a:lnTo>
                  <a:pt x="2389649" y="876931"/>
                </a:lnTo>
                <a:lnTo>
                  <a:pt x="2388929" y="877651"/>
                </a:lnTo>
                <a:lnTo>
                  <a:pt x="2373359" y="916396"/>
                </a:lnTo>
                <a:lnTo>
                  <a:pt x="2349149" y="972151"/>
                </a:lnTo>
                <a:lnTo>
                  <a:pt x="2330610" y="1025475"/>
                </a:lnTo>
                <a:lnTo>
                  <a:pt x="2332050" y="1056930"/>
                </a:lnTo>
                <a:lnTo>
                  <a:pt x="2290695" y="1061002"/>
                </a:lnTo>
                <a:lnTo>
                  <a:pt x="2235570" y="1079250"/>
                </a:lnTo>
                <a:lnTo>
                  <a:pt x="2182605" y="1098037"/>
                </a:lnTo>
                <a:lnTo>
                  <a:pt x="2147731" y="1103730"/>
                </a:lnTo>
                <a:lnTo>
                  <a:pt x="2136593" y="1116982"/>
                </a:lnTo>
                <a:lnTo>
                  <a:pt x="2128291" y="1131450"/>
                </a:lnTo>
                <a:lnTo>
                  <a:pt x="2123228" y="1146457"/>
                </a:lnTo>
                <a:lnTo>
                  <a:pt x="2122023" y="1159102"/>
                </a:lnTo>
                <a:lnTo>
                  <a:pt x="2114757" y="1159102"/>
                </a:lnTo>
                <a:lnTo>
                  <a:pt x="2077261" y="1183109"/>
                </a:lnTo>
                <a:lnTo>
                  <a:pt x="2068329" y="1218389"/>
                </a:lnTo>
                <a:lnTo>
                  <a:pt x="2070174" y="1251059"/>
                </a:lnTo>
                <a:lnTo>
                  <a:pt x="2068531" y="1268609"/>
                </a:lnTo>
                <a:lnTo>
                  <a:pt x="2046931" y="1301008"/>
                </a:lnTo>
                <a:lnTo>
                  <a:pt x="2036840" y="1306768"/>
                </a:lnTo>
                <a:lnTo>
                  <a:pt x="2016691" y="1306768"/>
                </a:lnTo>
                <a:lnTo>
                  <a:pt x="2014464" y="1325353"/>
                </a:lnTo>
                <a:lnTo>
                  <a:pt x="2005959" y="1363063"/>
                </a:lnTo>
                <a:lnTo>
                  <a:pt x="1992602" y="1388533"/>
                </a:lnTo>
                <a:lnTo>
                  <a:pt x="1880230" y="1388533"/>
                </a:lnTo>
                <a:lnTo>
                  <a:pt x="1861172" y="1391008"/>
                </a:lnTo>
                <a:lnTo>
                  <a:pt x="1859012" y="1391728"/>
                </a:lnTo>
                <a:lnTo>
                  <a:pt x="1854692" y="1394608"/>
                </a:lnTo>
                <a:lnTo>
                  <a:pt x="1849090" y="1399580"/>
                </a:lnTo>
                <a:lnTo>
                  <a:pt x="1838695" y="1409795"/>
                </a:lnTo>
                <a:lnTo>
                  <a:pt x="1833092" y="1414768"/>
                </a:lnTo>
                <a:lnTo>
                  <a:pt x="1817444" y="1439439"/>
                </a:lnTo>
                <a:lnTo>
                  <a:pt x="1806723" y="1473897"/>
                </a:lnTo>
                <a:lnTo>
                  <a:pt x="1796946" y="1507411"/>
                </a:lnTo>
                <a:lnTo>
                  <a:pt x="1784133" y="1529247"/>
                </a:lnTo>
                <a:lnTo>
                  <a:pt x="1765413" y="1529247"/>
                </a:lnTo>
                <a:lnTo>
                  <a:pt x="1764693" y="1530687"/>
                </a:lnTo>
                <a:lnTo>
                  <a:pt x="1762533" y="1532127"/>
                </a:lnTo>
                <a:lnTo>
                  <a:pt x="1716239" y="1556359"/>
                </a:lnTo>
                <a:lnTo>
                  <a:pt x="1654804" y="1577487"/>
                </a:lnTo>
                <a:lnTo>
                  <a:pt x="1599173" y="1593214"/>
                </a:lnTo>
                <a:lnTo>
                  <a:pt x="1573174" y="1599087"/>
                </a:lnTo>
                <a:lnTo>
                  <a:pt x="1560889" y="1603913"/>
                </a:lnTo>
                <a:lnTo>
                  <a:pt x="1499869" y="1633815"/>
                </a:lnTo>
                <a:lnTo>
                  <a:pt x="1467335" y="1655246"/>
                </a:lnTo>
                <a:lnTo>
                  <a:pt x="1439255" y="1688366"/>
                </a:lnTo>
                <a:lnTo>
                  <a:pt x="1435779" y="1702777"/>
                </a:lnTo>
                <a:lnTo>
                  <a:pt x="1431965" y="1716716"/>
                </a:lnTo>
                <a:lnTo>
                  <a:pt x="1408295" y="1750286"/>
                </a:lnTo>
                <a:lnTo>
                  <a:pt x="1393760" y="1759252"/>
                </a:lnTo>
                <a:lnTo>
                  <a:pt x="1377875" y="1764775"/>
                </a:lnTo>
                <a:lnTo>
                  <a:pt x="1364050" y="1766845"/>
                </a:lnTo>
                <a:lnTo>
                  <a:pt x="1346375" y="1766845"/>
                </a:lnTo>
                <a:lnTo>
                  <a:pt x="1327790" y="1769602"/>
                </a:lnTo>
                <a:lnTo>
                  <a:pt x="1274691" y="1792664"/>
                </a:lnTo>
                <a:lnTo>
                  <a:pt x="1240356" y="1818865"/>
                </a:lnTo>
                <a:lnTo>
                  <a:pt x="1238691" y="1823568"/>
                </a:lnTo>
                <a:lnTo>
                  <a:pt x="1240536" y="1827325"/>
                </a:lnTo>
                <a:lnTo>
                  <a:pt x="1218283" y="1857915"/>
                </a:lnTo>
                <a:lnTo>
                  <a:pt x="1192350" y="1902365"/>
                </a:lnTo>
                <a:lnTo>
                  <a:pt x="1166736" y="1953414"/>
                </a:lnTo>
                <a:lnTo>
                  <a:pt x="1145443" y="2003804"/>
                </a:lnTo>
                <a:lnTo>
                  <a:pt x="1132470" y="2046274"/>
                </a:lnTo>
                <a:lnTo>
                  <a:pt x="1131817" y="2073564"/>
                </a:lnTo>
                <a:lnTo>
                  <a:pt x="1141480" y="2097796"/>
                </a:lnTo>
                <a:lnTo>
                  <a:pt x="1150806" y="2123243"/>
                </a:lnTo>
                <a:lnTo>
                  <a:pt x="1156218" y="2150311"/>
                </a:lnTo>
                <a:lnTo>
                  <a:pt x="1154136" y="2179403"/>
                </a:lnTo>
                <a:lnTo>
                  <a:pt x="1150626" y="2188313"/>
                </a:lnTo>
                <a:lnTo>
                  <a:pt x="1102083" y="2227755"/>
                </a:lnTo>
                <a:lnTo>
                  <a:pt x="1042733" y="2241322"/>
                </a:lnTo>
                <a:lnTo>
                  <a:pt x="1004377" y="2241322"/>
                </a:lnTo>
                <a:lnTo>
                  <a:pt x="994072" y="2260110"/>
                </a:lnTo>
                <a:lnTo>
                  <a:pt x="983497" y="2278762"/>
                </a:lnTo>
                <a:lnTo>
                  <a:pt x="972382" y="2297415"/>
                </a:lnTo>
                <a:lnTo>
                  <a:pt x="964906" y="2309193"/>
                </a:lnTo>
                <a:lnTo>
                  <a:pt x="948679" y="2309193"/>
                </a:lnTo>
                <a:lnTo>
                  <a:pt x="933728" y="2309812"/>
                </a:lnTo>
                <a:lnTo>
                  <a:pt x="899978" y="2327722"/>
                </a:lnTo>
                <a:lnTo>
                  <a:pt x="867376" y="2360223"/>
                </a:lnTo>
                <a:lnTo>
                  <a:pt x="858938" y="2371642"/>
                </a:lnTo>
                <a:lnTo>
                  <a:pt x="699819" y="2440041"/>
                </a:lnTo>
                <a:lnTo>
                  <a:pt x="677149" y="2478308"/>
                </a:lnTo>
                <a:lnTo>
                  <a:pt x="656959" y="2521625"/>
                </a:lnTo>
                <a:lnTo>
                  <a:pt x="637853" y="2567373"/>
                </a:lnTo>
                <a:lnTo>
                  <a:pt x="618432" y="2612932"/>
                </a:lnTo>
                <a:lnTo>
                  <a:pt x="597298" y="2655683"/>
                </a:lnTo>
                <a:lnTo>
                  <a:pt x="573054" y="2693005"/>
                </a:lnTo>
                <a:lnTo>
                  <a:pt x="544300" y="2722279"/>
                </a:lnTo>
                <a:lnTo>
                  <a:pt x="498940" y="2743879"/>
                </a:lnTo>
                <a:lnTo>
                  <a:pt x="501573" y="2757255"/>
                </a:lnTo>
                <a:lnTo>
                  <a:pt x="504880" y="2770429"/>
                </a:lnTo>
                <a:lnTo>
                  <a:pt x="508458" y="2783468"/>
                </a:lnTo>
                <a:lnTo>
                  <a:pt x="511900" y="2796439"/>
                </a:lnTo>
                <a:lnTo>
                  <a:pt x="485373" y="2838255"/>
                </a:lnTo>
                <a:lnTo>
                  <a:pt x="452658" y="2862071"/>
                </a:lnTo>
                <a:lnTo>
                  <a:pt x="403271" y="2874378"/>
                </a:lnTo>
                <a:lnTo>
                  <a:pt x="361421" y="2875638"/>
                </a:lnTo>
                <a:lnTo>
                  <a:pt x="317933" y="2879238"/>
                </a:lnTo>
                <a:lnTo>
                  <a:pt x="273582" y="2887677"/>
                </a:lnTo>
                <a:lnTo>
                  <a:pt x="229230" y="2901299"/>
                </a:lnTo>
                <a:lnTo>
                  <a:pt x="185742" y="2920451"/>
                </a:lnTo>
                <a:lnTo>
                  <a:pt x="143982" y="2945478"/>
                </a:lnTo>
                <a:lnTo>
                  <a:pt x="142542" y="2946918"/>
                </a:lnTo>
                <a:lnTo>
                  <a:pt x="141102" y="2947638"/>
                </a:lnTo>
                <a:lnTo>
                  <a:pt x="124227" y="2972613"/>
                </a:lnTo>
                <a:lnTo>
                  <a:pt x="116802" y="3009198"/>
                </a:lnTo>
                <a:lnTo>
                  <a:pt x="115587" y="3053342"/>
                </a:lnTo>
                <a:lnTo>
                  <a:pt x="117342" y="3100997"/>
                </a:lnTo>
                <a:lnTo>
                  <a:pt x="118681" y="3149450"/>
                </a:lnTo>
                <a:lnTo>
                  <a:pt x="117252" y="3193246"/>
                </a:lnTo>
                <a:lnTo>
                  <a:pt x="109749" y="3229077"/>
                </a:lnTo>
                <a:lnTo>
                  <a:pt x="92863" y="3253636"/>
                </a:lnTo>
                <a:lnTo>
                  <a:pt x="90703" y="3255076"/>
                </a:lnTo>
                <a:lnTo>
                  <a:pt x="88543" y="3257236"/>
                </a:lnTo>
                <a:lnTo>
                  <a:pt x="52070" y="3267935"/>
                </a:lnTo>
                <a:lnTo>
                  <a:pt x="44983" y="3269746"/>
                </a:lnTo>
                <a:lnTo>
                  <a:pt x="39515" y="3271962"/>
                </a:lnTo>
                <a:lnTo>
                  <a:pt x="35263" y="3274516"/>
                </a:lnTo>
                <a:lnTo>
                  <a:pt x="33103" y="3276676"/>
                </a:lnTo>
                <a:lnTo>
                  <a:pt x="30943" y="3278116"/>
                </a:lnTo>
                <a:lnTo>
                  <a:pt x="8274" y="3291278"/>
                </a:lnTo>
                <a:lnTo>
                  <a:pt x="0" y="3292415"/>
                </a:lnTo>
                <a:close/>
              </a:path>
              <a:path w="3982720" h="3292475">
                <a:moveTo>
                  <a:pt x="2121811" y="1161329"/>
                </a:moveTo>
                <a:lnTo>
                  <a:pt x="2114757" y="1159102"/>
                </a:lnTo>
                <a:lnTo>
                  <a:pt x="2122023" y="1159102"/>
                </a:lnTo>
                <a:lnTo>
                  <a:pt x="2121811" y="1161329"/>
                </a:lnTo>
                <a:close/>
              </a:path>
              <a:path w="3982720" h="3292475">
                <a:moveTo>
                  <a:pt x="2023239" y="1309412"/>
                </a:moveTo>
                <a:lnTo>
                  <a:pt x="2016691" y="1306768"/>
                </a:lnTo>
                <a:lnTo>
                  <a:pt x="2036840" y="1306768"/>
                </a:lnTo>
                <a:lnTo>
                  <a:pt x="2030731" y="1309018"/>
                </a:lnTo>
                <a:lnTo>
                  <a:pt x="2023239" y="1309412"/>
                </a:lnTo>
                <a:close/>
              </a:path>
              <a:path w="3982720" h="3292475">
                <a:moveTo>
                  <a:pt x="1939202" y="1421304"/>
                </a:moveTo>
                <a:lnTo>
                  <a:pt x="1927412" y="1420528"/>
                </a:lnTo>
                <a:lnTo>
                  <a:pt x="1910785" y="1410853"/>
                </a:lnTo>
                <a:lnTo>
                  <a:pt x="1895912" y="1397668"/>
                </a:lnTo>
                <a:lnTo>
                  <a:pt x="1880230" y="1388533"/>
                </a:lnTo>
                <a:lnTo>
                  <a:pt x="1992602" y="1388533"/>
                </a:lnTo>
                <a:lnTo>
                  <a:pt x="1987802" y="1394338"/>
                </a:lnTo>
                <a:lnTo>
                  <a:pt x="1981963" y="1400177"/>
                </a:lnTo>
                <a:lnTo>
                  <a:pt x="1975652" y="1405408"/>
                </a:lnTo>
                <a:lnTo>
                  <a:pt x="1963862" y="1413136"/>
                </a:lnTo>
                <a:lnTo>
                  <a:pt x="1951532" y="1418638"/>
                </a:lnTo>
                <a:lnTo>
                  <a:pt x="1939202" y="1421304"/>
                </a:lnTo>
                <a:close/>
              </a:path>
              <a:path w="3982720" h="3292475">
                <a:moveTo>
                  <a:pt x="1773333" y="1533567"/>
                </a:moveTo>
                <a:lnTo>
                  <a:pt x="1765413" y="1529247"/>
                </a:lnTo>
                <a:lnTo>
                  <a:pt x="1784133" y="1529247"/>
                </a:lnTo>
                <a:lnTo>
                  <a:pt x="1779093" y="1532847"/>
                </a:lnTo>
                <a:lnTo>
                  <a:pt x="1773333" y="1533567"/>
                </a:lnTo>
                <a:close/>
              </a:path>
              <a:path w="3982720" h="3292475">
                <a:moveTo>
                  <a:pt x="1361720" y="1767194"/>
                </a:moveTo>
                <a:lnTo>
                  <a:pt x="1346375" y="1766845"/>
                </a:lnTo>
                <a:lnTo>
                  <a:pt x="1364050" y="1766845"/>
                </a:lnTo>
                <a:lnTo>
                  <a:pt x="1361720" y="1767194"/>
                </a:lnTo>
                <a:close/>
              </a:path>
              <a:path w="3982720" h="3292475">
                <a:moveTo>
                  <a:pt x="1034696" y="2242380"/>
                </a:moveTo>
                <a:lnTo>
                  <a:pt x="1004377" y="2241322"/>
                </a:lnTo>
                <a:lnTo>
                  <a:pt x="1042733" y="2241322"/>
                </a:lnTo>
                <a:lnTo>
                  <a:pt x="1034696" y="2242380"/>
                </a:lnTo>
                <a:close/>
              </a:path>
              <a:path w="3982720" h="3292475">
                <a:moveTo>
                  <a:pt x="960458" y="2316202"/>
                </a:moveTo>
                <a:lnTo>
                  <a:pt x="948679" y="2309193"/>
                </a:lnTo>
                <a:lnTo>
                  <a:pt x="964906" y="2309193"/>
                </a:lnTo>
                <a:lnTo>
                  <a:pt x="960458" y="2316202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0"/>
            <a:ext cx="3954145" cy="3263900"/>
          </a:xfrm>
          <a:custGeom>
            <a:avLst/>
            <a:gdLst/>
            <a:ahLst/>
            <a:cxnLst/>
            <a:rect l="l" t="t" r="r" b="b"/>
            <a:pathLst>
              <a:path w="3954145" h="3263900">
                <a:moveTo>
                  <a:pt x="0" y="368299"/>
                </a:moveTo>
                <a:lnTo>
                  <a:pt x="0" y="0"/>
                </a:lnTo>
                <a:lnTo>
                  <a:pt x="478868" y="0"/>
                </a:lnTo>
                <a:lnTo>
                  <a:pt x="0" y="368299"/>
                </a:lnTo>
                <a:close/>
              </a:path>
              <a:path w="3954145" h="3263900">
                <a:moveTo>
                  <a:pt x="0" y="812799"/>
                </a:moveTo>
                <a:lnTo>
                  <a:pt x="0" y="380999"/>
                </a:lnTo>
                <a:lnTo>
                  <a:pt x="504288" y="0"/>
                </a:lnTo>
                <a:lnTo>
                  <a:pt x="1046385" y="0"/>
                </a:lnTo>
                <a:lnTo>
                  <a:pt x="0" y="812799"/>
                </a:lnTo>
                <a:close/>
              </a:path>
              <a:path w="3954145" h="3263900">
                <a:moveTo>
                  <a:pt x="0" y="1244599"/>
                </a:moveTo>
                <a:lnTo>
                  <a:pt x="0" y="825499"/>
                </a:lnTo>
                <a:lnTo>
                  <a:pt x="1071470" y="0"/>
                </a:lnTo>
                <a:lnTo>
                  <a:pt x="1613567" y="0"/>
                </a:lnTo>
                <a:lnTo>
                  <a:pt x="0" y="1244599"/>
                </a:lnTo>
                <a:close/>
              </a:path>
              <a:path w="3954145" h="3263900">
                <a:moveTo>
                  <a:pt x="0" y="1689099"/>
                </a:moveTo>
                <a:lnTo>
                  <a:pt x="0" y="1269999"/>
                </a:lnTo>
                <a:lnTo>
                  <a:pt x="1638941" y="0"/>
                </a:lnTo>
                <a:lnTo>
                  <a:pt x="2180384" y="0"/>
                </a:lnTo>
                <a:lnTo>
                  <a:pt x="0" y="1689099"/>
                </a:lnTo>
                <a:close/>
              </a:path>
              <a:path w="3954145" h="3263900">
                <a:moveTo>
                  <a:pt x="0" y="2133599"/>
                </a:moveTo>
                <a:lnTo>
                  <a:pt x="0" y="1714499"/>
                </a:lnTo>
                <a:lnTo>
                  <a:pt x="2206553" y="0"/>
                </a:lnTo>
                <a:lnTo>
                  <a:pt x="2747980" y="0"/>
                </a:lnTo>
                <a:lnTo>
                  <a:pt x="0" y="2133599"/>
                </a:lnTo>
                <a:close/>
              </a:path>
              <a:path w="3954145" h="3263900">
                <a:moveTo>
                  <a:pt x="0" y="2578099"/>
                </a:moveTo>
                <a:lnTo>
                  <a:pt x="0" y="2146299"/>
                </a:lnTo>
                <a:lnTo>
                  <a:pt x="2772286" y="0"/>
                </a:lnTo>
                <a:lnTo>
                  <a:pt x="3314761" y="0"/>
                </a:lnTo>
                <a:lnTo>
                  <a:pt x="2301810" y="787399"/>
                </a:lnTo>
                <a:lnTo>
                  <a:pt x="2288850" y="787399"/>
                </a:lnTo>
                <a:lnTo>
                  <a:pt x="2286690" y="800099"/>
                </a:lnTo>
                <a:lnTo>
                  <a:pt x="0" y="2578099"/>
                </a:lnTo>
                <a:close/>
              </a:path>
              <a:path w="3954145" h="3263900">
                <a:moveTo>
                  <a:pt x="2406908" y="774699"/>
                </a:moveTo>
                <a:lnTo>
                  <a:pt x="2332050" y="774699"/>
                </a:lnTo>
                <a:lnTo>
                  <a:pt x="3340129" y="0"/>
                </a:lnTo>
                <a:lnTo>
                  <a:pt x="3881068" y="0"/>
                </a:lnTo>
                <a:lnTo>
                  <a:pt x="3769161" y="76199"/>
                </a:lnTo>
                <a:lnTo>
                  <a:pt x="3726511" y="101599"/>
                </a:lnTo>
                <a:lnTo>
                  <a:pt x="3683635" y="114299"/>
                </a:lnTo>
                <a:lnTo>
                  <a:pt x="3596648" y="165099"/>
                </a:lnTo>
                <a:lnTo>
                  <a:pt x="3507091" y="215899"/>
                </a:lnTo>
                <a:lnTo>
                  <a:pt x="3461003" y="241299"/>
                </a:lnTo>
                <a:lnTo>
                  <a:pt x="3460283" y="241299"/>
                </a:lnTo>
                <a:lnTo>
                  <a:pt x="3440776" y="266699"/>
                </a:lnTo>
                <a:lnTo>
                  <a:pt x="3416543" y="304799"/>
                </a:lnTo>
                <a:lnTo>
                  <a:pt x="3392041" y="355599"/>
                </a:lnTo>
                <a:lnTo>
                  <a:pt x="3371724" y="393699"/>
                </a:lnTo>
                <a:lnTo>
                  <a:pt x="2949806" y="723899"/>
                </a:lnTo>
                <a:lnTo>
                  <a:pt x="2901745" y="723899"/>
                </a:lnTo>
                <a:lnTo>
                  <a:pt x="2850608" y="736599"/>
                </a:lnTo>
                <a:lnTo>
                  <a:pt x="2742701" y="736599"/>
                </a:lnTo>
                <a:lnTo>
                  <a:pt x="2687728" y="749299"/>
                </a:lnTo>
                <a:lnTo>
                  <a:pt x="2625594" y="749299"/>
                </a:lnTo>
                <a:lnTo>
                  <a:pt x="2565261" y="761999"/>
                </a:lnTo>
                <a:lnTo>
                  <a:pt x="2454734" y="761999"/>
                </a:lnTo>
                <a:lnTo>
                  <a:pt x="2406908" y="774699"/>
                </a:lnTo>
                <a:close/>
              </a:path>
              <a:path w="3954145" h="3263900">
                <a:moveTo>
                  <a:pt x="3823161" y="63499"/>
                </a:moveTo>
                <a:lnTo>
                  <a:pt x="3907292" y="0"/>
                </a:lnTo>
                <a:lnTo>
                  <a:pt x="3953952" y="0"/>
                </a:lnTo>
                <a:lnTo>
                  <a:pt x="3909664" y="25399"/>
                </a:lnTo>
                <a:lnTo>
                  <a:pt x="3866136" y="38099"/>
                </a:lnTo>
                <a:lnTo>
                  <a:pt x="3823161" y="63499"/>
                </a:lnTo>
                <a:close/>
              </a:path>
              <a:path w="3954145" h="3263900">
                <a:moveTo>
                  <a:pt x="3359514" y="422371"/>
                </a:moveTo>
                <a:lnTo>
                  <a:pt x="3360586" y="419099"/>
                </a:lnTo>
                <a:lnTo>
                  <a:pt x="3363804" y="419099"/>
                </a:lnTo>
                <a:lnTo>
                  <a:pt x="3359514" y="422371"/>
                </a:lnTo>
                <a:close/>
              </a:path>
              <a:path w="3954145" h="3263900">
                <a:moveTo>
                  <a:pt x="3034057" y="711199"/>
                </a:moveTo>
                <a:lnTo>
                  <a:pt x="2980766" y="711199"/>
                </a:lnTo>
                <a:lnTo>
                  <a:pt x="3359514" y="422371"/>
                </a:lnTo>
                <a:lnTo>
                  <a:pt x="3356424" y="431799"/>
                </a:lnTo>
                <a:lnTo>
                  <a:pt x="3351451" y="431799"/>
                </a:lnTo>
                <a:lnTo>
                  <a:pt x="3345804" y="444499"/>
                </a:lnTo>
                <a:lnTo>
                  <a:pt x="3332844" y="444499"/>
                </a:lnTo>
                <a:lnTo>
                  <a:pt x="3327084" y="457199"/>
                </a:lnTo>
                <a:lnTo>
                  <a:pt x="3320930" y="457199"/>
                </a:lnTo>
                <a:lnTo>
                  <a:pt x="3315654" y="469899"/>
                </a:lnTo>
                <a:lnTo>
                  <a:pt x="3311593" y="469899"/>
                </a:lnTo>
                <a:lnTo>
                  <a:pt x="3309084" y="482599"/>
                </a:lnTo>
                <a:lnTo>
                  <a:pt x="3302278" y="495299"/>
                </a:lnTo>
                <a:lnTo>
                  <a:pt x="3293514" y="507999"/>
                </a:lnTo>
                <a:lnTo>
                  <a:pt x="3284075" y="520699"/>
                </a:lnTo>
                <a:lnTo>
                  <a:pt x="3275244" y="533399"/>
                </a:lnTo>
                <a:lnTo>
                  <a:pt x="3259764" y="558799"/>
                </a:lnTo>
                <a:lnTo>
                  <a:pt x="3248604" y="571499"/>
                </a:lnTo>
                <a:lnTo>
                  <a:pt x="3242844" y="584199"/>
                </a:lnTo>
                <a:lnTo>
                  <a:pt x="3243564" y="596899"/>
                </a:lnTo>
                <a:lnTo>
                  <a:pt x="3218589" y="622299"/>
                </a:lnTo>
                <a:lnTo>
                  <a:pt x="3142045" y="660399"/>
                </a:lnTo>
                <a:lnTo>
                  <a:pt x="3141325" y="673099"/>
                </a:lnTo>
                <a:lnTo>
                  <a:pt x="3138445" y="673099"/>
                </a:lnTo>
                <a:lnTo>
                  <a:pt x="3114719" y="685799"/>
                </a:lnTo>
                <a:lnTo>
                  <a:pt x="3079315" y="698499"/>
                </a:lnTo>
                <a:lnTo>
                  <a:pt x="3034057" y="711199"/>
                </a:lnTo>
                <a:close/>
              </a:path>
              <a:path w="3954145" h="3263900">
                <a:moveTo>
                  <a:pt x="0" y="3009899"/>
                </a:moveTo>
                <a:lnTo>
                  <a:pt x="0" y="2590799"/>
                </a:lnTo>
                <a:lnTo>
                  <a:pt x="2273010" y="825499"/>
                </a:lnTo>
                <a:lnTo>
                  <a:pt x="2263852" y="838199"/>
                </a:lnTo>
                <a:lnTo>
                  <a:pt x="2254830" y="850899"/>
                </a:lnTo>
                <a:lnTo>
                  <a:pt x="2246078" y="863599"/>
                </a:lnTo>
                <a:lnTo>
                  <a:pt x="2237730" y="876299"/>
                </a:lnTo>
                <a:lnTo>
                  <a:pt x="2227020" y="901699"/>
                </a:lnTo>
                <a:lnTo>
                  <a:pt x="2221170" y="927099"/>
                </a:lnTo>
                <a:lnTo>
                  <a:pt x="2222340" y="952499"/>
                </a:lnTo>
                <a:lnTo>
                  <a:pt x="2232690" y="965199"/>
                </a:lnTo>
                <a:lnTo>
                  <a:pt x="2218560" y="965199"/>
                </a:lnTo>
                <a:lnTo>
                  <a:pt x="2211327" y="977899"/>
                </a:lnTo>
                <a:lnTo>
                  <a:pt x="2203890" y="977899"/>
                </a:lnTo>
                <a:lnTo>
                  <a:pt x="2195138" y="990599"/>
                </a:lnTo>
                <a:lnTo>
                  <a:pt x="2186250" y="990599"/>
                </a:lnTo>
                <a:lnTo>
                  <a:pt x="2177363" y="1003299"/>
                </a:lnTo>
                <a:lnTo>
                  <a:pt x="2168611" y="1015999"/>
                </a:lnTo>
                <a:lnTo>
                  <a:pt x="2159577" y="1028699"/>
                </a:lnTo>
                <a:lnTo>
                  <a:pt x="2150881" y="1041399"/>
                </a:lnTo>
                <a:lnTo>
                  <a:pt x="2142589" y="1041399"/>
                </a:lnTo>
                <a:lnTo>
                  <a:pt x="2134771" y="1054099"/>
                </a:lnTo>
                <a:lnTo>
                  <a:pt x="2118211" y="1054099"/>
                </a:lnTo>
                <a:lnTo>
                  <a:pt x="2107490" y="1066799"/>
                </a:lnTo>
                <a:lnTo>
                  <a:pt x="2099401" y="1092199"/>
                </a:lnTo>
                <a:lnTo>
                  <a:pt x="2094417" y="1104899"/>
                </a:lnTo>
                <a:lnTo>
                  <a:pt x="2093011" y="1117599"/>
                </a:lnTo>
                <a:lnTo>
                  <a:pt x="2064211" y="1117599"/>
                </a:lnTo>
                <a:lnTo>
                  <a:pt x="2056347" y="1130299"/>
                </a:lnTo>
                <a:lnTo>
                  <a:pt x="2049361" y="1142999"/>
                </a:lnTo>
                <a:lnTo>
                  <a:pt x="2043860" y="1142999"/>
                </a:lnTo>
                <a:lnTo>
                  <a:pt x="2040451" y="1155699"/>
                </a:lnTo>
                <a:lnTo>
                  <a:pt x="2039428" y="1181099"/>
                </a:lnTo>
                <a:lnTo>
                  <a:pt x="2040901" y="1193799"/>
                </a:lnTo>
                <a:lnTo>
                  <a:pt x="2041970" y="1206499"/>
                </a:lnTo>
                <a:lnTo>
                  <a:pt x="2039731" y="1219199"/>
                </a:lnTo>
                <a:lnTo>
                  <a:pt x="2036660" y="1231899"/>
                </a:lnTo>
                <a:lnTo>
                  <a:pt x="2031901" y="1244599"/>
                </a:lnTo>
                <a:lnTo>
                  <a:pt x="2025658" y="1244599"/>
                </a:lnTo>
                <a:lnTo>
                  <a:pt x="2018131" y="1257299"/>
                </a:lnTo>
                <a:lnTo>
                  <a:pt x="1987172" y="1257299"/>
                </a:lnTo>
                <a:lnTo>
                  <a:pt x="1985360" y="1282699"/>
                </a:lnTo>
                <a:lnTo>
                  <a:pt x="1982402" y="1295399"/>
                </a:lnTo>
                <a:lnTo>
                  <a:pt x="1977148" y="1320799"/>
                </a:lnTo>
                <a:lnTo>
                  <a:pt x="1968452" y="1333499"/>
                </a:lnTo>
                <a:lnTo>
                  <a:pt x="1964064" y="1346199"/>
                </a:lnTo>
                <a:lnTo>
                  <a:pt x="1825173" y="1346199"/>
                </a:lnTo>
                <a:lnTo>
                  <a:pt x="1819784" y="1358899"/>
                </a:lnTo>
                <a:lnTo>
                  <a:pt x="1814463" y="1358899"/>
                </a:lnTo>
                <a:lnTo>
                  <a:pt x="1809276" y="1371599"/>
                </a:lnTo>
                <a:lnTo>
                  <a:pt x="1804293" y="1371599"/>
                </a:lnTo>
                <a:lnTo>
                  <a:pt x="1788835" y="1396999"/>
                </a:lnTo>
                <a:lnTo>
                  <a:pt x="1777833" y="1435099"/>
                </a:lnTo>
                <a:lnTo>
                  <a:pt x="1767640" y="1460499"/>
                </a:lnTo>
                <a:lnTo>
                  <a:pt x="1754613" y="1485899"/>
                </a:lnTo>
                <a:lnTo>
                  <a:pt x="1735173" y="1485899"/>
                </a:lnTo>
                <a:lnTo>
                  <a:pt x="1723653" y="1498599"/>
                </a:lnTo>
                <a:lnTo>
                  <a:pt x="1688385" y="1523999"/>
                </a:lnTo>
                <a:lnTo>
                  <a:pt x="1643464" y="1536699"/>
                </a:lnTo>
                <a:lnTo>
                  <a:pt x="1513414" y="1536699"/>
                </a:lnTo>
                <a:lnTo>
                  <a:pt x="1518454" y="1562099"/>
                </a:lnTo>
                <a:lnTo>
                  <a:pt x="1486234" y="1562099"/>
                </a:lnTo>
                <a:lnTo>
                  <a:pt x="1471272" y="1574799"/>
                </a:lnTo>
                <a:lnTo>
                  <a:pt x="1457255" y="1587499"/>
                </a:lnTo>
                <a:lnTo>
                  <a:pt x="1441752" y="1600199"/>
                </a:lnTo>
                <a:lnTo>
                  <a:pt x="1428815" y="1612899"/>
                </a:lnTo>
                <a:lnTo>
                  <a:pt x="1418577" y="1625599"/>
                </a:lnTo>
                <a:lnTo>
                  <a:pt x="1411175" y="1650999"/>
                </a:lnTo>
                <a:lnTo>
                  <a:pt x="1411377" y="1663699"/>
                </a:lnTo>
                <a:lnTo>
                  <a:pt x="1417115" y="1689099"/>
                </a:lnTo>
                <a:lnTo>
                  <a:pt x="1419309" y="1701799"/>
                </a:lnTo>
                <a:lnTo>
                  <a:pt x="1301016" y="1701799"/>
                </a:lnTo>
                <a:lnTo>
                  <a:pt x="1277897" y="1714499"/>
                </a:lnTo>
                <a:lnTo>
                  <a:pt x="1218700" y="1739899"/>
                </a:lnTo>
                <a:lnTo>
                  <a:pt x="1195176" y="1752599"/>
                </a:lnTo>
                <a:lnTo>
                  <a:pt x="1189416" y="1752599"/>
                </a:lnTo>
                <a:lnTo>
                  <a:pt x="1182216" y="1765299"/>
                </a:lnTo>
                <a:lnTo>
                  <a:pt x="1174296" y="1765299"/>
                </a:lnTo>
                <a:lnTo>
                  <a:pt x="1156904" y="1777999"/>
                </a:lnTo>
                <a:lnTo>
                  <a:pt x="1142616" y="1803399"/>
                </a:lnTo>
                <a:lnTo>
                  <a:pt x="1134809" y="1816099"/>
                </a:lnTo>
                <a:lnTo>
                  <a:pt x="1136857" y="1828799"/>
                </a:lnTo>
                <a:lnTo>
                  <a:pt x="1116144" y="1866899"/>
                </a:lnTo>
                <a:lnTo>
                  <a:pt x="1097643" y="1917699"/>
                </a:lnTo>
                <a:lnTo>
                  <a:pt x="1082010" y="1981199"/>
                </a:lnTo>
                <a:lnTo>
                  <a:pt x="1069903" y="2044699"/>
                </a:lnTo>
                <a:lnTo>
                  <a:pt x="1061977" y="2070099"/>
                </a:lnTo>
                <a:lnTo>
                  <a:pt x="1057949" y="2082799"/>
                </a:lnTo>
                <a:lnTo>
                  <a:pt x="1052437" y="2095499"/>
                </a:lnTo>
                <a:lnTo>
                  <a:pt x="1045575" y="2108199"/>
                </a:lnTo>
                <a:lnTo>
                  <a:pt x="1037497" y="2108199"/>
                </a:lnTo>
                <a:lnTo>
                  <a:pt x="1009519" y="2120899"/>
                </a:lnTo>
                <a:lnTo>
                  <a:pt x="976747" y="2133599"/>
                </a:lnTo>
                <a:lnTo>
                  <a:pt x="912218" y="2133599"/>
                </a:lnTo>
                <a:lnTo>
                  <a:pt x="901620" y="2158999"/>
                </a:lnTo>
                <a:lnTo>
                  <a:pt x="890618" y="2171699"/>
                </a:lnTo>
                <a:lnTo>
                  <a:pt x="879616" y="2197099"/>
                </a:lnTo>
                <a:lnTo>
                  <a:pt x="869018" y="2209799"/>
                </a:lnTo>
                <a:lnTo>
                  <a:pt x="824468" y="2209799"/>
                </a:lnTo>
                <a:lnTo>
                  <a:pt x="807818" y="2222499"/>
                </a:lnTo>
                <a:lnTo>
                  <a:pt x="795826" y="2235199"/>
                </a:lnTo>
                <a:lnTo>
                  <a:pt x="784779" y="2247899"/>
                </a:lnTo>
                <a:lnTo>
                  <a:pt x="774811" y="2260599"/>
                </a:lnTo>
                <a:lnTo>
                  <a:pt x="766059" y="2273299"/>
                </a:lnTo>
                <a:lnTo>
                  <a:pt x="606940" y="2336799"/>
                </a:lnTo>
                <a:lnTo>
                  <a:pt x="587580" y="2374899"/>
                </a:lnTo>
                <a:lnTo>
                  <a:pt x="574407" y="2425699"/>
                </a:lnTo>
                <a:lnTo>
                  <a:pt x="564794" y="2476499"/>
                </a:lnTo>
                <a:lnTo>
                  <a:pt x="556114" y="2539999"/>
                </a:lnTo>
                <a:lnTo>
                  <a:pt x="545740" y="2590799"/>
                </a:lnTo>
                <a:lnTo>
                  <a:pt x="205182" y="2857499"/>
                </a:lnTo>
                <a:lnTo>
                  <a:pt x="182108" y="2870199"/>
                </a:lnTo>
                <a:lnTo>
                  <a:pt x="159372" y="2870199"/>
                </a:lnTo>
                <a:lnTo>
                  <a:pt x="137041" y="2882899"/>
                </a:lnTo>
                <a:lnTo>
                  <a:pt x="115182" y="2895599"/>
                </a:lnTo>
                <a:lnTo>
                  <a:pt x="113742" y="2908299"/>
                </a:lnTo>
                <a:lnTo>
                  <a:pt x="106430" y="2908299"/>
                </a:lnTo>
                <a:lnTo>
                  <a:pt x="100603" y="2920999"/>
                </a:lnTo>
                <a:lnTo>
                  <a:pt x="96125" y="2933699"/>
                </a:lnTo>
                <a:lnTo>
                  <a:pt x="92863" y="2946399"/>
                </a:lnTo>
                <a:lnTo>
                  <a:pt x="0" y="3009899"/>
                </a:lnTo>
                <a:close/>
              </a:path>
              <a:path w="3954145" h="3263900">
                <a:moveTo>
                  <a:pt x="2002381" y="1269999"/>
                </a:moveTo>
                <a:lnTo>
                  <a:pt x="1994338" y="1269999"/>
                </a:lnTo>
                <a:lnTo>
                  <a:pt x="1987172" y="1257299"/>
                </a:lnTo>
                <a:lnTo>
                  <a:pt x="2010560" y="1257299"/>
                </a:lnTo>
                <a:lnTo>
                  <a:pt x="2002381" y="1269999"/>
                </a:lnTo>
                <a:close/>
              </a:path>
              <a:path w="3954145" h="3263900">
                <a:moveTo>
                  <a:pt x="1935062" y="1371599"/>
                </a:moveTo>
                <a:lnTo>
                  <a:pt x="1881973" y="1371599"/>
                </a:lnTo>
                <a:lnTo>
                  <a:pt x="1867022" y="1358899"/>
                </a:lnTo>
                <a:lnTo>
                  <a:pt x="1851126" y="1346199"/>
                </a:lnTo>
                <a:lnTo>
                  <a:pt x="1958732" y="1346199"/>
                </a:lnTo>
                <a:lnTo>
                  <a:pt x="1952859" y="1358899"/>
                </a:lnTo>
                <a:lnTo>
                  <a:pt x="1946852" y="1358899"/>
                </a:lnTo>
                <a:lnTo>
                  <a:pt x="1935062" y="1371599"/>
                </a:lnTo>
                <a:close/>
              </a:path>
              <a:path w="3954145" h="3263900">
                <a:moveTo>
                  <a:pt x="1559494" y="1562099"/>
                </a:moveTo>
                <a:lnTo>
                  <a:pt x="1550134" y="1562099"/>
                </a:lnTo>
                <a:lnTo>
                  <a:pt x="1544374" y="1549399"/>
                </a:lnTo>
                <a:lnTo>
                  <a:pt x="1524631" y="1549399"/>
                </a:lnTo>
                <a:lnTo>
                  <a:pt x="1513414" y="1536699"/>
                </a:lnTo>
                <a:lnTo>
                  <a:pt x="1643464" y="1536699"/>
                </a:lnTo>
                <a:lnTo>
                  <a:pt x="1597598" y="1549399"/>
                </a:lnTo>
                <a:lnTo>
                  <a:pt x="1559494" y="1562099"/>
                </a:lnTo>
                <a:close/>
              </a:path>
              <a:path w="3954145" h="3263900">
                <a:moveTo>
                  <a:pt x="1417655" y="1739899"/>
                </a:moveTo>
                <a:lnTo>
                  <a:pt x="1392950" y="1739899"/>
                </a:lnTo>
                <a:lnTo>
                  <a:pt x="1325810" y="1714499"/>
                </a:lnTo>
                <a:lnTo>
                  <a:pt x="1301016" y="1701799"/>
                </a:lnTo>
                <a:lnTo>
                  <a:pt x="1419309" y="1701799"/>
                </a:lnTo>
                <a:lnTo>
                  <a:pt x="1421502" y="1714499"/>
                </a:lnTo>
                <a:lnTo>
                  <a:pt x="1417655" y="1739899"/>
                </a:lnTo>
                <a:close/>
              </a:path>
              <a:path w="3954145" h="3263900">
                <a:moveTo>
                  <a:pt x="943031" y="2146299"/>
                </a:moveTo>
                <a:lnTo>
                  <a:pt x="912218" y="2133599"/>
                </a:lnTo>
                <a:lnTo>
                  <a:pt x="976747" y="2133599"/>
                </a:lnTo>
                <a:lnTo>
                  <a:pt x="943031" y="2146299"/>
                </a:lnTo>
                <a:close/>
              </a:path>
              <a:path w="3954145" h="3263900">
                <a:moveTo>
                  <a:pt x="266505" y="2844799"/>
                </a:moveTo>
                <a:lnTo>
                  <a:pt x="244062" y="2844799"/>
                </a:lnTo>
                <a:lnTo>
                  <a:pt x="542140" y="2616199"/>
                </a:lnTo>
                <a:lnTo>
                  <a:pt x="533984" y="2641599"/>
                </a:lnTo>
                <a:lnTo>
                  <a:pt x="524410" y="2654299"/>
                </a:lnTo>
                <a:lnTo>
                  <a:pt x="513081" y="2666999"/>
                </a:lnTo>
                <a:lnTo>
                  <a:pt x="499660" y="2692399"/>
                </a:lnTo>
                <a:lnTo>
                  <a:pt x="478499" y="2692399"/>
                </a:lnTo>
                <a:lnTo>
                  <a:pt x="470140" y="2705099"/>
                </a:lnTo>
                <a:lnTo>
                  <a:pt x="472762" y="2717799"/>
                </a:lnTo>
                <a:lnTo>
                  <a:pt x="475990" y="2730499"/>
                </a:lnTo>
                <a:lnTo>
                  <a:pt x="479354" y="2743199"/>
                </a:lnTo>
                <a:lnTo>
                  <a:pt x="482380" y="2755899"/>
                </a:lnTo>
                <a:lnTo>
                  <a:pt x="476418" y="2768599"/>
                </a:lnTo>
                <a:lnTo>
                  <a:pt x="467620" y="2781299"/>
                </a:lnTo>
                <a:lnTo>
                  <a:pt x="456663" y="2793999"/>
                </a:lnTo>
                <a:lnTo>
                  <a:pt x="444221" y="2806699"/>
                </a:lnTo>
                <a:lnTo>
                  <a:pt x="436908" y="2806699"/>
                </a:lnTo>
                <a:lnTo>
                  <a:pt x="430001" y="2819399"/>
                </a:lnTo>
                <a:lnTo>
                  <a:pt x="416861" y="2819399"/>
                </a:lnTo>
                <a:lnTo>
                  <a:pt x="395396" y="2832099"/>
                </a:lnTo>
                <a:lnTo>
                  <a:pt x="288611" y="2832099"/>
                </a:lnTo>
                <a:lnTo>
                  <a:pt x="266505" y="2844799"/>
                </a:lnTo>
                <a:close/>
              </a:path>
              <a:path w="3954145" h="3263900">
                <a:moveTo>
                  <a:pt x="53983" y="3263899"/>
                </a:moveTo>
                <a:lnTo>
                  <a:pt x="46063" y="3263899"/>
                </a:lnTo>
                <a:lnTo>
                  <a:pt x="23833" y="3251199"/>
                </a:lnTo>
                <a:lnTo>
                  <a:pt x="8623" y="3225799"/>
                </a:lnTo>
                <a:lnTo>
                  <a:pt x="0" y="3225799"/>
                </a:lnTo>
                <a:lnTo>
                  <a:pt x="0" y="3035299"/>
                </a:lnTo>
                <a:lnTo>
                  <a:pt x="90703" y="2959099"/>
                </a:lnTo>
                <a:lnTo>
                  <a:pt x="89634" y="2984499"/>
                </a:lnTo>
                <a:lnTo>
                  <a:pt x="90253" y="3022599"/>
                </a:lnTo>
                <a:lnTo>
                  <a:pt x="91816" y="3047999"/>
                </a:lnTo>
                <a:lnTo>
                  <a:pt x="93583" y="3073399"/>
                </a:lnTo>
                <a:lnTo>
                  <a:pt x="98285" y="3124199"/>
                </a:lnTo>
                <a:lnTo>
                  <a:pt x="99343" y="3174999"/>
                </a:lnTo>
                <a:lnTo>
                  <a:pt x="93380" y="3225799"/>
                </a:lnTo>
                <a:lnTo>
                  <a:pt x="77023" y="3251199"/>
                </a:lnTo>
                <a:lnTo>
                  <a:pt x="61183" y="3251199"/>
                </a:lnTo>
                <a:lnTo>
                  <a:pt x="53983" y="3263899"/>
                </a:lnTo>
                <a:close/>
              </a:path>
            </a:pathLst>
          </a:custGeom>
          <a:solidFill>
            <a:srgbClr val="DFC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0"/>
            <a:ext cx="505459" cy="393700"/>
          </a:xfrm>
          <a:custGeom>
            <a:avLst/>
            <a:gdLst/>
            <a:ahLst/>
            <a:cxnLst/>
            <a:rect l="l" t="t" r="r" b="b"/>
            <a:pathLst>
              <a:path w="505459" h="393700">
                <a:moveTo>
                  <a:pt x="0" y="393331"/>
                </a:moveTo>
                <a:lnTo>
                  <a:pt x="0" y="371243"/>
                </a:lnTo>
                <a:lnTo>
                  <a:pt x="476866" y="0"/>
                </a:lnTo>
                <a:lnTo>
                  <a:pt x="505238" y="0"/>
                </a:lnTo>
                <a:lnTo>
                  <a:pt x="0" y="393331"/>
                </a:lnTo>
                <a:close/>
              </a:path>
            </a:pathLst>
          </a:custGeom>
          <a:solidFill>
            <a:srgbClr val="4B2912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0"/>
            <a:ext cx="505459" cy="393700"/>
          </a:xfrm>
          <a:custGeom>
            <a:avLst/>
            <a:gdLst/>
            <a:ahLst/>
            <a:cxnLst/>
            <a:rect l="l" t="t" r="r" b="b"/>
            <a:pathLst>
              <a:path w="505459" h="393700">
                <a:moveTo>
                  <a:pt x="0" y="393331"/>
                </a:moveTo>
                <a:lnTo>
                  <a:pt x="505238" y="0"/>
                </a:lnTo>
              </a:path>
              <a:path w="505459" h="393700">
                <a:moveTo>
                  <a:pt x="476866" y="0"/>
                </a:moveTo>
                <a:lnTo>
                  <a:pt x="0" y="371243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0"/>
            <a:ext cx="1071880" cy="835025"/>
          </a:xfrm>
          <a:custGeom>
            <a:avLst/>
            <a:gdLst/>
            <a:ahLst/>
            <a:cxnLst/>
            <a:rect l="l" t="t" r="r" b="b"/>
            <a:pathLst>
              <a:path w="1071880" h="835025">
                <a:moveTo>
                  <a:pt x="0" y="834494"/>
                </a:moveTo>
                <a:lnTo>
                  <a:pt x="0" y="813316"/>
                </a:lnTo>
                <a:lnTo>
                  <a:pt x="1044715" y="0"/>
                </a:lnTo>
                <a:lnTo>
                  <a:pt x="1071778" y="0"/>
                </a:lnTo>
                <a:lnTo>
                  <a:pt x="0" y="834494"/>
                </a:lnTo>
                <a:close/>
              </a:path>
            </a:pathLst>
          </a:custGeom>
          <a:solidFill>
            <a:srgbClr val="4B2912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0"/>
            <a:ext cx="1071880" cy="835025"/>
          </a:xfrm>
          <a:custGeom>
            <a:avLst/>
            <a:gdLst/>
            <a:ahLst/>
            <a:cxnLst/>
            <a:rect l="l" t="t" r="r" b="b"/>
            <a:pathLst>
              <a:path w="1071880" h="835025">
                <a:moveTo>
                  <a:pt x="0" y="834494"/>
                </a:moveTo>
                <a:lnTo>
                  <a:pt x="1071778" y="0"/>
                </a:lnTo>
              </a:path>
              <a:path w="1071880" h="835025">
                <a:moveTo>
                  <a:pt x="1044715" y="0"/>
                </a:moveTo>
                <a:lnTo>
                  <a:pt x="0" y="81331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0"/>
            <a:ext cx="1640839" cy="1276985"/>
          </a:xfrm>
          <a:custGeom>
            <a:avLst/>
            <a:gdLst/>
            <a:ahLst/>
            <a:cxnLst/>
            <a:rect l="l" t="t" r="r" b="b"/>
            <a:pathLst>
              <a:path w="1640839" h="1276985">
                <a:moveTo>
                  <a:pt x="0" y="1276917"/>
                </a:moveTo>
                <a:lnTo>
                  <a:pt x="0" y="1254829"/>
                </a:lnTo>
                <a:lnTo>
                  <a:pt x="1611844" y="0"/>
                </a:lnTo>
                <a:lnTo>
                  <a:pt x="1640216" y="0"/>
                </a:lnTo>
                <a:lnTo>
                  <a:pt x="0" y="1276917"/>
                </a:lnTo>
                <a:close/>
              </a:path>
            </a:pathLst>
          </a:custGeom>
          <a:solidFill>
            <a:srgbClr val="4B2912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0"/>
            <a:ext cx="1640839" cy="1276985"/>
          </a:xfrm>
          <a:custGeom>
            <a:avLst/>
            <a:gdLst/>
            <a:ahLst/>
            <a:cxnLst/>
            <a:rect l="l" t="t" r="r" b="b"/>
            <a:pathLst>
              <a:path w="1640839" h="1276985">
                <a:moveTo>
                  <a:pt x="0" y="1276917"/>
                </a:moveTo>
                <a:lnTo>
                  <a:pt x="1640216" y="0"/>
                </a:lnTo>
              </a:path>
              <a:path w="1640839" h="1276985">
                <a:moveTo>
                  <a:pt x="1611844" y="0"/>
                </a:moveTo>
                <a:lnTo>
                  <a:pt x="0" y="125482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0"/>
            <a:ext cx="2205990" cy="1717675"/>
          </a:xfrm>
          <a:custGeom>
            <a:avLst/>
            <a:gdLst/>
            <a:ahLst/>
            <a:cxnLst/>
            <a:rect l="l" t="t" r="r" b="b"/>
            <a:pathLst>
              <a:path w="2205990" h="1717675">
                <a:moveTo>
                  <a:pt x="0" y="1717564"/>
                </a:moveTo>
                <a:lnTo>
                  <a:pt x="0" y="1696342"/>
                </a:lnTo>
                <a:lnTo>
                  <a:pt x="2178973" y="0"/>
                </a:lnTo>
                <a:lnTo>
                  <a:pt x="2205943" y="0"/>
                </a:lnTo>
                <a:lnTo>
                  <a:pt x="0" y="1717564"/>
                </a:lnTo>
                <a:close/>
              </a:path>
            </a:pathLst>
          </a:custGeom>
          <a:solidFill>
            <a:srgbClr val="4B2912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0"/>
            <a:ext cx="2205990" cy="1717675"/>
          </a:xfrm>
          <a:custGeom>
            <a:avLst/>
            <a:gdLst/>
            <a:ahLst/>
            <a:cxnLst/>
            <a:rect l="l" t="t" r="r" b="b"/>
            <a:pathLst>
              <a:path w="2205990" h="1717675">
                <a:moveTo>
                  <a:pt x="0" y="1717564"/>
                </a:moveTo>
                <a:lnTo>
                  <a:pt x="2205943" y="0"/>
                </a:lnTo>
              </a:path>
              <a:path w="2205990" h="1717675">
                <a:moveTo>
                  <a:pt x="2178973" y="0"/>
                </a:moveTo>
                <a:lnTo>
                  <a:pt x="0" y="169634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0"/>
            <a:ext cx="2774950" cy="2160270"/>
          </a:xfrm>
          <a:custGeom>
            <a:avLst/>
            <a:gdLst/>
            <a:ahLst/>
            <a:cxnLst/>
            <a:rect l="l" t="t" r="r" b="b"/>
            <a:pathLst>
              <a:path w="2774950" h="2160270">
                <a:moveTo>
                  <a:pt x="0" y="2159943"/>
                </a:moveTo>
                <a:lnTo>
                  <a:pt x="0" y="2137855"/>
                </a:lnTo>
                <a:lnTo>
                  <a:pt x="2746102" y="0"/>
                </a:lnTo>
                <a:lnTo>
                  <a:pt x="2774474" y="0"/>
                </a:lnTo>
                <a:lnTo>
                  <a:pt x="0" y="2159943"/>
                </a:lnTo>
                <a:close/>
              </a:path>
            </a:pathLst>
          </a:custGeom>
          <a:solidFill>
            <a:srgbClr val="4B2912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0"/>
            <a:ext cx="2774950" cy="2160270"/>
          </a:xfrm>
          <a:custGeom>
            <a:avLst/>
            <a:gdLst/>
            <a:ahLst/>
            <a:cxnLst/>
            <a:rect l="l" t="t" r="r" b="b"/>
            <a:pathLst>
              <a:path w="2774950" h="2160270">
                <a:moveTo>
                  <a:pt x="0" y="2159943"/>
                </a:moveTo>
                <a:lnTo>
                  <a:pt x="2774473" y="0"/>
                </a:lnTo>
              </a:path>
              <a:path w="2774950" h="2160270">
                <a:moveTo>
                  <a:pt x="2746102" y="0"/>
                </a:moveTo>
                <a:lnTo>
                  <a:pt x="0" y="213785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299650" y="0"/>
            <a:ext cx="1040130" cy="792480"/>
          </a:xfrm>
          <a:custGeom>
            <a:avLst/>
            <a:gdLst/>
            <a:ahLst/>
            <a:cxnLst/>
            <a:rect l="l" t="t" r="r" b="b"/>
            <a:pathLst>
              <a:path w="1040129" h="792480">
                <a:moveTo>
                  <a:pt x="1439" y="790532"/>
                </a:moveTo>
                <a:lnTo>
                  <a:pt x="0" y="788372"/>
                </a:lnTo>
                <a:lnTo>
                  <a:pt x="1012665" y="0"/>
                </a:lnTo>
                <a:lnTo>
                  <a:pt x="1039620" y="0"/>
                </a:lnTo>
                <a:lnTo>
                  <a:pt x="29004" y="786932"/>
                </a:lnTo>
                <a:lnTo>
                  <a:pt x="15839" y="786932"/>
                </a:lnTo>
                <a:lnTo>
                  <a:pt x="14039" y="788372"/>
                </a:lnTo>
                <a:lnTo>
                  <a:pt x="10799" y="788372"/>
                </a:lnTo>
                <a:lnTo>
                  <a:pt x="9935" y="789092"/>
                </a:lnTo>
                <a:lnTo>
                  <a:pt x="4319" y="789092"/>
                </a:lnTo>
                <a:lnTo>
                  <a:pt x="1439" y="790532"/>
                </a:lnTo>
                <a:close/>
              </a:path>
              <a:path w="1040129" h="792480">
                <a:moveTo>
                  <a:pt x="17999" y="789092"/>
                </a:moveTo>
                <a:lnTo>
                  <a:pt x="15839" y="786932"/>
                </a:lnTo>
                <a:lnTo>
                  <a:pt x="20879" y="786932"/>
                </a:lnTo>
                <a:lnTo>
                  <a:pt x="17999" y="789092"/>
                </a:lnTo>
                <a:close/>
              </a:path>
              <a:path w="1040129" h="792480">
                <a:moveTo>
                  <a:pt x="23039" y="789812"/>
                </a:moveTo>
                <a:lnTo>
                  <a:pt x="20879" y="786932"/>
                </a:lnTo>
                <a:lnTo>
                  <a:pt x="26639" y="786932"/>
                </a:lnTo>
                <a:lnTo>
                  <a:pt x="23039" y="789812"/>
                </a:lnTo>
                <a:close/>
              </a:path>
              <a:path w="1040129" h="792480">
                <a:moveTo>
                  <a:pt x="28079" y="787652"/>
                </a:moveTo>
                <a:lnTo>
                  <a:pt x="26639" y="786932"/>
                </a:lnTo>
                <a:lnTo>
                  <a:pt x="29004" y="786932"/>
                </a:lnTo>
                <a:lnTo>
                  <a:pt x="28079" y="787652"/>
                </a:lnTo>
                <a:close/>
              </a:path>
              <a:path w="1040129" h="792480">
                <a:moveTo>
                  <a:pt x="12239" y="789812"/>
                </a:moveTo>
                <a:lnTo>
                  <a:pt x="10799" y="788372"/>
                </a:lnTo>
                <a:lnTo>
                  <a:pt x="14039" y="788372"/>
                </a:lnTo>
                <a:lnTo>
                  <a:pt x="12239" y="789812"/>
                </a:lnTo>
                <a:close/>
              </a:path>
              <a:path w="1040129" h="792480">
                <a:moveTo>
                  <a:pt x="6479" y="791972"/>
                </a:moveTo>
                <a:lnTo>
                  <a:pt x="4319" y="789092"/>
                </a:lnTo>
                <a:lnTo>
                  <a:pt x="9935" y="789092"/>
                </a:lnTo>
                <a:lnTo>
                  <a:pt x="6479" y="791972"/>
                </a:lnTo>
                <a:close/>
              </a:path>
            </a:pathLst>
          </a:custGeom>
          <a:solidFill>
            <a:srgbClr val="4B2912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299650" y="0"/>
            <a:ext cx="1040130" cy="792480"/>
          </a:xfrm>
          <a:custGeom>
            <a:avLst/>
            <a:gdLst/>
            <a:ahLst/>
            <a:cxnLst/>
            <a:rect l="l" t="t" r="r" b="b"/>
            <a:pathLst>
              <a:path w="1040129" h="792480">
                <a:moveTo>
                  <a:pt x="0" y="788372"/>
                </a:moveTo>
                <a:lnTo>
                  <a:pt x="1439" y="790532"/>
                </a:lnTo>
                <a:lnTo>
                  <a:pt x="4319" y="789092"/>
                </a:lnTo>
                <a:lnTo>
                  <a:pt x="6479" y="791972"/>
                </a:lnTo>
                <a:lnTo>
                  <a:pt x="10799" y="788372"/>
                </a:lnTo>
                <a:lnTo>
                  <a:pt x="12239" y="789812"/>
                </a:lnTo>
                <a:lnTo>
                  <a:pt x="15839" y="786932"/>
                </a:lnTo>
                <a:lnTo>
                  <a:pt x="17999" y="789092"/>
                </a:lnTo>
                <a:lnTo>
                  <a:pt x="20879" y="786932"/>
                </a:lnTo>
                <a:lnTo>
                  <a:pt x="23039" y="789812"/>
                </a:lnTo>
                <a:lnTo>
                  <a:pt x="26639" y="786932"/>
                </a:lnTo>
                <a:lnTo>
                  <a:pt x="28079" y="787652"/>
                </a:lnTo>
                <a:lnTo>
                  <a:pt x="1039620" y="0"/>
                </a:lnTo>
              </a:path>
              <a:path w="1040129" h="792480">
                <a:moveTo>
                  <a:pt x="1012665" y="0"/>
                </a:moveTo>
                <a:lnTo>
                  <a:pt x="0" y="78837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799171"/>
            <a:ext cx="2289175" cy="1800225"/>
          </a:xfrm>
          <a:custGeom>
            <a:avLst/>
            <a:gdLst/>
            <a:ahLst/>
            <a:cxnLst/>
            <a:rect l="l" t="t" r="r" b="b"/>
            <a:pathLst>
              <a:path w="2289175" h="1800225">
                <a:moveTo>
                  <a:pt x="0" y="1799707"/>
                </a:moveTo>
                <a:lnTo>
                  <a:pt x="0" y="1778855"/>
                </a:lnTo>
                <a:lnTo>
                  <a:pt x="2285250" y="0"/>
                </a:lnTo>
                <a:lnTo>
                  <a:pt x="2288850" y="5039"/>
                </a:lnTo>
                <a:lnTo>
                  <a:pt x="2285250" y="7919"/>
                </a:lnTo>
                <a:lnTo>
                  <a:pt x="2286690" y="10079"/>
                </a:lnTo>
                <a:lnTo>
                  <a:pt x="2280930" y="14399"/>
                </a:lnTo>
                <a:lnTo>
                  <a:pt x="2282370" y="16559"/>
                </a:lnTo>
                <a:lnTo>
                  <a:pt x="2278770" y="19439"/>
                </a:lnTo>
                <a:lnTo>
                  <a:pt x="2280930" y="22319"/>
                </a:lnTo>
                <a:lnTo>
                  <a:pt x="2273730" y="28079"/>
                </a:lnTo>
                <a:lnTo>
                  <a:pt x="2275170" y="28799"/>
                </a:lnTo>
                <a:lnTo>
                  <a:pt x="0" y="1799707"/>
                </a:lnTo>
                <a:close/>
              </a:path>
            </a:pathLst>
          </a:custGeom>
          <a:solidFill>
            <a:srgbClr val="4B2912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799171"/>
            <a:ext cx="2289175" cy="1800225"/>
          </a:xfrm>
          <a:custGeom>
            <a:avLst/>
            <a:gdLst/>
            <a:ahLst/>
            <a:cxnLst/>
            <a:rect l="l" t="t" r="r" b="b"/>
            <a:pathLst>
              <a:path w="2289175" h="1800225">
                <a:moveTo>
                  <a:pt x="0" y="1799707"/>
                </a:moveTo>
                <a:lnTo>
                  <a:pt x="2275170" y="28799"/>
                </a:lnTo>
                <a:lnTo>
                  <a:pt x="2273730" y="28079"/>
                </a:lnTo>
                <a:lnTo>
                  <a:pt x="2280930" y="22319"/>
                </a:lnTo>
                <a:lnTo>
                  <a:pt x="2278770" y="19439"/>
                </a:lnTo>
                <a:lnTo>
                  <a:pt x="2282370" y="16559"/>
                </a:lnTo>
                <a:lnTo>
                  <a:pt x="2280930" y="14399"/>
                </a:lnTo>
                <a:lnTo>
                  <a:pt x="2286690" y="10079"/>
                </a:lnTo>
                <a:lnTo>
                  <a:pt x="2285250" y="7919"/>
                </a:lnTo>
                <a:lnTo>
                  <a:pt x="2288850" y="5039"/>
                </a:lnTo>
                <a:lnTo>
                  <a:pt x="2285250" y="0"/>
                </a:lnTo>
                <a:lnTo>
                  <a:pt x="0" y="177885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bg object 5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68081" y="-360"/>
            <a:ext cx="139728" cy="91416"/>
          </a:xfrm>
          <a:prstGeom prst="rect">
            <a:avLst/>
          </a:prstGeom>
        </p:spPr>
      </p:pic>
      <p:sp>
        <p:nvSpPr>
          <p:cNvPr id="52" name="bg object 52"/>
          <p:cNvSpPr/>
          <p:nvPr/>
        </p:nvSpPr>
        <p:spPr>
          <a:xfrm>
            <a:off x="201574" y="395261"/>
            <a:ext cx="3173095" cy="2470150"/>
          </a:xfrm>
          <a:custGeom>
            <a:avLst/>
            <a:gdLst/>
            <a:ahLst/>
            <a:cxnLst/>
            <a:rect l="l" t="t" r="r" b="b"/>
            <a:pathLst>
              <a:path w="3173095" h="2470150">
                <a:moveTo>
                  <a:pt x="347764" y="2205342"/>
                </a:moveTo>
                <a:lnTo>
                  <a:pt x="344157" y="2199589"/>
                </a:lnTo>
                <a:lnTo>
                  <a:pt x="0" y="2467419"/>
                </a:lnTo>
                <a:lnTo>
                  <a:pt x="2159" y="2469578"/>
                </a:lnTo>
                <a:lnTo>
                  <a:pt x="7200" y="2465984"/>
                </a:lnTo>
                <a:lnTo>
                  <a:pt x="9359" y="2468867"/>
                </a:lnTo>
                <a:lnTo>
                  <a:pt x="12966" y="2465260"/>
                </a:lnTo>
                <a:lnTo>
                  <a:pt x="14401" y="2466708"/>
                </a:lnTo>
                <a:lnTo>
                  <a:pt x="21602" y="2460942"/>
                </a:lnTo>
                <a:lnTo>
                  <a:pt x="23761" y="2463825"/>
                </a:lnTo>
                <a:lnTo>
                  <a:pt x="28079" y="2460942"/>
                </a:lnTo>
                <a:lnTo>
                  <a:pt x="30238" y="2463825"/>
                </a:lnTo>
                <a:lnTo>
                  <a:pt x="36715" y="2458059"/>
                </a:lnTo>
                <a:lnTo>
                  <a:pt x="37439" y="2459507"/>
                </a:lnTo>
                <a:lnTo>
                  <a:pt x="342722" y="2221903"/>
                </a:lnTo>
                <a:lnTo>
                  <a:pt x="341998" y="2220468"/>
                </a:lnTo>
                <a:lnTo>
                  <a:pt x="344881" y="2218309"/>
                </a:lnTo>
                <a:lnTo>
                  <a:pt x="342722" y="2215426"/>
                </a:lnTo>
                <a:lnTo>
                  <a:pt x="343433" y="2214702"/>
                </a:lnTo>
                <a:lnTo>
                  <a:pt x="341274" y="2211819"/>
                </a:lnTo>
                <a:lnTo>
                  <a:pt x="347040" y="2207501"/>
                </a:lnTo>
                <a:lnTo>
                  <a:pt x="346316" y="2206066"/>
                </a:lnTo>
                <a:lnTo>
                  <a:pt x="347764" y="2205342"/>
                </a:lnTo>
                <a:close/>
              </a:path>
              <a:path w="3173095" h="2470150">
                <a:moveTo>
                  <a:pt x="3173018" y="2159"/>
                </a:moveTo>
                <a:lnTo>
                  <a:pt x="3170859" y="0"/>
                </a:lnTo>
                <a:lnTo>
                  <a:pt x="2748229" y="329031"/>
                </a:lnTo>
                <a:lnTo>
                  <a:pt x="2750388" y="331203"/>
                </a:lnTo>
                <a:lnTo>
                  <a:pt x="2751099" y="330479"/>
                </a:lnTo>
                <a:lnTo>
                  <a:pt x="2753271" y="333362"/>
                </a:lnTo>
                <a:lnTo>
                  <a:pt x="2756141" y="331203"/>
                </a:lnTo>
                <a:lnTo>
                  <a:pt x="2756865" y="331914"/>
                </a:lnTo>
                <a:lnTo>
                  <a:pt x="2761183" y="329031"/>
                </a:lnTo>
                <a:lnTo>
                  <a:pt x="2763342" y="331914"/>
                </a:lnTo>
                <a:lnTo>
                  <a:pt x="2769108" y="327596"/>
                </a:lnTo>
                <a:lnTo>
                  <a:pt x="2771267" y="330479"/>
                </a:lnTo>
                <a:lnTo>
                  <a:pt x="2774861" y="327596"/>
                </a:lnTo>
                <a:lnTo>
                  <a:pt x="2776309" y="328320"/>
                </a:lnTo>
                <a:lnTo>
                  <a:pt x="3164382" y="25920"/>
                </a:lnTo>
                <a:lnTo>
                  <a:pt x="3163659" y="24485"/>
                </a:lnTo>
                <a:lnTo>
                  <a:pt x="3166541" y="22313"/>
                </a:lnTo>
                <a:lnTo>
                  <a:pt x="3164382" y="19443"/>
                </a:lnTo>
                <a:lnTo>
                  <a:pt x="3168700" y="16560"/>
                </a:lnTo>
                <a:lnTo>
                  <a:pt x="3166541" y="13677"/>
                </a:lnTo>
                <a:lnTo>
                  <a:pt x="3171583" y="9359"/>
                </a:lnTo>
                <a:lnTo>
                  <a:pt x="3170859" y="7924"/>
                </a:lnTo>
                <a:lnTo>
                  <a:pt x="3173018" y="7200"/>
                </a:lnTo>
                <a:lnTo>
                  <a:pt x="3170148" y="4318"/>
                </a:lnTo>
                <a:lnTo>
                  <a:pt x="3173018" y="2159"/>
                </a:lnTo>
                <a:close/>
              </a:path>
            </a:pathLst>
          </a:custGeom>
          <a:solidFill>
            <a:srgbClr val="C2C4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bg object 5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-359" y="2947997"/>
            <a:ext cx="97183" cy="93668"/>
          </a:xfrm>
          <a:prstGeom prst="rect">
            <a:avLst/>
          </a:prstGeom>
        </p:spPr>
      </p:pic>
      <p:sp>
        <p:nvSpPr>
          <p:cNvPr id="54" name="bg object 54"/>
          <p:cNvSpPr/>
          <p:nvPr/>
        </p:nvSpPr>
        <p:spPr>
          <a:xfrm>
            <a:off x="2219759" y="0"/>
            <a:ext cx="16068675" cy="1282700"/>
          </a:xfrm>
          <a:custGeom>
            <a:avLst/>
            <a:gdLst/>
            <a:ahLst/>
            <a:cxnLst/>
            <a:rect l="l" t="t" r="r" b="b"/>
            <a:pathLst>
              <a:path w="16068675" h="1282700">
                <a:moveTo>
                  <a:pt x="981406" y="990600"/>
                </a:moveTo>
                <a:lnTo>
                  <a:pt x="0" y="990600"/>
                </a:lnTo>
                <a:lnTo>
                  <a:pt x="0" y="0"/>
                </a:lnTo>
                <a:lnTo>
                  <a:pt x="16068240" y="0"/>
                </a:lnTo>
                <a:lnTo>
                  <a:pt x="16068240" y="609600"/>
                </a:lnTo>
                <a:lnTo>
                  <a:pt x="10309592" y="609600"/>
                </a:lnTo>
                <a:lnTo>
                  <a:pt x="10277676" y="635000"/>
                </a:lnTo>
                <a:lnTo>
                  <a:pt x="10251362" y="647700"/>
                </a:lnTo>
                <a:lnTo>
                  <a:pt x="10224644" y="673100"/>
                </a:lnTo>
                <a:lnTo>
                  <a:pt x="10006474" y="673100"/>
                </a:lnTo>
                <a:lnTo>
                  <a:pt x="10032484" y="698500"/>
                </a:lnTo>
                <a:lnTo>
                  <a:pt x="2317221" y="698500"/>
                </a:lnTo>
                <a:lnTo>
                  <a:pt x="2288410" y="711200"/>
                </a:lnTo>
                <a:lnTo>
                  <a:pt x="2254604" y="723900"/>
                </a:lnTo>
                <a:lnTo>
                  <a:pt x="2218300" y="749300"/>
                </a:lnTo>
                <a:lnTo>
                  <a:pt x="2183246" y="774700"/>
                </a:lnTo>
                <a:lnTo>
                  <a:pt x="2150081" y="787400"/>
                </a:lnTo>
                <a:lnTo>
                  <a:pt x="2098061" y="787400"/>
                </a:lnTo>
                <a:lnTo>
                  <a:pt x="2088803" y="800100"/>
                </a:lnTo>
                <a:lnTo>
                  <a:pt x="2052196" y="863600"/>
                </a:lnTo>
                <a:lnTo>
                  <a:pt x="2030382" y="889000"/>
                </a:lnTo>
                <a:lnTo>
                  <a:pt x="1987972" y="901700"/>
                </a:lnTo>
                <a:lnTo>
                  <a:pt x="1938483" y="914400"/>
                </a:lnTo>
                <a:lnTo>
                  <a:pt x="1832982" y="914400"/>
                </a:lnTo>
                <a:lnTo>
                  <a:pt x="1784325" y="927100"/>
                </a:lnTo>
                <a:lnTo>
                  <a:pt x="1743300" y="939800"/>
                </a:lnTo>
                <a:lnTo>
                  <a:pt x="1345293" y="939800"/>
                </a:lnTo>
                <a:lnTo>
                  <a:pt x="1293777" y="952500"/>
                </a:lnTo>
                <a:lnTo>
                  <a:pt x="1242234" y="952500"/>
                </a:lnTo>
                <a:lnTo>
                  <a:pt x="1190588" y="965200"/>
                </a:lnTo>
                <a:lnTo>
                  <a:pt x="1138760" y="965200"/>
                </a:lnTo>
                <a:lnTo>
                  <a:pt x="1086672" y="977900"/>
                </a:lnTo>
                <a:lnTo>
                  <a:pt x="1034246" y="977900"/>
                </a:lnTo>
                <a:lnTo>
                  <a:pt x="981406" y="990600"/>
                </a:lnTo>
                <a:close/>
              </a:path>
              <a:path w="16068675" h="1282700">
                <a:moveTo>
                  <a:pt x="10475910" y="901700"/>
                </a:moveTo>
                <a:lnTo>
                  <a:pt x="10462709" y="876300"/>
                </a:lnTo>
                <a:lnTo>
                  <a:pt x="10443387" y="838200"/>
                </a:lnTo>
                <a:lnTo>
                  <a:pt x="10419669" y="774700"/>
                </a:lnTo>
                <a:lnTo>
                  <a:pt x="10393281" y="723900"/>
                </a:lnTo>
                <a:lnTo>
                  <a:pt x="10365948" y="660400"/>
                </a:lnTo>
                <a:lnTo>
                  <a:pt x="10339397" y="622300"/>
                </a:lnTo>
                <a:lnTo>
                  <a:pt x="10315351" y="609600"/>
                </a:lnTo>
                <a:lnTo>
                  <a:pt x="16068240" y="609600"/>
                </a:lnTo>
                <a:lnTo>
                  <a:pt x="16068240" y="812800"/>
                </a:lnTo>
                <a:lnTo>
                  <a:pt x="11767219" y="812800"/>
                </a:lnTo>
                <a:lnTo>
                  <a:pt x="11737812" y="825500"/>
                </a:lnTo>
                <a:lnTo>
                  <a:pt x="11710700" y="825500"/>
                </a:lnTo>
                <a:lnTo>
                  <a:pt x="11673147" y="850900"/>
                </a:lnTo>
                <a:lnTo>
                  <a:pt x="11638160" y="863600"/>
                </a:lnTo>
                <a:lnTo>
                  <a:pt x="10633589" y="863600"/>
                </a:lnTo>
                <a:lnTo>
                  <a:pt x="10586272" y="876300"/>
                </a:lnTo>
                <a:lnTo>
                  <a:pt x="10542870" y="876300"/>
                </a:lnTo>
                <a:lnTo>
                  <a:pt x="10505407" y="889000"/>
                </a:lnTo>
                <a:lnTo>
                  <a:pt x="10475910" y="901700"/>
                </a:lnTo>
                <a:close/>
              </a:path>
              <a:path w="16068675" h="1282700">
                <a:moveTo>
                  <a:pt x="10174784" y="698500"/>
                </a:moveTo>
                <a:lnTo>
                  <a:pt x="10044814" y="698500"/>
                </a:lnTo>
                <a:lnTo>
                  <a:pt x="10020177" y="685800"/>
                </a:lnTo>
                <a:lnTo>
                  <a:pt x="10006474" y="673100"/>
                </a:lnTo>
                <a:lnTo>
                  <a:pt x="10224644" y="673100"/>
                </a:lnTo>
                <a:lnTo>
                  <a:pt x="10191513" y="685800"/>
                </a:lnTo>
                <a:lnTo>
                  <a:pt x="10174784" y="698500"/>
                </a:lnTo>
                <a:close/>
              </a:path>
              <a:path w="16068675" h="1282700">
                <a:moveTo>
                  <a:pt x="2556697" y="952500"/>
                </a:moveTo>
                <a:lnTo>
                  <a:pt x="2507794" y="952500"/>
                </a:lnTo>
                <a:lnTo>
                  <a:pt x="2491178" y="939800"/>
                </a:lnTo>
                <a:lnTo>
                  <a:pt x="2469454" y="927100"/>
                </a:lnTo>
                <a:lnTo>
                  <a:pt x="2444828" y="901700"/>
                </a:lnTo>
                <a:lnTo>
                  <a:pt x="2421417" y="863600"/>
                </a:lnTo>
                <a:lnTo>
                  <a:pt x="2403339" y="838200"/>
                </a:lnTo>
                <a:lnTo>
                  <a:pt x="2375649" y="825500"/>
                </a:lnTo>
                <a:lnTo>
                  <a:pt x="2369019" y="800100"/>
                </a:lnTo>
                <a:lnTo>
                  <a:pt x="2372829" y="774700"/>
                </a:lnTo>
                <a:lnTo>
                  <a:pt x="2376459" y="736600"/>
                </a:lnTo>
                <a:lnTo>
                  <a:pt x="2369289" y="711200"/>
                </a:lnTo>
                <a:lnTo>
                  <a:pt x="2340699" y="698500"/>
                </a:lnTo>
                <a:lnTo>
                  <a:pt x="10032484" y="698500"/>
                </a:lnTo>
                <a:lnTo>
                  <a:pt x="10058494" y="723900"/>
                </a:lnTo>
                <a:lnTo>
                  <a:pt x="10166613" y="800100"/>
                </a:lnTo>
                <a:lnTo>
                  <a:pt x="3035827" y="800100"/>
                </a:lnTo>
                <a:lnTo>
                  <a:pt x="2901308" y="838200"/>
                </a:lnTo>
                <a:lnTo>
                  <a:pt x="2858282" y="850900"/>
                </a:lnTo>
                <a:lnTo>
                  <a:pt x="2815895" y="876300"/>
                </a:lnTo>
                <a:lnTo>
                  <a:pt x="2765231" y="901700"/>
                </a:lnTo>
                <a:lnTo>
                  <a:pt x="2714186" y="914400"/>
                </a:lnTo>
                <a:lnTo>
                  <a:pt x="2662554" y="939800"/>
                </a:lnTo>
                <a:lnTo>
                  <a:pt x="2610127" y="939800"/>
                </a:lnTo>
                <a:lnTo>
                  <a:pt x="2556697" y="952500"/>
                </a:lnTo>
                <a:close/>
              </a:path>
              <a:path w="16068675" h="1282700">
                <a:moveTo>
                  <a:pt x="2100221" y="812800"/>
                </a:moveTo>
                <a:lnTo>
                  <a:pt x="2098061" y="812800"/>
                </a:lnTo>
                <a:lnTo>
                  <a:pt x="2100221" y="800100"/>
                </a:lnTo>
                <a:lnTo>
                  <a:pt x="2100221" y="787400"/>
                </a:lnTo>
                <a:lnTo>
                  <a:pt x="2150081" y="787400"/>
                </a:lnTo>
                <a:lnTo>
                  <a:pt x="2121506" y="800100"/>
                </a:lnTo>
                <a:lnTo>
                  <a:pt x="2100221" y="812800"/>
                </a:lnTo>
                <a:close/>
              </a:path>
              <a:path w="16068675" h="1282700">
                <a:moveTo>
                  <a:pt x="5947701" y="1079500"/>
                </a:moveTo>
                <a:lnTo>
                  <a:pt x="5902509" y="1079500"/>
                </a:lnTo>
                <a:lnTo>
                  <a:pt x="5186835" y="952500"/>
                </a:lnTo>
                <a:lnTo>
                  <a:pt x="4396248" y="952500"/>
                </a:lnTo>
                <a:lnTo>
                  <a:pt x="4302634" y="927100"/>
                </a:lnTo>
                <a:lnTo>
                  <a:pt x="4214123" y="901700"/>
                </a:lnTo>
                <a:lnTo>
                  <a:pt x="4034920" y="901700"/>
                </a:lnTo>
                <a:lnTo>
                  <a:pt x="3986016" y="889000"/>
                </a:lnTo>
                <a:lnTo>
                  <a:pt x="3877300" y="889000"/>
                </a:lnTo>
                <a:lnTo>
                  <a:pt x="3818802" y="876300"/>
                </a:lnTo>
                <a:lnTo>
                  <a:pt x="3758422" y="876300"/>
                </a:lnTo>
                <a:lnTo>
                  <a:pt x="3696816" y="863600"/>
                </a:lnTo>
                <a:lnTo>
                  <a:pt x="3634641" y="863600"/>
                </a:lnTo>
                <a:lnTo>
                  <a:pt x="3511214" y="838200"/>
                </a:lnTo>
                <a:lnTo>
                  <a:pt x="3451277" y="838200"/>
                </a:lnTo>
                <a:lnTo>
                  <a:pt x="3393400" y="825500"/>
                </a:lnTo>
                <a:lnTo>
                  <a:pt x="3338240" y="825500"/>
                </a:lnTo>
                <a:lnTo>
                  <a:pt x="3286456" y="812800"/>
                </a:lnTo>
                <a:lnTo>
                  <a:pt x="3126213" y="800100"/>
                </a:lnTo>
                <a:lnTo>
                  <a:pt x="10166613" y="800100"/>
                </a:lnTo>
                <a:lnTo>
                  <a:pt x="10220672" y="838200"/>
                </a:lnTo>
                <a:lnTo>
                  <a:pt x="10392031" y="939800"/>
                </a:lnTo>
                <a:lnTo>
                  <a:pt x="10445070" y="965200"/>
                </a:lnTo>
                <a:lnTo>
                  <a:pt x="8333658" y="965200"/>
                </a:lnTo>
                <a:lnTo>
                  <a:pt x="8326852" y="977900"/>
                </a:lnTo>
                <a:lnTo>
                  <a:pt x="8320248" y="977900"/>
                </a:lnTo>
                <a:lnTo>
                  <a:pt x="8284924" y="990600"/>
                </a:lnTo>
                <a:lnTo>
                  <a:pt x="8250409" y="990600"/>
                </a:lnTo>
                <a:lnTo>
                  <a:pt x="8213734" y="1003300"/>
                </a:lnTo>
                <a:lnTo>
                  <a:pt x="6528184" y="1003300"/>
                </a:lnTo>
                <a:lnTo>
                  <a:pt x="6482265" y="1016000"/>
                </a:lnTo>
                <a:lnTo>
                  <a:pt x="6436796" y="1016000"/>
                </a:lnTo>
                <a:lnTo>
                  <a:pt x="6391535" y="1028700"/>
                </a:lnTo>
                <a:lnTo>
                  <a:pt x="6346238" y="1028700"/>
                </a:lnTo>
                <a:lnTo>
                  <a:pt x="6300666" y="1041400"/>
                </a:lnTo>
                <a:lnTo>
                  <a:pt x="6243425" y="1041400"/>
                </a:lnTo>
                <a:lnTo>
                  <a:pt x="6189145" y="1054100"/>
                </a:lnTo>
                <a:lnTo>
                  <a:pt x="6137414" y="1054100"/>
                </a:lnTo>
                <a:lnTo>
                  <a:pt x="6087817" y="1066800"/>
                </a:lnTo>
                <a:lnTo>
                  <a:pt x="5993375" y="1066800"/>
                </a:lnTo>
                <a:lnTo>
                  <a:pt x="5947701" y="1079500"/>
                </a:lnTo>
                <a:close/>
              </a:path>
              <a:path w="16068675" h="1282700">
                <a:moveTo>
                  <a:pt x="12778451" y="1054100"/>
                </a:moveTo>
                <a:lnTo>
                  <a:pt x="12734522" y="1054100"/>
                </a:lnTo>
                <a:lnTo>
                  <a:pt x="12689053" y="1041400"/>
                </a:lnTo>
                <a:lnTo>
                  <a:pt x="12545375" y="1003300"/>
                </a:lnTo>
                <a:lnTo>
                  <a:pt x="12495718" y="977900"/>
                </a:lnTo>
                <a:lnTo>
                  <a:pt x="12394941" y="952500"/>
                </a:lnTo>
                <a:lnTo>
                  <a:pt x="12344218" y="927100"/>
                </a:lnTo>
                <a:lnTo>
                  <a:pt x="12243089" y="901700"/>
                </a:lnTo>
                <a:lnTo>
                  <a:pt x="12193078" y="876300"/>
                </a:lnTo>
                <a:lnTo>
                  <a:pt x="12143701" y="863600"/>
                </a:lnTo>
                <a:lnTo>
                  <a:pt x="12001341" y="825500"/>
                </a:lnTo>
                <a:lnTo>
                  <a:pt x="11956471" y="825500"/>
                </a:lnTo>
                <a:lnTo>
                  <a:pt x="11913222" y="812800"/>
                </a:lnTo>
                <a:lnTo>
                  <a:pt x="16068240" y="812800"/>
                </a:lnTo>
                <a:lnTo>
                  <a:pt x="16068240" y="939800"/>
                </a:lnTo>
                <a:lnTo>
                  <a:pt x="14264518" y="939800"/>
                </a:lnTo>
                <a:lnTo>
                  <a:pt x="14230847" y="952500"/>
                </a:lnTo>
                <a:lnTo>
                  <a:pt x="14111879" y="952500"/>
                </a:lnTo>
                <a:lnTo>
                  <a:pt x="14050409" y="965200"/>
                </a:lnTo>
                <a:lnTo>
                  <a:pt x="13994745" y="977900"/>
                </a:lnTo>
                <a:lnTo>
                  <a:pt x="12994927" y="977900"/>
                </a:lnTo>
                <a:lnTo>
                  <a:pt x="12944409" y="990600"/>
                </a:lnTo>
                <a:lnTo>
                  <a:pt x="12897266" y="1003300"/>
                </a:lnTo>
                <a:lnTo>
                  <a:pt x="12853735" y="1016000"/>
                </a:lnTo>
                <a:lnTo>
                  <a:pt x="12814051" y="1028700"/>
                </a:lnTo>
                <a:lnTo>
                  <a:pt x="12778451" y="1054100"/>
                </a:lnTo>
                <a:close/>
              </a:path>
              <a:path w="16068675" h="1282700">
                <a:moveTo>
                  <a:pt x="10792775" y="901700"/>
                </a:moveTo>
                <a:lnTo>
                  <a:pt x="10712968" y="901700"/>
                </a:lnTo>
                <a:lnTo>
                  <a:pt x="10681108" y="889000"/>
                </a:lnTo>
                <a:lnTo>
                  <a:pt x="10654109" y="876300"/>
                </a:lnTo>
                <a:lnTo>
                  <a:pt x="10633589" y="863600"/>
                </a:lnTo>
                <a:lnTo>
                  <a:pt x="10907186" y="863600"/>
                </a:lnTo>
                <a:lnTo>
                  <a:pt x="10875439" y="876300"/>
                </a:lnTo>
                <a:lnTo>
                  <a:pt x="10836267" y="889000"/>
                </a:lnTo>
                <a:lnTo>
                  <a:pt x="10792775" y="901700"/>
                </a:lnTo>
                <a:close/>
              </a:path>
              <a:path w="16068675" h="1282700">
                <a:moveTo>
                  <a:pt x="11331850" y="939800"/>
                </a:moveTo>
                <a:lnTo>
                  <a:pt x="11137773" y="939800"/>
                </a:lnTo>
                <a:lnTo>
                  <a:pt x="11030362" y="914400"/>
                </a:lnTo>
                <a:lnTo>
                  <a:pt x="10981348" y="901700"/>
                </a:lnTo>
                <a:lnTo>
                  <a:pt x="10939324" y="889000"/>
                </a:lnTo>
                <a:lnTo>
                  <a:pt x="10907186" y="863600"/>
                </a:lnTo>
                <a:lnTo>
                  <a:pt x="11638160" y="863600"/>
                </a:lnTo>
                <a:lnTo>
                  <a:pt x="11602363" y="889000"/>
                </a:lnTo>
                <a:lnTo>
                  <a:pt x="11562381" y="901700"/>
                </a:lnTo>
                <a:lnTo>
                  <a:pt x="11520995" y="914400"/>
                </a:lnTo>
                <a:lnTo>
                  <a:pt x="11476088" y="914400"/>
                </a:lnTo>
                <a:lnTo>
                  <a:pt x="11428822" y="927100"/>
                </a:lnTo>
                <a:lnTo>
                  <a:pt x="11380356" y="927100"/>
                </a:lnTo>
                <a:lnTo>
                  <a:pt x="11331850" y="939800"/>
                </a:lnTo>
                <a:close/>
              </a:path>
              <a:path w="16068675" h="1282700">
                <a:moveTo>
                  <a:pt x="1713585" y="952500"/>
                </a:moveTo>
                <a:lnTo>
                  <a:pt x="1659428" y="939800"/>
                </a:lnTo>
                <a:lnTo>
                  <a:pt x="1743300" y="939800"/>
                </a:lnTo>
                <a:lnTo>
                  <a:pt x="1713585" y="952500"/>
                </a:lnTo>
                <a:close/>
              </a:path>
              <a:path w="16068675" h="1282700">
                <a:moveTo>
                  <a:pt x="11251051" y="952500"/>
                </a:moveTo>
                <a:lnTo>
                  <a:pt x="11238384" y="952500"/>
                </a:lnTo>
                <a:lnTo>
                  <a:pt x="11190377" y="939800"/>
                </a:lnTo>
                <a:lnTo>
                  <a:pt x="11263043" y="939800"/>
                </a:lnTo>
                <a:lnTo>
                  <a:pt x="11251051" y="952500"/>
                </a:lnTo>
                <a:close/>
              </a:path>
              <a:path w="16068675" h="1282700">
                <a:moveTo>
                  <a:pt x="14498516" y="1016000"/>
                </a:moveTo>
                <a:lnTo>
                  <a:pt x="14453584" y="1016000"/>
                </a:lnTo>
                <a:lnTo>
                  <a:pt x="14383317" y="977900"/>
                </a:lnTo>
                <a:lnTo>
                  <a:pt x="14310721" y="939800"/>
                </a:lnTo>
                <a:lnTo>
                  <a:pt x="16068240" y="939800"/>
                </a:lnTo>
                <a:lnTo>
                  <a:pt x="16068240" y="1003300"/>
                </a:lnTo>
                <a:lnTo>
                  <a:pt x="14504276" y="1003300"/>
                </a:lnTo>
                <a:lnTo>
                  <a:pt x="14498516" y="1016000"/>
                </a:lnTo>
                <a:close/>
              </a:path>
              <a:path w="16068675" h="1282700">
                <a:moveTo>
                  <a:pt x="5140321" y="965200"/>
                </a:moveTo>
                <a:lnTo>
                  <a:pt x="4493925" y="965200"/>
                </a:lnTo>
                <a:lnTo>
                  <a:pt x="4444643" y="952500"/>
                </a:lnTo>
                <a:lnTo>
                  <a:pt x="5186835" y="952500"/>
                </a:lnTo>
                <a:lnTo>
                  <a:pt x="5140321" y="965200"/>
                </a:lnTo>
                <a:close/>
              </a:path>
              <a:path w="16068675" h="1282700">
                <a:moveTo>
                  <a:pt x="4947450" y="977900"/>
                </a:moveTo>
                <a:lnTo>
                  <a:pt x="4594626" y="977900"/>
                </a:lnTo>
                <a:lnTo>
                  <a:pt x="4543962" y="965200"/>
                </a:lnTo>
                <a:lnTo>
                  <a:pt x="4996464" y="965200"/>
                </a:lnTo>
                <a:lnTo>
                  <a:pt x="4947450" y="977900"/>
                </a:lnTo>
                <a:close/>
              </a:path>
              <a:path w="16068675" h="1282700">
                <a:moveTo>
                  <a:pt x="8709045" y="1155700"/>
                </a:moveTo>
                <a:lnTo>
                  <a:pt x="8668531" y="1143000"/>
                </a:lnTo>
                <a:lnTo>
                  <a:pt x="8624423" y="1104900"/>
                </a:lnTo>
                <a:lnTo>
                  <a:pt x="8577852" y="1079500"/>
                </a:lnTo>
                <a:lnTo>
                  <a:pt x="8529947" y="1054100"/>
                </a:lnTo>
                <a:lnTo>
                  <a:pt x="8481839" y="1016000"/>
                </a:lnTo>
                <a:lnTo>
                  <a:pt x="8434660" y="990600"/>
                </a:lnTo>
                <a:lnTo>
                  <a:pt x="8389539" y="977900"/>
                </a:lnTo>
                <a:lnTo>
                  <a:pt x="8347608" y="965200"/>
                </a:lnTo>
                <a:lnTo>
                  <a:pt x="10068067" y="965200"/>
                </a:lnTo>
                <a:lnTo>
                  <a:pt x="10010142" y="977900"/>
                </a:lnTo>
                <a:lnTo>
                  <a:pt x="9955141" y="977900"/>
                </a:lnTo>
                <a:lnTo>
                  <a:pt x="9903001" y="990600"/>
                </a:lnTo>
                <a:lnTo>
                  <a:pt x="9853655" y="990600"/>
                </a:lnTo>
                <a:lnTo>
                  <a:pt x="9807040" y="1003300"/>
                </a:lnTo>
                <a:lnTo>
                  <a:pt x="9763090" y="1016000"/>
                </a:lnTo>
                <a:lnTo>
                  <a:pt x="9721739" y="1028700"/>
                </a:lnTo>
                <a:lnTo>
                  <a:pt x="9682924" y="1041400"/>
                </a:lnTo>
                <a:lnTo>
                  <a:pt x="9646578" y="1054100"/>
                </a:lnTo>
                <a:lnTo>
                  <a:pt x="9612637" y="1066800"/>
                </a:lnTo>
                <a:lnTo>
                  <a:pt x="9541122" y="1092200"/>
                </a:lnTo>
                <a:lnTo>
                  <a:pt x="9482359" y="1117600"/>
                </a:lnTo>
                <a:lnTo>
                  <a:pt x="9458904" y="1130300"/>
                </a:lnTo>
                <a:lnTo>
                  <a:pt x="8729925" y="1130300"/>
                </a:lnTo>
                <a:lnTo>
                  <a:pt x="8709045" y="1155700"/>
                </a:lnTo>
                <a:close/>
              </a:path>
              <a:path w="16068675" h="1282700">
                <a:moveTo>
                  <a:pt x="10471590" y="977900"/>
                </a:moveTo>
                <a:lnTo>
                  <a:pt x="10373111" y="977900"/>
                </a:lnTo>
                <a:lnTo>
                  <a:pt x="10326061" y="965200"/>
                </a:lnTo>
                <a:lnTo>
                  <a:pt x="10445070" y="965200"/>
                </a:lnTo>
                <a:lnTo>
                  <a:pt x="10471590" y="977900"/>
                </a:lnTo>
                <a:close/>
              </a:path>
              <a:path w="16068675" h="1282700">
                <a:moveTo>
                  <a:pt x="13875721" y="1028700"/>
                </a:moveTo>
                <a:lnTo>
                  <a:pt x="13828162" y="1028700"/>
                </a:lnTo>
                <a:lnTo>
                  <a:pt x="13780539" y="1016000"/>
                </a:lnTo>
                <a:lnTo>
                  <a:pt x="13637546" y="1003300"/>
                </a:lnTo>
                <a:lnTo>
                  <a:pt x="13589924" y="990600"/>
                </a:lnTo>
                <a:lnTo>
                  <a:pt x="13542364" y="990600"/>
                </a:lnTo>
                <a:lnTo>
                  <a:pt x="13485077" y="977900"/>
                </a:lnTo>
                <a:lnTo>
                  <a:pt x="13994745" y="977900"/>
                </a:lnTo>
                <a:lnTo>
                  <a:pt x="13946200" y="990600"/>
                </a:lnTo>
                <a:lnTo>
                  <a:pt x="13906088" y="1016000"/>
                </a:lnTo>
                <a:lnTo>
                  <a:pt x="13875721" y="1028700"/>
                </a:lnTo>
                <a:close/>
              </a:path>
              <a:path w="16068675" h="1282700">
                <a:moveTo>
                  <a:pt x="826180" y="1003300"/>
                </a:moveTo>
                <a:lnTo>
                  <a:pt x="125310" y="1003300"/>
                </a:lnTo>
                <a:lnTo>
                  <a:pt x="73470" y="990600"/>
                </a:lnTo>
                <a:lnTo>
                  <a:pt x="876835" y="990600"/>
                </a:lnTo>
                <a:lnTo>
                  <a:pt x="826180" y="1003300"/>
                </a:lnTo>
                <a:close/>
              </a:path>
              <a:path w="16068675" h="1282700">
                <a:moveTo>
                  <a:pt x="725734" y="1016000"/>
                </a:moveTo>
                <a:lnTo>
                  <a:pt x="232956" y="1016000"/>
                </a:lnTo>
                <a:lnTo>
                  <a:pt x="178673" y="1003300"/>
                </a:lnTo>
                <a:lnTo>
                  <a:pt x="775886" y="1003300"/>
                </a:lnTo>
                <a:lnTo>
                  <a:pt x="725734" y="1016000"/>
                </a:lnTo>
                <a:close/>
              </a:path>
              <a:path w="16068675" h="1282700">
                <a:moveTo>
                  <a:pt x="7766573" y="1155700"/>
                </a:moveTo>
                <a:lnTo>
                  <a:pt x="7619278" y="1155700"/>
                </a:lnTo>
                <a:lnTo>
                  <a:pt x="7511425" y="1130300"/>
                </a:lnTo>
                <a:lnTo>
                  <a:pt x="7460962" y="1117600"/>
                </a:lnTo>
                <a:lnTo>
                  <a:pt x="7413967" y="1104900"/>
                </a:lnTo>
                <a:lnTo>
                  <a:pt x="7371309" y="1079500"/>
                </a:lnTo>
                <a:lnTo>
                  <a:pt x="7333857" y="1066800"/>
                </a:lnTo>
                <a:lnTo>
                  <a:pt x="6992742" y="1066800"/>
                </a:lnTo>
                <a:lnTo>
                  <a:pt x="6933306" y="1054100"/>
                </a:lnTo>
                <a:lnTo>
                  <a:pt x="6759704" y="1054100"/>
                </a:lnTo>
                <a:lnTo>
                  <a:pt x="6706906" y="1041400"/>
                </a:lnTo>
                <a:lnTo>
                  <a:pt x="6658392" y="1041400"/>
                </a:lnTo>
                <a:lnTo>
                  <a:pt x="6615213" y="1028700"/>
                </a:lnTo>
                <a:lnTo>
                  <a:pt x="6578419" y="1028700"/>
                </a:lnTo>
                <a:lnTo>
                  <a:pt x="6549059" y="1016000"/>
                </a:lnTo>
                <a:lnTo>
                  <a:pt x="6528184" y="1003300"/>
                </a:lnTo>
                <a:lnTo>
                  <a:pt x="8213734" y="1003300"/>
                </a:lnTo>
                <a:lnTo>
                  <a:pt x="8171930" y="1016000"/>
                </a:lnTo>
                <a:lnTo>
                  <a:pt x="8135663" y="1016000"/>
                </a:lnTo>
                <a:lnTo>
                  <a:pt x="8098517" y="1041400"/>
                </a:lnTo>
                <a:lnTo>
                  <a:pt x="8023824" y="1104900"/>
                </a:lnTo>
                <a:lnTo>
                  <a:pt x="7987398" y="1117600"/>
                </a:lnTo>
                <a:lnTo>
                  <a:pt x="7824386" y="1117600"/>
                </a:lnTo>
                <a:lnTo>
                  <a:pt x="7792403" y="1130300"/>
                </a:lnTo>
                <a:lnTo>
                  <a:pt x="7771624" y="1143000"/>
                </a:lnTo>
                <a:lnTo>
                  <a:pt x="7766573" y="1155700"/>
                </a:lnTo>
                <a:close/>
              </a:path>
              <a:path w="16068675" h="1282700">
                <a:moveTo>
                  <a:pt x="15772185" y="1282700"/>
                </a:moveTo>
                <a:lnTo>
                  <a:pt x="15722636" y="1257300"/>
                </a:lnTo>
                <a:lnTo>
                  <a:pt x="15672482" y="1257300"/>
                </a:lnTo>
                <a:lnTo>
                  <a:pt x="15621866" y="1244600"/>
                </a:lnTo>
                <a:lnTo>
                  <a:pt x="15570931" y="1244600"/>
                </a:lnTo>
                <a:lnTo>
                  <a:pt x="15519817" y="1231900"/>
                </a:lnTo>
                <a:lnTo>
                  <a:pt x="15468668" y="1231900"/>
                </a:lnTo>
                <a:lnTo>
                  <a:pt x="15316429" y="1193800"/>
                </a:lnTo>
                <a:lnTo>
                  <a:pt x="15042831" y="1168400"/>
                </a:lnTo>
                <a:lnTo>
                  <a:pt x="14995548" y="1155700"/>
                </a:lnTo>
                <a:lnTo>
                  <a:pt x="14950718" y="1130300"/>
                </a:lnTo>
                <a:lnTo>
                  <a:pt x="14908722" y="1117600"/>
                </a:lnTo>
                <a:lnTo>
                  <a:pt x="14869941" y="1092200"/>
                </a:lnTo>
                <a:lnTo>
                  <a:pt x="14834753" y="1079500"/>
                </a:lnTo>
                <a:lnTo>
                  <a:pt x="14753045" y="1079500"/>
                </a:lnTo>
                <a:lnTo>
                  <a:pt x="14676928" y="1054100"/>
                </a:lnTo>
                <a:lnTo>
                  <a:pt x="14604513" y="1028700"/>
                </a:lnTo>
                <a:lnTo>
                  <a:pt x="14571775" y="1016000"/>
                </a:lnTo>
                <a:lnTo>
                  <a:pt x="14542548" y="1016000"/>
                </a:lnTo>
                <a:lnTo>
                  <a:pt x="14517236" y="1003300"/>
                </a:lnTo>
                <a:lnTo>
                  <a:pt x="16068240" y="1003300"/>
                </a:lnTo>
                <a:lnTo>
                  <a:pt x="16068240" y="1155700"/>
                </a:lnTo>
                <a:lnTo>
                  <a:pt x="16024670" y="1168400"/>
                </a:lnTo>
                <a:lnTo>
                  <a:pt x="15974076" y="1193800"/>
                </a:lnTo>
                <a:lnTo>
                  <a:pt x="15926079" y="1219200"/>
                </a:lnTo>
                <a:lnTo>
                  <a:pt x="15881286" y="1244600"/>
                </a:lnTo>
                <a:lnTo>
                  <a:pt x="15840302" y="1257300"/>
                </a:lnTo>
                <a:lnTo>
                  <a:pt x="15803733" y="1270000"/>
                </a:lnTo>
                <a:lnTo>
                  <a:pt x="15772185" y="1282700"/>
                </a:lnTo>
                <a:close/>
              </a:path>
              <a:path w="16068675" h="1282700">
                <a:moveTo>
                  <a:pt x="624981" y="1028700"/>
                </a:moveTo>
                <a:lnTo>
                  <a:pt x="341862" y="1028700"/>
                </a:lnTo>
                <a:lnTo>
                  <a:pt x="287554" y="1016000"/>
                </a:lnTo>
                <a:lnTo>
                  <a:pt x="675506" y="1016000"/>
                </a:lnTo>
                <a:lnTo>
                  <a:pt x="624981" y="1028700"/>
                </a:lnTo>
                <a:close/>
              </a:path>
              <a:path w="16068675" h="1282700">
                <a:moveTo>
                  <a:pt x="7952332" y="1130300"/>
                </a:moveTo>
                <a:lnTo>
                  <a:pt x="7920056" y="1130300"/>
                </a:lnTo>
                <a:lnTo>
                  <a:pt x="7901302" y="1117600"/>
                </a:lnTo>
                <a:lnTo>
                  <a:pt x="7987398" y="1117600"/>
                </a:lnTo>
                <a:lnTo>
                  <a:pt x="7952332" y="1130300"/>
                </a:lnTo>
                <a:close/>
              </a:path>
              <a:path w="16068675" h="1282700">
                <a:moveTo>
                  <a:pt x="8849274" y="1282700"/>
                </a:moveTo>
                <a:lnTo>
                  <a:pt x="8836117" y="1282700"/>
                </a:lnTo>
                <a:lnTo>
                  <a:pt x="8814441" y="1270000"/>
                </a:lnTo>
                <a:lnTo>
                  <a:pt x="8807447" y="1257300"/>
                </a:lnTo>
                <a:lnTo>
                  <a:pt x="8812506" y="1244600"/>
                </a:lnTo>
                <a:lnTo>
                  <a:pt x="8826641" y="1244600"/>
                </a:lnTo>
                <a:lnTo>
                  <a:pt x="8819647" y="1231900"/>
                </a:lnTo>
                <a:lnTo>
                  <a:pt x="8792564" y="1206500"/>
                </a:lnTo>
                <a:lnTo>
                  <a:pt x="8765205" y="1193800"/>
                </a:lnTo>
                <a:lnTo>
                  <a:pt x="8758983" y="1181100"/>
                </a:lnTo>
                <a:lnTo>
                  <a:pt x="8751075" y="1168400"/>
                </a:lnTo>
                <a:lnTo>
                  <a:pt x="8741411" y="1155700"/>
                </a:lnTo>
                <a:lnTo>
                  <a:pt x="8729925" y="1130300"/>
                </a:lnTo>
                <a:lnTo>
                  <a:pt x="9458904" y="1130300"/>
                </a:lnTo>
                <a:lnTo>
                  <a:pt x="9435450" y="1143000"/>
                </a:lnTo>
                <a:lnTo>
                  <a:pt x="9399496" y="1155700"/>
                </a:lnTo>
                <a:lnTo>
                  <a:pt x="9319560" y="1155700"/>
                </a:lnTo>
                <a:lnTo>
                  <a:pt x="9275408" y="1168400"/>
                </a:lnTo>
                <a:lnTo>
                  <a:pt x="9223563" y="1168400"/>
                </a:lnTo>
                <a:lnTo>
                  <a:pt x="9166607" y="1181100"/>
                </a:lnTo>
                <a:lnTo>
                  <a:pt x="9107119" y="1206500"/>
                </a:lnTo>
                <a:lnTo>
                  <a:pt x="8990869" y="1231900"/>
                </a:lnTo>
                <a:lnTo>
                  <a:pt x="8939268" y="1244600"/>
                </a:lnTo>
                <a:lnTo>
                  <a:pt x="8895457" y="1257300"/>
                </a:lnTo>
                <a:lnTo>
                  <a:pt x="8862015" y="1270000"/>
                </a:lnTo>
                <a:lnTo>
                  <a:pt x="8849274" y="1282700"/>
                </a:lnTo>
                <a:close/>
              </a:path>
              <a:path w="16068675" h="1282700">
                <a:moveTo>
                  <a:pt x="9373600" y="1168400"/>
                </a:moveTo>
                <a:lnTo>
                  <a:pt x="9364240" y="1168400"/>
                </a:lnTo>
                <a:lnTo>
                  <a:pt x="9357040" y="1155700"/>
                </a:lnTo>
                <a:lnTo>
                  <a:pt x="9399496" y="1155700"/>
                </a:lnTo>
                <a:lnTo>
                  <a:pt x="9373600" y="1168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220479" y="0"/>
            <a:ext cx="16068040" cy="1141730"/>
          </a:xfrm>
          <a:custGeom>
            <a:avLst/>
            <a:gdLst/>
            <a:ahLst/>
            <a:cxnLst/>
            <a:rect l="l" t="t" r="r" b="b"/>
            <a:pathLst>
              <a:path w="16068040" h="1141730">
                <a:moveTo>
                  <a:pt x="143278" y="993140"/>
                </a:moveTo>
                <a:lnTo>
                  <a:pt x="107020" y="988060"/>
                </a:lnTo>
                <a:lnTo>
                  <a:pt x="35853" y="980440"/>
                </a:lnTo>
                <a:lnTo>
                  <a:pt x="0" y="975360"/>
                </a:lnTo>
                <a:lnTo>
                  <a:pt x="0" y="0"/>
                </a:lnTo>
                <a:lnTo>
                  <a:pt x="16067520" y="0"/>
                </a:lnTo>
                <a:lnTo>
                  <a:pt x="16067520" y="256540"/>
                </a:lnTo>
                <a:lnTo>
                  <a:pt x="333357" y="256540"/>
                </a:lnTo>
                <a:lnTo>
                  <a:pt x="333357" y="281940"/>
                </a:lnTo>
                <a:lnTo>
                  <a:pt x="16067520" y="281940"/>
                </a:lnTo>
                <a:lnTo>
                  <a:pt x="16067520" y="627380"/>
                </a:lnTo>
                <a:lnTo>
                  <a:pt x="15925544" y="627380"/>
                </a:lnTo>
                <a:lnTo>
                  <a:pt x="15882006" y="629920"/>
                </a:lnTo>
                <a:lnTo>
                  <a:pt x="15838066" y="637540"/>
                </a:lnTo>
                <a:lnTo>
                  <a:pt x="15793775" y="648970"/>
                </a:lnTo>
                <a:lnTo>
                  <a:pt x="15749184" y="664210"/>
                </a:lnTo>
                <a:lnTo>
                  <a:pt x="15722280" y="675640"/>
                </a:lnTo>
                <a:lnTo>
                  <a:pt x="13665483" y="675640"/>
                </a:lnTo>
                <a:lnTo>
                  <a:pt x="13656123" y="678180"/>
                </a:lnTo>
                <a:lnTo>
                  <a:pt x="13606102" y="688340"/>
                </a:lnTo>
                <a:lnTo>
                  <a:pt x="13558485" y="704850"/>
                </a:lnTo>
                <a:lnTo>
                  <a:pt x="13528192" y="720090"/>
                </a:lnTo>
                <a:lnTo>
                  <a:pt x="333357" y="720090"/>
                </a:lnTo>
                <a:lnTo>
                  <a:pt x="333357" y="745490"/>
                </a:lnTo>
                <a:lnTo>
                  <a:pt x="13484052" y="745490"/>
                </a:lnTo>
                <a:lnTo>
                  <a:pt x="13475768" y="750570"/>
                </a:lnTo>
                <a:lnTo>
                  <a:pt x="11634381" y="750570"/>
                </a:lnTo>
                <a:lnTo>
                  <a:pt x="11613363" y="754380"/>
                </a:lnTo>
                <a:lnTo>
                  <a:pt x="10351351" y="754380"/>
                </a:lnTo>
                <a:lnTo>
                  <a:pt x="10308880" y="777240"/>
                </a:lnTo>
                <a:lnTo>
                  <a:pt x="3994526" y="777240"/>
                </a:lnTo>
                <a:lnTo>
                  <a:pt x="3930365" y="788670"/>
                </a:lnTo>
                <a:lnTo>
                  <a:pt x="3858289" y="817880"/>
                </a:lnTo>
                <a:lnTo>
                  <a:pt x="3819532" y="836930"/>
                </a:lnTo>
                <a:lnTo>
                  <a:pt x="3779093" y="859790"/>
                </a:lnTo>
                <a:lnTo>
                  <a:pt x="3693568" y="906780"/>
                </a:lnTo>
                <a:lnTo>
                  <a:pt x="3648681" y="930910"/>
                </a:lnTo>
                <a:lnTo>
                  <a:pt x="3602509" y="955040"/>
                </a:lnTo>
                <a:lnTo>
                  <a:pt x="3555151" y="976630"/>
                </a:lnTo>
                <a:lnTo>
                  <a:pt x="3549096" y="979170"/>
                </a:lnTo>
                <a:lnTo>
                  <a:pt x="249837" y="979170"/>
                </a:lnTo>
                <a:lnTo>
                  <a:pt x="213849" y="980440"/>
                </a:lnTo>
                <a:lnTo>
                  <a:pt x="183328" y="982980"/>
                </a:lnTo>
                <a:lnTo>
                  <a:pt x="159422" y="986790"/>
                </a:lnTo>
                <a:lnTo>
                  <a:pt x="143278" y="993140"/>
                </a:lnTo>
                <a:close/>
              </a:path>
              <a:path w="16068040" h="1141730">
                <a:moveTo>
                  <a:pt x="16067520" y="683260"/>
                </a:moveTo>
                <a:lnTo>
                  <a:pt x="16053663" y="671830"/>
                </a:lnTo>
                <a:lnTo>
                  <a:pt x="16019926" y="650240"/>
                </a:lnTo>
                <a:lnTo>
                  <a:pt x="15985659" y="635000"/>
                </a:lnTo>
                <a:lnTo>
                  <a:pt x="15950744" y="627380"/>
                </a:lnTo>
                <a:lnTo>
                  <a:pt x="16067520" y="627380"/>
                </a:lnTo>
                <a:lnTo>
                  <a:pt x="16067520" y="683260"/>
                </a:lnTo>
                <a:close/>
              </a:path>
              <a:path w="16068040" h="1141730">
                <a:moveTo>
                  <a:pt x="15630769" y="720090"/>
                </a:moveTo>
                <a:lnTo>
                  <a:pt x="13827617" y="720090"/>
                </a:lnTo>
                <a:lnTo>
                  <a:pt x="13816004" y="713740"/>
                </a:lnTo>
                <a:lnTo>
                  <a:pt x="13771560" y="693420"/>
                </a:lnTo>
                <a:lnTo>
                  <a:pt x="13726700" y="680720"/>
                </a:lnTo>
                <a:lnTo>
                  <a:pt x="13681323" y="675640"/>
                </a:lnTo>
                <a:lnTo>
                  <a:pt x="15722280" y="675640"/>
                </a:lnTo>
                <a:lnTo>
                  <a:pt x="15704344" y="683260"/>
                </a:lnTo>
                <a:lnTo>
                  <a:pt x="15659306" y="704850"/>
                </a:lnTo>
                <a:lnTo>
                  <a:pt x="15630769" y="720090"/>
                </a:lnTo>
                <a:close/>
              </a:path>
              <a:path w="16068040" h="1141730">
                <a:moveTo>
                  <a:pt x="13484052" y="745490"/>
                </a:moveTo>
                <a:lnTo>
                  <a:pt x="13481885" y="745490"/>
                </a:lnTo>
                <a:lnTo>
                  <a:pt x="13492910" y="739140"/>
                </a:lnTo>
                <a:lnTo>
                  <a:pt x="13504205" y="731520"/>
                </a:lnTo>
                <a:lnTo>
                  <a:pt x="13515500" y="725170"/>
                </a:lnTo>
                <a:lnTo>
                  <a:pt x="13526524" y="720090"/>
                </a:lnTo>
                <a:lnTo>
                  <a:pt x="13528192" y="720090"/>
                </a:lnTo>
                <a:lnTo>
                  <a:pt x="13513046" y="727710"/>
                </a:lnTo>
                <a:lnTo>
                  <a:pt x="13484052" y="745490"/>
                </a:lnTo>
                <a:close/>
              </a:path>
              <a:path w="16068040" h="1141730">
                <a:moveTo>
                  <a:pt x="13828897" y="720789"/>
                </a:moveTo>
                <a:lnTo>
                  <a:pt x="13827482" y="720090"/>
                </a:lnTo>
                <a:lnTo>
                  <a:pt x="13827617" y="720090"/>
                </a:lnTo>
                <a:lnTo>
                  <a:pt x="13828897" y="720789"/>
                </a:lnTo>
                <a:close/>
              </a:path>
              <a:path w="16068040" h="1141730">
                <a:moveTo>
                  <a:pt x="15629447" y="720796"/>
                </a:moveTo>
                <a:lnTo>
                  <a:pt x="15630769" y="720090"/>
                </a:lnTo>
                <a:lnTo>
                  <a:pt x="15631067" y="720090"/>
                </a:lnTo>
                <a:lnTo>
                  <a:pt x="15629447" y="720796"/>
                </a:lnTo>
                <a:close/>
              </a:path>
              <a:path w="16068040" h="1141730">
                <a:moveTo>
                  <a:pt x="13844613" y="729383"/>
                </a:moveTo>
                <a:lnTo>
                  <a:pt x="13828897" y="720789"/>
                </a:lnTo>
                <a:lnTo>
                  <a:pt x="13837753" y="725170"/>
                </a:lnTo>
                <a:lnTo>
                  <a:pt x="13844613" y="729383"/>
                </a:lnTo>
                <a:close/>
              </a:path>
              <a:path w="16068040" h="1141730">
                <a:moveTo>
                  <a:pt x="15599950" y="736926"/>
                </a:moveTo>
                <a:lnTo>
                  <a:pt x="15608027" y="731520"/>
                </a:lnTo>
                <a:lnTo>
                  <a:pt x="15619412" y="725170"/>
                </a:lnTo>
                <a:lnTo>
                  <a:pt x="15629447" y="720796"/>
                </a:lnTo>
                <a:lnTo>
                  <a:pt x="15614122" y="728980"/>
                </a:lnTo>
                <a:lnTo>
                  <a:pt x="15599950" y="736926"/>
                </a:lnTo>
                <a:close/>
              </a:path>
              <a:path w="16068040" h="1141730">
                <a:moveTo>
                  <a:pt x="13871112" y="745490"/>
                </a:moveTo>
                <a:lnTo>
                  <a:pt x="13869242" y="745490"/>
                </a:lnTo>
                <a:lnTo>
                  <a:pt x="13858565" y="739140"/>
                </a:lnTo>
                <a:lnTo>
                  <a:pt x="13848092" y="731520"/>
                </a:lnTo>
                <a:lnTo>
                  <a:pt x="13844613" y="729383"/>
                </a:lnTo>
                <a:lnTo>
                  <a:pt x="13860134" y="737870"/>
                </a:lnTo>
                <a:lnTo>
                  <a:pt x="13871112" y="745490"/>
                </a:lnTo>
                <a:close/>
              </a:path>
              <a:path w="16068040" h="1141730">
                <a:moveTo>
                  <a:pt x="15584987" y="745490"/>
                </a:moveTo>
                <a:lnTo>
                  <a:pt x="15584675" y="745490"/>
                </a:lnTo>
                <a:lnTo>
                  <a:pt x="15599950" y="736926"/>
                </a:lnTo>
                <a:lnTo>
                  <a:pt x="15596642" y="739140"/>
                </a:lnTo>
                <a:lnTo>
                  <a:pt x="15584987" y="745490"/>
                </a:lnTo>
                <a:close/>
              </a:path>
              <a:path w="16068040" h="1141730">
                <a:moveTo>
                  <a:pt x="14309158" y="988060"/>
                </a:moveTo>
                <a:lnTo>
                  <a:pt x="14294758" y="988060"/>
                </a:lnTo>
                <a:lnTo>
                  <a:pt x="14251367" y="984250"/>
                </a:lnTo>
                <a:lnTo>
                  <a:pt x="14208153" y="971550"/>
                </a:lnTo>
                <a:lnTo>
                  <a:pt x="14165027" y="951230"/>
                </a:lnTo>
                <a:lnTo>
                  <a:pt x="14121901" y="927100"/>
                </a:lnTo>
                <a:lnTo>
                  <a:pt x="14078686" y="897890"/>
                </a:lnTo>
                <a:lnTo>
                  <a:pt x="13991640" y="834390"/>
                </a:lnTo>
                <a:lnTo>
                  <a:pt x="13947851" y="800100"/>
                </a:lnTo>
                <a:lnTo>
                  <a:pt x="13904049" y="768350"/>
                </a:lnTo>
                <a:lnTo>
                  <a:pt x="13871112" y="745490"/>
                </a:lnTo>
                <a:lnTo>
                  <a:pt x="15584675" y="745490"/>
                </a:lnTo>
                <a:lnTo>
                  <a:pt x="15534843" y="773430"/>
                </a:lnTo>
                <a:lnTo>
                  <a:pt x="14862113" y="773430"/>
                </a:lnTo>
                <a:lnTo>
                  <a:pt x="14838196" y="849630"/>
                </a:lnTo>
                <a:lnTo>
                  <a:pt x="14821682" y="883920"/>
                </a:lnTo>
                <a:lnTo>
                  <a:pt x="14556836" y="883920"/>
                </a:lnTo>
                <a:lnTo>
                  <a:pt x="14508101" y="908050"/>
                </a:lnTo>
                <a:lnTo>
                  <a:pt x="14477996" y="924560"/>
                </a:lnTo>
                <a:lnTo>
                  <a:pt x="14447892" y="939800"/>
                </a:lnTo>
                <a:lnTo>
                  <a:pt x="14399157" y="965200"/>
                </a:lnTo>
                <a:lnTo>
                  <a:pt x="14351975" y="980440"/>
                </a:lnTo>
                <a:lnTo>
                  <a:pt x="14315728" y="986790"/>
                </a:lnTo>
                <a:lnTo>
                  <a:pt x="14309158" y="988060"/>
                </a:lnTo>
                <a:close/>
              </a:path>
              <a:path w="16068040" h="1141730">
                <a:moveTo>
                  <a:pt x="12511524" y="1066800"/>
                </a:moveTo>
                <a:lnTo>
                  <a:pt x="12483973" y="1066800"/>
                </a:lnTo>
                <a:lnTo>
                  <a:pt x="12436596" y="1064260"/>
                </a:lnTo>
                <a:lnTo>
                  <a:pt x="12388450" y="1055370"/>
                </a:lnTo>
                <a:lnTo>
                  <a:pt x="12339579" y="1042670"/>
                </a:lnTo>
                <a:lnTo>
                  <a:pt x="12290025" y="1026160"/>
                </a:lnTo>
                <a:lnTo>
                  <a:pt x="12239829" y="1005840"/>
                </a:lnTo>
                <a:lnTo>
                  <a:pt x="12137683" y="957580"/>
                </a:lnTo>
                <a:lnTo>
                  <a:pt x="12085817" y="930910"/>
                </a:lnTo>
                <a:lnTo>
                  <a:pt x="11948481" y="858520"/>
                </a:lnTo>
                <a:lnTo>
                  <a:pt x="11902858" y="835660"/>
                </a:lnTo>
                <a:lnTo>
                  <a:pt x="11857399" y="815340"/>
                </a:lnTo>
                <a:lnTo>
                  <a:pt x="11812156" y="796290"/>
                </a:lnTo>
                <a:lnTo>
                  <a:pt x="11767181" y="779780"/>
                </a:lnTo>
                <a:lnTo>
                  <a:pt x="11722525" y="767080"/>
                </a:lnTo>
                <a:lnTo>
                  <a:pt x="11678241" y="756920"/>
                </a:lnTo>
                <a:lnTo>
                  <a:pt x="11634381" y="750570"/>
                </a:lnTo>
                <a:lnTo>
                  <a:pt x="13475768" y="750570"/>
                </a:lnTo>
                <a:lnTo>
                  <a:pt x="13427785" y="784860"/>
                </a:lnTo>
                <a:lnTo>
                  <a:pt x="13387509" y="817880"/>
                </a:lnTo>
                <a:lnTo>
                  <a:pt x="13348499" y="852170"/>
                </a:lnTo>
                <a:lnTo>
                  <a:pt x="13310526" y="886460"/>
                </a:lnTo>
                <a:lnTo>
                  <a:pt x="13272188" y="922020"/>
                </a:lnTo>
                <a:lnTo>
                  <a:pt x="13234679" y="956310"/>
                </a:lnTo>
                <a:lnTo>
                  <a:pt x="13197620" y="988060"/>
                </a:lnTo>
                <a:lnTo>
                  <a:pt x="13160629" y="1014730"/>
                </a:lnTo>
                <a:lnTo>
                  <a:pt x="13123328" y="1037590"/>
                </a:lnTo>
                <a:lnTo>
                  <a:pt x="13097139" y="1051560"/>
                </a:lnTo>
                <a:lnTo>
                  <a:pt x="12588372" y="1051560"/>
                </a:lnTo>
                <a:lnTo>
                  <a:pt x="12563656" y="1057910"/>
                </a:lnTo>
                <a:lnTo>
                  <a:pt x="12538063" y="1062990"/>
                </a:lnTo>
                <a:lnTo>
                  <a:pt x="12511524" y="1066800"/>
                </a:lnTo>
                <a:close/>
              </a:path>
              <a:path w="16068040" h="1141730">
                <a:moveTo>
                  <a:pt x="10629269" y="829310"/>
                </a:moveTo>
                <a:lnTo>
                  <a:pt x="10587483" y="820420"/>
                </a:lnTo>
                <a:lnTo>
                  <a:pt x="10393138" y="762000"/>
                </a:lnTo>
                <a:lnTo>
                  <a:pt x="10351351" y="754380"/>
                </a:lnTo>
                <a:lnTo>
                  <a:pt x="11613363" y="754380"/>
                </a:lnTo>
                <a:lnTo>
                  <a:pt x="11319120" y="807720"/>
                </a:lnTo>
                <a:lnTo>
                  <a:pt x="10677509" y="807720"/>
                </a:lnTo>
                <a:lnTo>
                  <a:pt x="10658733" y="808990"/>
                </a:lnTo>
                <a:lnTo>
                  <a:pt x="10643939" y="812800"/>
                </a:lnTo>
                <a:lnTo>
                  <a:pt x="10633870" y="819150"/>
                </a:lnTo>
                <a:lnTo>
                  <a:pt x="10629269" y="829310"/>
                </a:lnTo>
                <a:close/>
              </a:path>
              <a:path w="16068040" h="1141730">
                <a:moveTo>
                  <a:pt x="15122031" y="975360"/>
                </a:moveTo>
                <a:lnTo>
                  <a:pt x="15095504" y="947420"/>
                </a:lnTo>
                <a:lnTo>
                  <a:pt x="15062693" y="916940"/>
                </a:lnTo>
                <a:lnTo>
                  <a:pt x="15025247" y="885190"/>
                </a:lnTo>
                <a:lnTo>
                  <a:pt x="14984816" y="854710"/>
                </a:lnTo>
                <a:lnTo>
                  <a:pt x="14943050" y="824230"/>
                </a:lnTo>
                <a:lnTo>
                  <a:pt x="14901599" y="796290"/>
                </a:lnTo>
                <a:lnTo>
                  <a:pt x="14862113" y="773430"/>
                </a:lnTo>
                <a:lnTo>
                  <a:pt x="15534843" y="773430"/>
                </a:lnTo>
                <a:lnTo>
                  <a:pt x="15523517" y="779780"/>
                </a:lnTo>
                <a:lnTo>
                  <a:pt x="15432940" y="834390"/>
                </a:lnTo>
                <a:lnTo>
                  <a:pt x="15342798" y="885190"/>
                </a:lnTo>
                <a:lnTo>
                  <a:pt x="15298018" y="908050"/>
                </a:lnTo>
                <a:lnTo>
                  <a:pt x="15253500" y="929640"/>
                </a:lnTo>
                <a:lnTo>
                  <a:pt x="15209295" y="948690"/>
                </a:lnTo>
                <a:lnTo>
                  <a:pt x="15165455" y="963930"/>
                </a:lnTo>
                <a:lnTo>
                  <a:pt x="15122031" y="975360"/>
                </a:lnTo>
                <a:close/>
              </a:path>
              <a:path w="16068040" h="1141730">
                <a:moveTo>
                  <a:pt x="4068685" y="801370"/>
                </a:moveTo>
                <a:lnTo>
                  <a:pt x="4051225" y="791210"/>
                </a:lnTo>
                <a:lnTo>
                  <a:pt x="4033225" y="783590"/>
                </a:lnTo>
                <a:lnTo>
                  <a:pt x="4014415" y="778510"/>
                </a:lnTo>
                <a:lnTo>
                  <a:pt x="3994526" y="777240"/>
                </a:lnTo>
                <a:lnTo>
                  <a:pt x="9940955" y="777240"/>
                </a:lnTo>
                <a:lnTo>
                  <a:pt x="9903250" y="779780"/>
                </a:lnTo>
                <a:lnTo>
                  <a:pt x="9894631" y="781050"/>
                </a:lnTo>
                <a:lnTo>
                  <a:pt x="4270652" y="781050"/>
                </a:lnTo>
                <a:lnTo>
                  <a:pt x="4217102" y="783590"/>
                </a:lnTo>
                <a:lnTo>
                  <a:pt x="4165383" y="787400"/>
                </a:lnTo>
                <a:lnTo>
                  <a:pt x="4115807" y="793750"/>
                </a:lnTo>
                <a:lnTo>
                  <a:pt x="4068685" y="801370"/>
                </a:lnTo>
                <a:close/>
              </a:path>
              <a:path w="16068040" h="1141730">
                <a:moveTo>
                  <a:pt x="10145433" y="810260"/>
                </a:moveTo>
                <a:lnTo>
                  <a:pt x="10105102" y="808990"/>
                </a:lnTo>
                <a:lnTo>
                  <a:pt x="10064704" y="803910"/>
                </a:lnTo>
                <a:lnTo>
                  <a:pt x="10025250" y="796290"/>
                </a:lnTo>
                <a:lnTo>
                  <a:pt x="9987755" y="784860"/>
                </a:lnTo>
                <a:lnTo>
                  <a:pt x="9978215" y="782320"/>
                </a:lnTo>
                <a:lnTo>
                  <a:pt x="9967055" y="779780"/>
                </a:lnTo>
                <a:lnTo>
                  <a:pt x="9940955" y="777240"/>
                </a:lnTo>
                <a:lnTo>
                  <a:pt x="10308880" y="777240"/>
                </a:lnTo>
                <a:lnTo>
                  <a:pt x="10306521" y="778510"/>
                </a:lnTo>
                <a:lnTo>
                  <a:pt x="10256222" y="796290"/>
                </a:lnTo>
                <a:lnTo>
                  <a:pt x="10202009" y="807720"/>
                </a:lnTo>
                <a:lnTo>
                  <a:pt x="10145433" y="810260"/>
                </a:lnTo>
                <a:close/>
              </a:path>
              <a:path w="16068040" h="1141730">
                <a:moveTo>
                  <a:pt x="5615232" y="1037590"/>
                </a:moveTo>
                <a:lnTo>
                  <a:pt x="5605872" y="1037590"/>
                </a:lnTo>
                <a:lnTo>
                  <a:pt x="5599392" y="1035050"/>
                </a:lnTo>
                <a:lnTo>
                  <a:pt x="5592192" y="1035050"/>
                </a:lnTo>
                <a:lnTo>
                  <a:pt x="5545116" y="1027430"/>
                </a:lnTo>
                <a:lnTo>
                  <a:pt x="5496859" y="1021080"/>
                </a:lnTo>
                <a:lnTo>
                  <a:pt x="5448643" y="1016000"/>
                </a:lnTo>
                <a:lnTo>
                  <a:pt x="5401687" y="1009650"/>
                </a:lnTo>
                <a:lnTo>
                  <a:pt x="5357211" y="1000760"/>
                </a:lnTo>
                <a:lnTo>
                  <a:pt x="5316434" y="990600"/>
                </a:lnTo>
                <a:lnTo>
                  <a:pt x="5275203" y="975360"/>
                </a:lnTo>
                <a:lnTo>
                  <a:pt x="5238765" y="957580"/>
                </a:lnTo>
                <a:lnTo>
                  <a:pt x="5203541" y="938530"/>
                </a:lnTo>
                <a:lnTo>
                  <a:pt x="5165956" y="922020"/>
                </a:lnTo>
                <a:lnTo>
                  <a:pt x="5133124" y="908050"/>
                </a:lnTo>
                <a:lnTo>
                  <a:pt x="5096820" y="895350"/>
                </a:lnTo>
                <a:lnTo>
                  <a:pt x="5057324" y="883920"/>
                </a:lnTo>
                <a:lnTo>
                  <a:pt x="5014914" y="871220"/>
                </a:lnTo>
                <a:lnTo>
                  <a:pt x="4969871" y="859790"/>
                </a:lnTo>
                <a:lnTo>
                  <a:pt x="4922474" y="848360"/>
                </a:lnTo>
                <a:lnTo>
                  <a:pt x="4821737" y="828040"/>
                </a:lnTo>
                <a:lnTo>
                  <a:pt x="4714940" y="810260"/>
                </a:lnTo>
                <a:lnTo>
                  <a:pt x="4659968" y="802640"/>
                </a:lnTo>
                <a:lnTo>
                  <a:pt x="4604320" y="796290"/>
                </a:lnTo>
                <a:lnTo>
                  <a:pt x="4492113" y="786130"/>
                </a:lnTo>
                <a:lnTo>
                  <a:pt x="4380558" y="781050"/>
                </a:lnTo>
                <a:lnTo>
                  <a:pt x="9894631" y="781050"/>
                </a:lnTo>
                <a:lnTo>
                  <a:pt x="9860154" y="786130"/>
                </a:lnTo>
                <a:lnTo>
                  <a:pt x="9813015" y="795020"/>
                </a:lnTo>
                <a:lnTo>
                  <a:pt x="9763180" y="806450"/>
                </a:lnTo>
                <a:lnTo>
                  <a:pt x="9711997" y="816610"/>
                </a:lnTo>
                <a:lnTo>
                  <a:pt x="9649897" y="833120"/>
                </a:lnTo>
                <a:lnTo>
                  <a:pt x="9590498" y="845820"/>
                </a:lnTo>
                <a:lnTo>
                  <a:pt x="9536228" y="855980"/>
                </a:lnTo>
                <a:lnTo>
                  <a:pt x="9489519" y="858520"/>
                </a:lnTo>
                <a:lnTo>
                  <a:pt x="9487359" y="858520"/>
                </a:lnTo>
                <a:lnTo>
                  <a:pt x="9470281" y="869950"/>
                </a:lnTo>
                <a:lnTo>
                  <a:pt x="7474976" y="869950"/>
                </a:lnTo>
                <a:lnTo>
                  <a:pt x="7463717" y="880110"/>
                </a:lnTo>
                <a:lnTo>
                  <a:pt x="7442030" y="890270"/>
                </a:lnTo>
                <a:lnTo>
                  <a:pt x="7371572" y="910590"/>
                </a:lnTo>
                <a:lnTo>
                  <a:pt x="7271999" y="929640"/>
                </a:lnTo>
                <a:lnTo>
                  <a:pt x="7213921" y="939800"/>
                </a:lnTo>
                <a:lnTo>
                  <a:pt x="7151713" y="948690"/>
                </a:lnTo>
                <a:lnTo>
                  <a:pt x="7086428" y="958850"/>
                </a:lnTo>
                <a:lnTo>
                  <a:pt x="6863738" y="988060"/>
                </a:lnTo>
                <a:lnTo>
                  <a:pt x="5872270" y="988060"/>
                </a:lnTo>
                <a:lnTo>
                  <a:pt x="5863596" y="989330"/>
                </a:lnTo>
                <a:lnTo>
                  <a:pt x="5860637" y="990600"/>
                </a:lnTo>
                <a:lnTo>
                  <a:pt x="5824030" y="990600"/>
                </a:lnTo>
                <a:lnTo>
                  <a:pt x="5807526" y="993140"/>
                </a:lnTo>
                <a:lnTo>
                  <a:pt x="5786500" y="998220"/>
                </a:lnTo>
                <a:lnTo>
                  <a:pt x="5733311" y="1014730"/>
                </a:lnTo>
                <a:lnTo>
                  <a:pt x="5672921" y="1029970"/>
                </a:lnTo>
                <a:lnTo>
                  <a:pt x="5643098" y="1035050"/>
                </a:lnTo>
                <a:lnTo>
                  <a:pt x="5615232" y="1037590"/>
                </a:lnTo>
                <a:close/>
              </a:path>
              <a:path w="16068040" h="1141730">
                <a:moveTo>
                  <a:pt x="11010866" y="863600"/>
                </a:moveTo>
                <a:lnTo>
                  <a:pt x="10968332" y="857250"/>
                </a:lnTo>
                <a:lnTo>
                  <a:pt x="10919651" y="848360"/>
                </a:lnTo>
                <a:lnTo>
                  <a:pt x="10867495" y="838200"/>
                </a:lnTo>
                <a:lnTo>
                  <a:pt x="10814532" y="826770"/>
                </a:lnTo>
                <a:lnTo>
                  <a:pt x="10763434" y="817880"/>
                </a:lnTo>
                <a:lnTo>
                  <a:pt x="10716869" y="810260"/>
                </a:lnTo>
                <a:lnTo>
                  <a:pt x="10677509" y="807720"/>
                </a:lnTo>
                <a:lnTo>
                  <a:pt x="11319120" y="807720"/>
                </a:lnTo>
                <a:lnTo>
                  <a:pt x="11010866" y="863600"/>
                </a:lnTo>
                <a:close/>
              </a:path>
              <a:path w="16068040" h="1141730">
                <a:moveTo>
                  <a:pt x="7713294" y="937260"/>
                </a:moveTo>
                <a:lnTo>
                  <a:pt x="7679800" y="916940"/>
                </a:lnTo>
                <a:lnTo>
                  <a:pt x="7638011" y="899160"/>
                </a:lnTo>
                <a:lnTo>
                  <a:pt x="7589138" y="885190"/>
                </a:lnTo>
                <a:lnTo>
                  <a:pt x="7534390" y="876300"/>
                </a:lnTo>
                <a:lnTo>
                  <a:pt x="7474976" y="869950"/>
                </a:lnTo>
                <a:lnTo>
                  <a:pt x="9470281" y="869950"/>
                </a:lnTo>
                <a:lnTo>
                  <a:pt x="9430756" y="896620"/>
                </a:lnTo>
                <a:lnTo>
                  <a:pt x="8457048" y="896620"/>
                </a:lnTo>
                <a:lnTo>
                  <a:pt x="8414492" y="902970"/>
                </a:lnTo>
                <a:lnTo>
                  <a:pt x="8369051" y="919480"/>
                </a:lnTo>
                <a:lnTo>
                  <a:pt x="8351625" y="928370"/>
                </a:lnTo>
                <a:lnTo>
                  <a:pt x="7739214" y="928370"/>
                </a:lnTo>
                <a:lnTo>
                  <a:pt x="7733442" y="929640"/>
                </a:lnTo>
                <a:lnTo>
                  <a:pt x="7727064" y="930910"/>
                </a:lnTo>
                <a:lnTo>
                  <a:pt x="7720280" y="933450"/>
                </a:lnTo>
                <a:lnTo>
                  <a:pt x="7713294" y="937260"/>
                </a:lnTo>
                <a:close/>
              </a:path>
              <a:path w="16068040" h="1141730">
                <a:moveTo>
                  <a:pt x="14769954" y="934720"/>
                </a:moveTo>
                <a:lnTo>
                  <a:pt x="14746599" y="934720"/>
                </a:lnTo>
                <a:lnTo>
                  <a:pt x="14732874" y="932180"/>
                </a:lnTo>
                <a:lnTo>
                  <a:pt x="14719689" y="928370"/>
                </a:lnTo>
                <a:lnTo>
                  <a:pt x="14707314" y="925830"/>
                </a:lnTo>
                <a:lnTo>
                  <a:pt x="14556836" y="883920"/>
                </a:lnTo>
                <a:lnTo>
                  <a:pt x="14821682" y="883920"/>
                </a:lnTo>
                <a:lnTo>
                  <a:pt x="14814953" y="897890"/>
                </a:lnTo>
                <a:lnTo>
                  <a:pt x="14792251" y="924560"/>
                </a:lnTo>
                <a:lnTo>
                  <a:pt x="14769954" y="934720"/>
                </a:lnTo>
                <a:close/>
              </a:path>
              <a:path w="16068040" h="1141730">
                <a:moveTo>
                  <a:pt x="8862404" y="1055370"/>
                </a:moveTo>
                <a:lnTo>
                  <a:pt x="8853044" y="1055370"/>
                </a:lnTo>
                <a:lnTo>
                  <a:pt x="8817325" y="1046480"/>
                </a:lnTo>
                <a:lnTo>
                  <a:pt x="8780405" y="1024890"/>
                </a:lnTo>
                <a:lnTo>
                  <a:pt x="8742885" y="995680"/>
                </a:lnTo>
                <a:lnTo>
                  <a:pt x="8705365" y="967740"/>
                </a:lnTo>
                <a:lnTo>
                  <a:pt x="8668446" y="944880"/>
                </a:lnTo>
                <a:lnTo>
                  <a:pt x="8632726" y="934720"/>
                </a:lnTo>
                <a:lnTo>
                  <a:pt x="8591225" y="930910"/>
                </a:lnTo>
                <a:lnTo>
                  <a:pt x="8554517" y="920750"/>
                </a:lnTo>
                <a:lnTo>
                  <a:pt x="8519833" y="909320"/>
                </a:lnTo>
                <a:lnTo>
                  <a:pt x="8484407" y="899160"/>
                </a:lnTo>
                <a:lnTo>
                  <a:pt x="8470997" y="896620"/>
                </a:lnTo>
                <a:lnTo>
                  <a:pt x="9430756" y="896620"/>
                </a:lnTo>
                <a:lnTo>
                  <a:pt x="9413919" y="908050"/>
                </a:lnTo>
                <a:lnTo>
                  <a:pt x="9370315" y="938530"/>
                </a:lnTo>
                <a:lnTo>
                  <a:pt x="9323200" y="970280"/>
                </a:lnTo>
                <a:lnTo>
                  <a:pt x="9278364" y="998220"/>
                </a:lnTo>
                <a:lnTo>
                  <a:pt x="9232108" y="1024890"/>
                </a:lnTo>
                <a:lnTo>
                  <a:pt x="9192894" y="1043940"/>
                </a:lnTo>
                <a:lnTo>
                  <a:pt x="8923727" y="1043940"/>
                </a:lnTo>
                <a:lnTo>
                  <a:pt x="8884825" y="1049020"/>
                </a:lnTo>
                <a:lnTo>
                  <a:pt x="8866724" y="1052830"/>
                </a:lnTo>
                <a:lnTo>
                  <a:pt x="8862404" y="1055370"/>
                </a:lnTo>
                <a:close/>
              </a:path>
              <a:path w="16068040" h="1141730">
                <a:moveTo>
                  <a:pt x="7984732" y="1141730"/>
                </a:moveTo>
                <a:lnTo>
                  <a:pt x="7947292" y="1125220"/>
                </a:lnTo>
                <a:lnTo>
                  <a:pt x="7905532" y="1087120"/>
                </a:lnTo>
                <a:lnTo>
                  <a:pt x="7861613" y="1035050"/>
                </a:lnTo>
                <a:lnTo>
                  <a:pt x="7830338" y="995680"/>
                </a:lnTo>
                <a:lnTo>
                  <a:pt x="7799333" y="962660"/>
                </a:lnTo>
                <a:lnTo>
                  <a:pt x="7768868" y="938530"/>
                </a:lnTo>
                <a:lnTo>
                  <a:pt x="7739214" y="928370"/>
                </a:lnTo>
                <a:lnTo>
                  <a:pt x="8351625" y="928370"/>
                </a:lnTo>
                <a:lnTo>
                  <a:pt x="8321753" y="943610"/>
                </a:lnTo>
                <a:lnTo>
                  <a:pt x="8273629" y="972820"/>
                </a:lnTo>
                <a:lnTo>
                  <a:pt x="8179017" y="1035050"/>
                </a:lnTo>
                <a:lnTo>
                  <a:pt x="8140936" y="1057910"/>
                </a:lnTo>
                <a:lnTo>
                  <a:pt x="8072571" y="1057910"/>
                </a:lnTo>
                <a:lnTo>
                  <a:pt x="8061096" y="1078230"/>
                </a:lnTo>
                <a:lnTo>
                  <a:pt x="8051511" y="1094740"/>
                </a:lnTo>
                <a:lnTo>
                  <a:pt x="8043816" y="1107440"/>
                </a:lnTo>
                <a:lnTo>
                  <a:pt x="8038011" y="1113790"/>
                </a:lnTo>
                <a:lnTo>
                  <a:pt x="8030991" y="1117600"/>
                </a:lnTo>
                <a:lnTo>
                  <a:pt x="8009931" y="1132840"/>
                </a:lnTo>
                <a:lnTo>
                  <a:pt x="8004273" y="1136650"/>
                </a:lnTo>
                <a:lnTo>
                  <a:pt x="7998141" y="1139190"/>
                </a:lnTo>
                <a:lnTo>
                  <a:pt x="7984732" y="1141730"/>
                </a:lnTo>
                <a:close/>
              </a:path>
              <a:path w="16068040" h="1141730">
                <a:moveTo>
                  <a:pt x="1037511" y="1082040"/>
                </a:moveTo>
                <a:lnTo>
                  <a:pt x="1005298" y="1074420"/>
                </a:lnTo>
                <a:lnTo>
                  <a:pt x="924716" y="1057910"/>
                </a:lnTo>
                <a:lnTo>
                  <a:pt x="774238" y="1032510"/>
                </a:lnTo>
                <a:lnTo>
                  <a:pt x="719061" y="1024890"/>
                </a:lnTo>
                <a:lnTo>
                  <a:pt x="662574" y="1016000"/>
                </a:lnTo>
                <a:lnTo>
                  <a:pt x="605496" y="1008380"/>
                </a:lnTo>
                <a:lnTo>
                  <a:pt x="437913" y="989330"/>
                </a:lnTo>
                <a:lnTo>
                  <a:pt x="336425" y="981710"/>
                </a:lnTo>
                <a:lnTo>
                  <a:pt x="249837" y="979170"/>
                </a:lnTo>
                <a:lnTo>
                  <a:pt x="3549096" y="979170"/>
                </a:lnTo>
                <a:lnTo>
                  <a:pt x="3521846" y="990600"/>
                </a:lnTo>
                <a:lnTo>
                  <a:pt x="2532938" y="990600"/>
                </a:lnTo>
                <a:lnTo>
                  <a:pt x="2456799" y="994410"/>
                </a:lnTo>
                <a:lnTo>
                  <a:pt x="2426379" y="998220"/>
                </a:lnTo>
                <a:lnTo>
                  <a:pt x="2334024" y="1008380"/>
                </a:lnTo>
                <a:lnTo>
                  <a:pt x="2233927" y="1021080"/>
                </a:lnTo>
                <a:lnTo>
                  <a:pt x="2183741" y="1028700"/>
                </a:lnTo>
                <a:lnTo>
                  <a:pt x="2138606" y="1033780"/>
                </a:lnTo>
                <a:lnTo>
                  <a:pt x="2094822" y="1040130"/>
                </a:lnTo>
                <a:lnTo>
                  <a:pt x="2053737" y="1045210"/>
                </a:lnTo>
                <a:lnTo>
                  <a:pt x="1986013" y="1056640"/>
                </a:lnTo>
                <a:lnTo>
                  <a:pt x="1971849" y="1059180"/>
                </a:lnTo>
                <a:lnTo>
                  <a:pt x="1959103" y="1060450"/>
                </a:lnTo>
                <a:lnTo>
                  <a:pt x="1241269" y="1060450"/>
                </a:lnTo>
                <a:lnTo>
                  <a:pt x="1177842" y="1061720"/>
                </a:lnTo>
                <a:lnTo>
                  <a:pt x="1121570" y="1065530"/>
                </a:lnTo>
                <a:lnTo>
                  <a:pt x="1074208" y="1071880"/>
                </a:lnTo>
                <a:lnTo>
                  <a:pt x="1037511" y="1082040"/>
                </a:lnTo>
                <a:close/>
              </a:path>
              <a:path w="16068040" h="1141730">
                <a:moveTo>
                  <a:pt x="5967309" y="1028700"/>
                </a:moveTo>
                <a:lnTo>
                  <a:pt x="5954405" y="1026160"/>
                </a:lnTo>
                <a:lnTo>
                  <a:pt x="5942379" y="1022350"/>
                </a:lnTo>
                <a:lnTo>
                  <a:pt x="5919069" y="1009650"/>
                </a:lnTo>
                <a:lnTo>
                  <a:pt x="5914029" y="1004570"/>
                </a:lnTo>
                <a:lnTo>
                  <a:pt x="5909709" y="1002030"/>
                </a:lnTo>
                <a:lnTo>
                  <a:pt x="5904669" y="999490"/>
                </a:lnTo>
                <a:lnTo>
                  <a:pt x="5897582" y="995680"/>
                </a:lnTo>
                <a:lnTo>
                  <a:pt x="5889549" y="991870"/>
                </a:lnTo>
                <a:lnTo>
                  <a:pt x="5880977" y="989330"/>
                </a:lnTo>
                <a:lnTo>
                  <a:pt x="5872270" y="988060"/>
                </a:lnTo>
                <a:lnTo>
                  <a:pt x="6863738" y="988060"/>
                </a:lnTo>
                <a:lnTo>
                  <a:pt x="6750570" y="1003300"/>
                </a:lnTo>
                <a:lnTo>
                  <a:pt x="6679290" y="1012190"/>
                </a:lnTo>
                <a:lnTo>
                  <a:pt x="6004748" y="1012190"/>
                </a:lnTo>
                <a:lnTo>
                  <a:pt x="5994140" y="1018540"/>
                </a:lnTo>
                <a:lnTo>
                  <a:pt x="5984139" y="1023620"/>
                </a:lnTo>
                <a:lnTo>
                  <a:pt x="5975082" y="1027430"/>
                </a:lnTo>
                <a:lnTo>
                  <a:pt x="5967309" y="1028700"/>
                </a:lnTo>
                <a:close/>
              </a:path>
              <a:path w="16068040" h="1141730">
                <a:moveTo>
                  <a:pt x="2970694" y="1088390"/>
                </a:moveTo>
                <a:lnTo>
                  <a:pt x="2940120" y="1065530"/>
                </a:lnTo>
                <a:lnTo>
                  <a:pt x="2899593" y="1045210"/>
                </a:lnTo>
                <a:lnTo>
                  <a:pt x="2850737" y="1029970"/>
                </a:lnTo>
                <a:lnTo>
                  <a:pt x="2795177" y="1018540"/>
                </a:lnTo>
                <a:lnTo>
                  <a:pt x="2734536" y="1012190"/>
                </a:lnTo>
                <a:lnTo>
                  <a:pt x="2653897" y="1007110"/>
                </a:lnTo>
                <a:lnTo>
                  <a:pt x="2615872" y="1003300"/>
                </a:lnTo>
                <a:lnTo>
                  <a:pt x="2581898" y="995680"/>
                </a:lnTo>
                <a:lnTo>
                  <a:pt x="2573235" y="994410"/>
                </a:lnTo>
                <a:lnTo>
                  <a:pt x="2561738" y="991870"/>
                </a:lnTo>
                <a:lnTo>
                  <a:pt x="2548080" y="990600"/>
                </a:lnTo>
                <a:lnTo>
                  <a:pt x="3521846" y="990600"/>
                </a:lnTo>
                <a:lnTo>
                  <a:pt x="3457276" y="1013460"/>
                </a:lnTo>
                <a:lnTo>
                  <a:pt x="3406957" y="1027430"/>
                </a:lnTo>
                <a:lnTo>
                  <a:pt x="3355849" y="1036320"/>
                </a:lnTo>
                <a:lnTo>
                  <a:pt x="3304051" y="1040130"/>
                </a:lnTo>
                <a:lnTo>
                  <a:pt x="3208995" y="1052830"/>
                </a:lnTo>
                <a:lnTo>
                  <a:pt x="3066191" y="1074420"/>
                </a:lnTo>
                <a:lnTo>
                  <a:pt x="3018480" y="1080770"/>
                </a:lnTo>
                <a:lnTo>
                  <a:pt x="2970694" y="1088390"/>
                </a:lnTo>
                <a:close/>
              </a:path>
              <a:path w="16068040" h="1141730">
                <a:moveTo>
                  <a:pt x="5835550" y="1004570"/>
                </a:moveTo>
                <a:lnTo>
                  <a:pt x="5837710" y="995680"/>
                </a:lnTo>
                <a:lnTo>
                  <a:pt x="5833390" y="990600"/>
                </a:lnTo>
                <a:lnTo>
                  <a:pt x="5860637" y="990600"/>
                </a:lnTo>
                <a:lnTo>
                  <a:pt x="5854720" y="993140"/>
                </a:lnTo>
                <a:lnTo>
                  <a:pt x="5845439" y="998220"/>
                </a:lnTo>
                <a:lnTo>
                  <a:pt x="5835550" y="1004570"/>
                </a:lnTo>
                <a:close/>
              </a:path>
              <a:path w="16068040" h="1141730">
                <a:moveTo>
                  <a:pt x="6164587" y="1046480"/>
                </a:moveTo>
                <a:lnTo>
                  <a:pt x="6118957" y="1045210"/>
                </a:lnTo>
                <a:lnTo>
                  <a:pt x="6074948" y="1037590"/>
                </a:lnTo>
                <a:lnTo>
                  <a:pt x="6035798" y="1027430"/>
                </a:lnTo>
                <a:lnTo>
                  <a:pt x="6004748" y="1012190"/>
                </a:lnTo>
                <a:lnTo>
                  <a:pt x="6679290" y="1012190"/>
                </a:lnTo>
                <a:lnTo>
                  <a:pt x="6631427" y="1018540"/>
                </a:lnTo>
                <a:lnTo>
                  <a:pt x="6277626" y="1018540"/>
                </a:lnTo>
                <a:lnTo>
                  <a:pt x="6257939" y="1032510"/>
                </a:lnTo>
                <a:lnTo>
                  <a:pt x="6231367" y="1040130"/>
                </a:lnTo>
                <a:lnTo>
                  <a:pt x="6199664" y="1045210"/>
                </a:lnTo>
                <a:lnTo>
                  <a:pt x="6164587" y="1046480"/>
                </a:lnTo>
                <a:close/>
              </a:path>
              <a:path w="16068040" h="1141730">
                <a:moveTo>
                  <a:pt x="6435305" y="1055370"/>
                </a:moveTo>
                <a:lnTo>
                  <a:pt x="6407405" y="1040130"/>
                </a:lnTo>
                <a:lnTo>
                  <a:pt x="6370865" y="1028700"/>
                </a:lnTo>
                <a:lnTo>
                  <a:pt x="6328386" y="1021080"/>
                </a:lnTo>
                <a:lnTo>
                  <a:pt x="6282666" y="1018540"/>
                </a:lnTo>
                <a:lnTo>
                  <a:pt x="6631427" y="1018540"/>
                </a:lnTo>
                <a:lnTo>
                  <a:pt x="6533568" y="1032510"/>
                </a:lnTo>
                <a:lnTo>
                  <a:pt x="6495245" y="1038860"/>
                </a:lnTo>
                <a:lnTo>
                  <a:pt x="6465394" y="1045210"/>
                </a:lnTo>
                <a:lnTo>
                  <a:pt x="6445064" y="1050290"/>
                </a:lnTo>
                <a:lnTo>
                  <a:pt x="6435305" y="1055370"/>
                </a:lnTo>
                <a:close/>
              </a:path>
              <a:path w="16068040" h="1141730">
                <a:moveTo>
                  <a:pt x="9045283" y="1082040"/>
                </a:moveTo>
                <a:lnTo>
                  <a:pt x="9038083" y="1082040"/>
                </a:lnTo>
                <a:lnTo>
                  <a:pt x="9032851" y="1065530"/>
                </a:lnTo>
                <a:lnTo>
                  <a:pt x="9012433" y="1054100"/>
                </a:lnTo>
                <a:lnTo>
                  <a:pt x="8981079" y="1046480"/>
                </a:lnTo>
                <a:lnTo>
                  <a:pt x="8943043" y="1043940"/>
                </a:lnTo>
                <a:lnTo>
                  <a:pt x="9192894" y="1043940"/>
                </a:lnTo>
                <a:lnTo>
                  <a:pt x="9185051" y="1047750"/>
                </a:lnTo>
                <a:lnTo>
                  <a:pt x="9137815" y="1065530"/>
                </a:lnTo>
                <a:lnTo>
                  <a:pt x="9091019" y="1076960"/>
                </a:lnTo>
                <a:lnTo>
                  <a:pt x="9045283" y="1082040"/>
                </a:lnTo>
                <a:close/>
              </a:path>
              <a:path w="16068040" h="1141730">
                <a:moveTo>
                  <a:pt x="12784931" y="1141730"/>
                </a:moveTo>
                <a:lnTo>
                  <a:pt x="12717161" y="1136650"/>
                </a:lnTo>
                <a:lnTo>
                  <a:pt x="12657492" y="1125220"/>
                </a:lnTo>
                <a:lnTo>
                  <a:pt x="12622932" y="1087120"/>
                </a:lnTo>
                <a:lnTo>
                  <a:pt x="12588372" y="1051560"/>
                </a:lnTo>
                <a:lnTo>
                  <a:pt x="13097139" y="1051560"/>
                </a:lnTo>
                <a:lnTo>
                  <a:pt x="13078092" y="1061720"/>
                </a:lnTo>
                <a:lnTo>
                  <a:pt x="13031439" y="1085850"/>
                </a:lnTo>
                <a:lnTo>
                  <a:pt x="12980870" y="1107440"/>
                </a:lnTo>
                <a:lnTo>
                  <a:pt x="12923890" y="1125220"/>
                </a:lnTo>
                <a:lnTo>
                  <a:pt x="12855490" y="1136650"/>
                </a:lnTo>
                <a:lnTo>
                  <a:pt x="12820210" y="1140460"/>
                </a:lnTo>
                <a:lnTo>
                  <a:pt x="12784931" y="1141730"/>
                </a:lnTo>
                <a:close/>
              </a:path>
              <a:path w="16068040" h="1141730">
                <a:moveTo>
                  <a:pt x="8093451" y="1082040"/>
                </a:moveTo>
                <a:lnTo>
                  <a:pt x="8072571" y="1057910"/>
                </a:lnTo>
                <a:lnTo>
                  <a:pt x="8140936" y="1057910"/>
                </a:lnTo>
                <a:lnTo>
                  <a:pt x="8134589" y="1061720"/>
                </a:lnTo>
                <a:lnTo>
                  <a:pt x="8093451" y="1082040"/>
                </a:lnTo>
                <a:close/>
              </a:path>
              <a:path w="16068040" h="1141730">
                <a:moveTo>
                  <a:pt x="1722945" y="1090930"/>
                </a:moveTo>
                <a:lnTo>
                  <a:pt x="1658775" y="1083310"/>
                </a:lnTo>
                <a:lnTo>
                  <a:pt x="1620784" y="1079500"/>
                </a:lnTo>
                <a:lnTo>
                  <a:pt x="1321728" y="1061720"/>
                </a:lnTo>
                <a:lnTo>
                  <a:pt x="1280419" y="1060450"/>
                </a:lnTo>
                <a:lnTo>
                  <a:pt x="1959103" y="1060450"/>
                </a:lnTo>
                <a:lnTo>
                  <a:pt x="1944298" y="1061720"/>
                </a:lnTo>
                <a:lnTo>
                  <a:pt x="1931383" y="1064260"/>
                </a:lnTo>
                <a:lnTo>
                  <a:pt x="1920628" y="1065530"/>
                </a:lnTo>
                <a:lnTo>
                  <a:pt x="1912303" y="1066800"/>
                </a:lnTo>
                <a:lnTo>
                  <a:pt x="1856391" y="1073150"/>
                </a:lnTo>
                <a:lnTo>
                  <a:pt x="1806284" y="1079500"/>
                </a:lnTo>
                <a:lnTo>
                  <a:pt x="1761847" y="1085850"/>
                </a:lnTo>
                <a:lnTo>
                  <a:pt x="1722945" y="1090930"/>
                </a:lnTo>
                <a:close/>
              </a:path>
              <a:path w="16068040" h="1141730">
                <a:moveTo>
                  <a:pt x="1575211" y="1108710"/>
                </a:moveTo>
                <a:lnTo>
                  <a:pt x="1570374" y="1108710"/>
                </a:lnTo>
                <a:lnTo>
                  <a:pt x="1608128" y="1103630"/>
                </a:lnTo>
                <a:lnTo>
                  <a:pt x="1645906" y="1099820"/>
                </a:lnTo>
                <a:lnTo>
                  <a:pt x="1662499" y="1097280"/>
                </a:lnTo>
                <a:lnTo>
                  <a:pt x="1680915" y="1094740"/>
                </a:lnTo>
                <a:lnTo>
                  <a:pt x="1701086" y="1092200"/>
                </a:lnTo>
                <a:lnTo>
                  <a:pt x="1722945" y="1090930"/>
                </a:lnTo>
                <a:lnTo>
                  <a:pt x="1731585" y="1090930"/>
                </a:lnTo>
                <a:lnTo>
                  <a:pt x="1740945" y="1093470"/>
                </a:lnTo>
                <a:lnTo>
                  <a:pt x="1748145" y="1093470"/>
                </a:lnTo>
                <a:lnTo>
                  <a:pt x="1681118" y="1097280"/>
                </a:lnTo>
                <a:lnTo>
                  <a:pt x="1658145" y="1099820"/>
                </a:lnTo>
                <a:lnTo>
                  <a:pt x="1655265" y="1099820"/>
                </a:lnTo>
                <a:lnTo>
                  <a:pt x="1653105" y="1102360"/>
                </a:lnTo>
                <a:lnTo>
                  <a:pt x="1650945" y="1102360"/>
                </a:lnTo>
                <a:lnTo>
                  <a:pt x="1619671" y="1103630"/>
                </a:lnTo>
                <a:lnTo>
                  <a:pt x="1593526" y="1106170"/>
                </a:lnTo>
                <a:lnTo>
                  <a:pt x="1575211" y="1108710"/>
                </a:lnTo>
                <a:close/>
              </a:path>
              <a:path w="16068040" h="1141730">
                <a:moveTo>
                  <a:pt x="1782704" y="1097280"/>
                </a:moveTo>
                <a:lnTo>
                  <a:pt x="1780544" y="1097280"/>
                </a:lnTo>
                <a:lnTo>
                  <a:pt x="1774064" y="1096010"/>
                </a:lnTo>
                <a:lnTo>
                  <a:pt x="1763265" y="1094740"/>
                </a:lnTo>
                <a:lnTo>
                  <a:pt x="1748145" y="1093470"/>
                </a:lnTo>
                <a:lnTo>
                  <a:pt x="1789184" y="1093470"/>
                </a:lnTo>
                <a:lnTo>
                  <a:pt x="1788509" y="1094740"/>
                </a:lnTo>
                <a:lnTo>
                  <a:pt x="1782704" y="1097280"/>
                </a:lnTo>
                <a:close/>
              </a:path>
            </a:pathLst>
          </a:custGeom>
          <a:solidFill>
            <a:srgbClr val="F1E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2550947" y="716215"/>
            <a:ext cx="15300960" cy="32384"/>
          </a:xfrm>
          <a:custGeom>
            <a:avLst/>
            <a:gdLst/>
            <a:ahLst/>
            <a:cxnLst/>
            <a:rect l="l" t="t" r="r" b="b"/>
            <a:pathLst>
              <a:path w="15300960" h="32384">
                <a:moveTo>
                  <a:pt x="13198208" y="0"/>
                </a:moveTo>
                <a:lnTo>
                  <a:pt x="0" y="0"/>
                </a:lnTo>
                <a:lnTo>
                  <a:pt x="0" y="8890"/>
                </a:lnTo>
                <a:lnTo>
                  <a:pt x="0" y="11430"/>
                </a:lnTo>
                <a:lnTo>
                  <a:pt x="0" y="31750"/>
                </a:lnTo>
                <a:lnTo>
                  <a:pt x="13154292" y="31750"/>
                </a:lnTo>
                <a:lnTo>
                  <a:pt x="13154292" y="27940"/>
                </a:lnTo>
                <a:lnTo>
                  <a:pt x="13163652" y="27940"/>
                </a:lnTo>
                <a:lnTo>
                  <a:pt x="13163652" y="22860"/>
                </a:lnTo>
                <a:lnTo>
                  <a:pt x="13170129" y="22860"/>
                </a:lnTo>
                <a:lnTo>
                  <a:pt x="13170129" y="20320"/>
                </a:lnTo>
                <a:lnTo>
                  <a:pt x="13177330" y="20320"/>
                </a:lnTo>
                <a:lnTo>
                  <a:pt x="13177330" y="16510"/>
                </a:lnTo>
                <a:lnTo>
                  <a:pt x="13181648" y="16510"/>
                </a:lnTo>
                <a:lnTo>
                  <a:pt x="13181648" y="11430"/>
                </a:lnTo>
                <a:lnTo>
                  <a:pt x="13188849" y="11430"/>
                </a:lnTo>
                <a:lnTo>
                  <a:pt x="13188849" y="8890"/>
                </a:lnTo>
                <a:lnTo>
                  <a:pt x="13198208" y="8890"/>
                </a:lnTo>
                <a:lnTo>
                  <a:pt x="13198208" y="0"/>
                </a:lnTo>
                <a:close/>
              </a:path>
              <a:path w="15300960" h="32384">
                <a:moveTo>
                  <a:pt x="15300592" y="0"/>
                </a:moveTo>
                <a:lnTo>
                  <a:pt x="13494842" y="0"/>
                </a:lnTo>
                <a:lnTo>
                  <a:pt x="13494842" y="3810"/>
                </a:lnTo>
                <a:lnTo>
                  <a:pt x="13499173" y="3810"/>
                </a:lnTo>
                <a:lnTo>
                  <a:pt x="13499173" y="8890"/>
                </a:lnTo>
                <a:lnTo>
                  <a:pt x="13501332" y="8890"/>
                </a:lnTo>
                <a:lnTo>
                  <a:pt x="13501332" y="11633"/>
                </a:lnTo>
                <a:lnTo>
                  <a:pt x="13510692" y="11633"/>
                </a:lnTo>
                <a:lnTo>
                  <a:pt x="13510692" y="15951"/>
                </a:lnTo>
                <a:lnTo>
                  <a:pt x="13517893" y="15951"/>
                </a:lnTo>
                <a:lnTo>
                  <a:pt x="13517893" y="20269"/>
                </a:lnTo>
                <a:lnTo>
                  <a:pt x="13522211" y="20269"/>
                </a:lnTo>
                <a:lnTo>
                  <a:pt x="13522211" y="23152"/>
                </a:lnTo>
                <a:lnTo>
                  <a:pt x="13529412" y="23152"/>
                </a:lnTo>
                <a:lnTo>
                  <a:pt x="13529412" y="27470"/>
                </a:lnTo>
                <a:lnTo>
                  <a:pt x="13535889" y="27470"/>
                </a:lnTo>
                <a:lnTo>
                  <a:pt x="13535889" y="31788"/>
                </a:lnTo>
                <a:lnTo>
                  <a:pt x="15258834" y="31788"/>
                </a:lnTo>
                <a:lnTo>
                  <a:pt x="15258834" y="27470"/>
                </a:lnTo>
                <a:lnTo>
                  <a:pt x="15266035" y="27470"/>
                </a:lnTo>
                <a:lnTo>
                  <a:pt x="15266035" y="23152"/>
                </a:lnTo>
                <a:lnTo>
                  <a:pt x="15273236" y="23152"/>
                </a:lnTo>
                <a:lnTo>
                  <a:pt x="15273236" y="20269"/>
                </a:lnTo>
                <a:lnTo>
                  <a:pt x="15282596" y="20269"/>
                </a:lnTo>
                <a:lnTo>
                  <a:pt x="15282596" y="15951"/>
                </a:lnTo>
                <a:lnTo>
                  <a:pt x="15284755" y="15951"/>
                </a:lnTo>
                <a:lnTo>
                  <a:pt x="15284755" y="11633"/>
                </a:lnTo>
                <a:lnTo>
                  <a:pt x="15294115" y="11633"/>
                </a:lnTo>
                <a:lnTo>
                  <a:pt x="15294115" y="8890"/>
                </a:lnTo>
                <a:lnTo>
                  <a:pt x="15300592" y="8890"/>
                </a:lnTo>
                <a:lnTo>
                  <a:pt x="15300592" y="3810"/>
                </a:lnTo>
                <a:lnTo>
                  <a:pt x="15300592" y="0"/>
                </a:lnTo>
                <a:close/>
              </a:path>
            </a:pathLst>
          </a:custGeom>
          <a:solidFill>
            <a:srgbClr val="4B2912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550956" y="716321"/>
            <a:ext cx="15300960" cy="31750"/>
          </a:xfrm>
          <a:custGeom>
            <a:avLst/>
            <a:gdLst/>
            <a:ahLst/>
            <a:cxnLst/>
            <a:rect l="l" t="t" r="r" b="b"/>
            <a:pathLst>
              <a:path w="15300960" h="31750">
                <a:moveTo>
                  <a:pt x="15258829" y="31679"/>
                </a:moveTo>
                <a:lnTo>
                  <a:pt x="15258829" y="27359"/>
                </a:lnTo>
                <a:lnTo>
                  <a:pt x="15266029" y="27359"/>
                </a:lnTo>
                <a:lnTo>
                  <a:pt x="15266029" y="23039"/>
                </a:lnTo>
                <a:lnTo>
                  <a:pt x="15273229" y="23039"/>
                </a:lnTo>
                <a:lnTo>
                  <a:pt x="15273229" y="20159"/>
                </a:lnTo>
                <a:lnTo>
                  <a:pt x="15282589" y="20159"/>
                </a:lnTo>
                <a:lnTo>
                  <a:pt x="15282589" y="15839"/>
                </a:lnTo>
                <a:lnTo>
                  <a:pt x="15284749" y="15839"/>
                </a:lnTo>
                <a:lnTo>
                  <a:pt x="15284749" y="11519"/>
                </a:lnTo>
                <a:lnTo>
                  <a:pt x="15294109" y="11519"/>
                </a:lnTo>
                <a:lnTo>
                  <a:pt x="15294109" y="8639"/>
                </a:lnTo>
                <a:lnTo>
                  <a:pt x="15300589" y="8639"/>
                </a:lnTo>
                <a:lnTo>
                  <a:pt x="15300589" y="0"/>
                </a:lnTo>
                <a:lnTo>
                  <a:pt x="13494844" y="0"/>
                </a:lnTo>
                <a:lnTo>
                  <a:pt x="13494844" y="4319"/>
                </a:lnTo>
                <a:lnTo>
                  <a:pt x="13499164" y="4319"/>
                </a:lnTo>
                <a:lnTo>
                  <a:pt x="13499164" y="8639"/>
                </a:lnTo>
                <a:lnTo>
                  <a:pt x="13501324" y="8639"/>
                </a:lnTo>
                <a:lnTo>
                  <a:pt x="13501324" y="11519"/>
                </a:lnTo>
                <a:lnTo>
                  <a:pt x="13510684" y="11519"/>
                </a:lnTo>
                <a:lnTo>
                  <a:pt x="13510684" y="15839"/>
                </a:lnTo>
                <a:lnTo>
                  <a:pt x="13517884" y="15839"/>
                </a:lnTo>
                <a:lnTo>
                  <a:pt x="13517884" y="20159"/>
                </a:lnTo>
                <a:lnTo>
                  <a:pt x="13522204" y="20159"/>
                </a:lnTo>
                <a:lnTo>
                  <a:pt x="13522204" y="23039"/>
                </a:lnTo>
                <a:lnTo>
                  <a:pt x="13529404" y="23039"/>
                </a:lnTo>
                <a:lnTo>
                  <a:pt x="13529404" y="27359"/>
                </a:lnTo>
                <a:lnTo>
                  <a:pt x="13535884" y="27359"/>
                </a:lnTo>
                <a:lnTo>
                  <a:pt x="13535884" y="31679"/>
                </a:lnTo>
                <a:lnTo>
                  <a:pt x="15258829" y="31679"/>
                </a:lnTo>
              </a:path>
              <a:path w="15300960" h="31750">
                <a:moveTo>
                  <a:pt x="13154287" y="31679"/>
                </a:moveTo>
                <a:lnTo>
                  <a:pt x="13154287" y="27359"/>
                </a:lnTo>
                <a:lnTo>
                  <a:pt x="13163647" y="27359"/>
                </a:lnTo>
                <a:lnTo>
                  <a:pt x="13163647" y="23039"/>
                </a:lnTo>
                <a:lnTo>
                  <a:pt x="13170127" y="23039"/>
                </a:lnTo>
                <a:lnTo>
                  <a:pt x="13170127" y="20159"/>
                </a:lnTo>
                <a:lnTo>
                  <a:pt x="13177327" y="20159"/>
                </a:lnTo>
                <a:lnTo>
                  <a:pt x="13177327" y="15839"/>
                </a:lnTo>
                <a:lnTo>
                  <a:pt x="13181647" y="15839"/>
                </a:lnTo>
                <a:lnTo>
                  <a:pt x="13181647" y="11519"/>
                </a:lnTo>
                <a:lnTo>
                  <a:pt x="13188847" y="11519"/>
                </a:lnTo>
                <a:lnTo>
                  <a:pt x="13188847" y="8639"/>
                </a:lnTo>
                <a:lnTo>
                  <a:pt x="13198207" y="8639"/>
                </a:lnTo>
                <a:lnTo>
                  <a:pt x="13198207" y="0"/>
                </a:lnTo>
                <a:lnTo>
                  <a:pt x="0" y="0"/>
                </a:lnTo>
                <a:lnTo>
                  <a:pt x="0" y="31679"/>
                </a:lnTo>
                <a:lnTo>
                  <a:pt x="13154287" y="3167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2550956" y="252653"/>
            <a:ext cx="15737205" cy="33020"/>
          </a:xfrm>
          <a:custGeom>
            <a:avLst/>
            <a:gdLst/>
            <a:ahLst/>
            <a:cxnLst/>
            <a:rect l="l" t="t" r="r" b="b"/>
            <a:pathLst>
              <a:path w="15737205" h="33020">
                <a:moveTo>
                  <a:pt x="15737043" y="32399"/>
                </a:moveTo>
                <a:lnTo>
                  <a:pt x="15737043" y="0"/>
                </a:lnTo>
                <a:lnTo>
                  <a:pt x="0" y="0"/>
                </a:lnTo>
                <a:lnTo>
                  <a:pt x="0" y="32399"/>
                </a:lnTo>
                <a:lnTo>
                  <a:pt x="15737043" y="32399"/>
                </a:lnTo>
                <a:close/>
              </a:path>
            </a:pathLst>
          </a:custGeom>
          <a:solidFill>
            <a:srgbClr val="4B2912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2550956" y="252653"/>
            <a:ext cx="15737205" cy="33020"/>
          </a:xfrm>
          <a:custGeom>
            <a:avLst/>
            <a:gdLst/>
            <a:ahLst/>
            <a:cxnLst/>
            <a:rect l="l" t="t" r="r" b="b"/>
            <a:pathLst>
              <a:path w="15737205" h="33020">
                <a:moveTo>
                  <a:pt x="15737043" y="0"/>
                </a:moveTo>
                <a:lnTo>
                  <a:pt x="0" y="0"/>
                </a:lnTo>
                <a:lnTo>
                  <a:pt x="0" y="32399"/>
                </a:lnTo>
                <a:lnTo>
                  <a:pt x="15737043" y="3239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2679119" y="8982719"/>
            <a:ext cx="4128135" cy="1304290"/>
          </a:xfrm>
          <a:custGeom>
            <a:avLst/>
            <a:gdLst/>
            <a:ahLst/>
            <a:cxnLst/>
            <a:rect l="l" t="t" r="r" b="b"/>
            <a:pathLst>
              <a:path w="4128134" h="1304290">
                <a:moveTo>
                  <a:pt x="4127647" y="344869"/>
                </a:moveTo>
                <a:lnTo>
                  <a:pt x="3098795" y="344869"/>
                </a:lnTo>
                <a:lnTo>
                  <a:pt x="3144641" y="335478"/>
                </a:lnTo>
                <a:lnTo>
                  <a:pt x="3174189" y="317963"/>
                </a:lnTo>
                <a:lnTo>
                  <a:pt x="3193007" y="294428"/>
                </a:lnTo>
                <a:lnTo>
                  <a:pt x="3206662" y="266977"/>
                </a:lnTo>
                <a:lnTo>
                  <a:pt x="3220719" y="237712"/>
                </a:lnTo>
                <a:lnTo>
                  <a:pt x="3240747" y="208736"/>
                </a:lnTo>
                <a:lnTo>
                  <a:pt x="3272310" y="182154"/>
                </a:lnTo>
                <a:lnTo>
                  <a:pt x="3288589" y="163974"/>
                </a:lnTo>
                <a:lnTo>
                  <a:pt x="3305879" y="134995"/>
                </a:lnTo>
                <a:lnTo>
                  <a:pt x="3323845" y="106016"/>
                </a:lnTo>
                <a:lnTo>
                  <a:pt x="3342148" y="87837"/>
                </a:lnTo>
                <a:lnTo>
                  <a:pt x="3366864" y="77802"/>
                </a:lnTo>
                <a:lnTo>
                  <a:pt x="3394617" y="69657"/>
                </a:lnTo>
                <a:lnTo>
                  <a:pt x="3453025" y="54718"/>
                </a:lnTo>
                <a:lnTo>
                  <a:pt x="3495527" y="38832"/>
                </a:lnTo>
                <a:lnTo>
                  <a:pt x="3577223" y="17909"/>
                </a:lnTo>
                <a:lnTo>
                  <a:pt x="3639066" y="8832"/>
                </a:lnTo>
                <a:lnTo>
                  <a:pt x="3718264" y="2426"/>
                </a:lnTo>
                <a:lnTo>
                  <a:pt x="3817335" y="0"/>
                </a:lnTo>
                <a:lnTo>
                  <a:pt x="3855494" y="0"/>
                </a:lnTo>
                <a:lnTo>
                  <a:pt x="3873085" y="4054"/>
                </a:lnTo>
                <a:lnTo>
                  <a:pt x="3909303" y="13431"/>
                </a:lnTo>
                <a:lnTo>
                  <a:pt x="3963941" y="26541"/>
                </a:lnTo>
                <a:lnTo>
                  <a:pt x="4036791" y="41793"/>
                </a:lnTo>
                <a:lnTo>
                  <a:pt x="4127647" y="57598"/>
                </a:lnTo>
                <a:lnTo>
                  <a:pt x="4127647" y="344869"/>
                </a:lnTo>
                <a:close/>
              </a:path>
              <a:path w="4128134" h="1304290">
                <a:moveTo>
                  <a:pt x="1135535" y="116636"/>
                </a:moveTo>
                <a:lnTo>
                  <a:pt x="208074" y="116636"/>
                </a:lnTo>
                <a:lnTo>
                  <a:pt x="233138" y="101550"/>
                </a:lnTo>
                <a:lnTo>
                  <a:pt x="261712" y="75867"/>
                </a:lnTo>
                <a:lnTo>
                  <a:pt x="298386" y="46269"/>
                </a:lnTo>
                <a:lnTo>
                  <a:pt x="347750" y="19439"/>
                </a:lnTo>
                <a:lnTo>
                  <a:pt x="484434" y="63583"/>
                </a:lnTo>
                <a:lnTo>
                  <a:pt x="529905" y="77757"/>
                </a:lnTo>
                <a:lnTo>
                  <a:pt x="722945" y="77757"/>
                </a:lnTo>
                <a:lnTo>
                  <a:pt x="730060" y="82077"/>
                </a:lnTo>
                <a:lnTo>
                  <a:pt x="933391" y="82077"/>
                </a:lnTo>
                <a:lnTo>
                  <a:pt x="973053" y="103316"/>
                </a:lnTo>
                <a:lnTo>
                  <a:pt x="1010852" y="107996"/>
                </a:lnTo>
                <a:lnTo>
                  <a:pt x="1111032" y="107996"/>
                </a:lnTo>
                <a:lnTo>
                  <a:pt x="1117589" y="109346"/>
                </a:lnTo>
                <a:lnTo>
                  <a:pt x="1135535" y="116636"/>
                </a:lnTo>
                <a:close/>
              </a:path>
              <a:path w="4128134" h="1304290">
                <a:moveTo>
                  <a:pt x="722945" y="77757"/>
                </a:moveTo>
                <a:lnTo>
                  <a:pt x="529905" y="77757"/>
                </a:lnTo>
                <a:lnTo>
                  <a:pt x="643662" y="43918"/>
                </a:lnTo>
                <a:lnTo>
                  <a:pt x="668299" y="51703"/>
                </a:lnTo>
                <a:lnTo>
                  <a:pt x="691181" y="60838"/>
                </a:lnTo>
                <a:lnTo>
                  <a:pt x="711903" y="71052"/>
                </a:lnTo>
                <a:lnTo>
                  <a:pt x="722945" y="77757"/>
                </a:lnTo>
                <a:close/>
              </a:path>
              <a:path w="4128134" h="1304290">
                <a:moveTo>
                  <a:pt x="933391" y="82077"/>
                </a:moveTo>
                <a:lnTo>
                  <a:pt x="730060" y="82077"/>
                </a:lnTo>
                <a:lnTo>
                  <a:pt x="758083" y="70974"/>
                </a:lnTo>
                <a:lnTo>
                  <a:pt x="788468" y="61288"/>
                </a:lnTo>
                <a:lnTo>
                  <a:pt x="820068" y="54437"/>
                </a:lnTo>
                <a:lnTo>
                  <a:pt x="851736" y="51838"/>
                </a:lnTo>
                <a:lnTo>
                  <a:pt x="862401" y="52130"/>
                </a:lnTo>
                <a:lnTo>
                  <a:pt x="905589" y="63065"/>
                </a:lnTo>
                <a:lnTo>
                  <a:pt x="933391" y="82077"/>
                </a:lnTo>
                <a:close/>
              </a:path>
              <a:path w="4128134" h="1304290">
                <a:moveTo>
                  <a:pt x="1111032" y="107996"/>
                </a:moveTo>
                <a:lnTo>
                  <a:pt x="1010852" y="107996"/>
                </a:lnTo>
                <a:lnTo>
                  <a:pt x="1019480" y="107872"/>
                </a:lnTo>
                <a:lnTo>
                  <a:pt x="1028041" y="107546"/>
                </a:lnTo>
                <a:lnTo>
                  <a:pt x="1044691" y="106556"/>
                </a:lnTo>
                <a:lnTo>
                  <a:pt x="1053747" y="105611"/>
                </a:lnTo>
                <a:lnTo>
                  <a:pt x="1062601" y="104936"/>
                </a:lnTo>
                <a:lnTo>
                  <a:pt x="1071319" y="104531"/>
                </a:lnTo>
                <a:lnTo>
                  <a:pt x="1079970" y="104396"/>
                </a:lnTo>
                <a:lnTo>
                  <a:pt x="1098847" y="105488"/>
                </a:lnTo>
                <a:lnTo>
                  <a:pt x="1111032" y="107996"/>
                </a:lnTo>
                <a:close/>
              </a:path>
              <a:path w="4128134" h="1304290">
                <a:moveTo>
                  <a:pt x="4127647" y="1304279"/>
                </a:moveTo>
                <a:lnTo>
                  <a:pt x="0" y="1304279"/>
                </a:lnTo>
                <a:lnTo>
                  <a:pt x="0" y="105116"/>
                </a:lnTo>
                <a:lnTo>
                  <a:pt x="9382" y="109087"/>
                </a:lnTo>
                <a:lnTo>
                  <a:pt x="17279" y="111506"/>
                </a:lnTo>
                <a:lnTo>
                  <a:pt x="24096" y="112710"/>
                </a:lnTo>
                <a:lnTo>
                  <a:pt x="30239" y="113036"/>
                </a:lnTo>
                <a:lnTo>
                  <a:pt x="57784" y="113036"/>
                </a:lnTo>
                <a:lnTo>
                  <a:pt x="59038" y="113126"/>
                </a:lnTo>
                <a:lnTo>
                  <a:pt x="71615" y="115050"/>
                </a:lnTo>
                <a:lnTo>
                  <a:pt x="87837" y="118796"/>
                </a:lnTo>
                <a:lnTo>
                  <a:pt x="101764" y="122992"/>
                </a:lnTo>
                <a:lnTo>
                  <a:pt x="114476" y="125906"/>
                </a:lnTo>
                <a:lnTo>
                  <a:pt x="126109" y="127604"/>
                </a:lnTo>
                <a:lnTo>
                  <a:pt x="136796" y="128156"/>
                </a:lnTo>
                <a:lnTo>
                  <a:pt x="1153046" y="128156"/>
                </a:lnTo>
                <a:lnTo>
                  <a:pt x="1154128" y="128876"/>
                </a:lnTo>
                <a:lnTo>
                  <a:pt x="1384856" y="128876"/>
                </a:lnTo>
                <a:lnTo>
                  <a:pt x="1416802" y="135552"/>
                </a:lnTo>
                <a:lnTo>
                  <a:pt x="1463576" y="146253"/>
                </a:lnTo>
                <a:lnTo>
                  <a:pt x="1512174" y="158146"/>
                </a:lnTo>
                <a:lnTo>
                  <a:pt x="1613883" y="184840"/>
                </a:lnTo>
                <a:lnTo>
                  <a:pt x="2045600" y="305936"/>
                </a:lnTo>
                <a:lnTo>
                  <a:pt x="2098395" y="319934"/>
                </a:lnTo>
                <a:lnTo>
                  <a:pt x="2150129" y="333122"/>
                </a:lnTo>
                <a:lnTo>
                  <a:pt x="2200560" y="345335"/>
                </a:lnTo>
                <a:lnTo>
                  <a:pt x="2249449" y="356406"/>
                </a:lnTo>
                <a:lnTo>
                  <a:pt x="2296554" y="366167"/>
                </a:lnTo>
                <a:lnTo>
                  <a:pt x="2341636" y="374453"/>
                </a:lnTo>
                <a:lnTo>
                  <a:pt x="2384453" y="381096"/>
                </a:lnTo>
                <a:lnTo>
                  <a:pt x="2424765" y="385930"/>
                </a:lnTo>
                <a:lnTo>
                  <a:pt x="2462332" y="388788"/>
                </a:lnTo>
                <a:lnTo>
                  <a:pt x="2500818" y="394120"/>
                </a:lnTo>
                <a:lnTo>
                  <a:pt x="2560700" y="404447"/>
                </a:lnTo>
                <a:lnTo>
                  <a:pt x="2625037" y="414504"/>
                </a:lnTo>
                <a:lnTo>
                  <a:pt x="2676886" y="419027"/>
                </a:lnTo>
                <a:lnTo>
                  <a:pt x="4127647" y="419027"/>
                </a:lnTo>
                <a:lnTo>
                  <a:pt x="4127647" y="1304279"/>
                </a:lnTo>
                <a:close/>
              </a:path>
              <a:path w="4128134" h="1304290">
                <a:moveTo>
                  <a:pt x="1384856" y="128876"/>
                </a:moveTo>
                <a:lnTo>
                  <a:pt x="1154128" y="128876"/>
                </a:lnTo>
                <a:lnTo>
                  <a:pt x="1252765" y="107996"/>
                </a:lnTo>
                <a:lnTo>
                  <a:pt x="1289835" y="112264"/>
                </a:lnTo>
                <a:lnTo>
                  <a:pt x="1329691" y="118390"/>
                </a:lnTo>
                <a:lnTo>
                  <a:pt x="1372094" y="126208"/>
                </a:lnTo>
                <a:lnTo>
                  <a:pt x="1384856" y="128876"/>
                </a:lnTo>
                <a:close/>
              </a:path>
              <a:path w="4128134" h="1304290">
                <a:moveTo>
                  <a:pt x="57784" y="113036"/>
                </a:moveTo>
                <a:lnTo>
                  <a:pt x="37438" y="113036"/>
                </a:lnTo>
                <a:lnTo>
                  <a:pt x="41038" y="112316"/>
                </a:lnTo>
                <a:lnTo>
                  <a:pt x="49161" y="112417"/>
                </a:lnTo>
                <a:lnTo>
                  <a:pt x="57784" y="113036"/>
                </a:lnTo>
                <a:close/>
              </a:path>
              <a:path w="4128134" h="1304290">
                <a:moveTo>
                  <a:pt x="1153046" y="128156"/>
                </a:moveTo>
                <a:lnTo>
                  <a:pt x="136796" y="128156"/>
                </a:lnTo>
                <a:lnTo>
                  <a:pt x="147483" y="127548"/>
                </a:lnTo>
                <a:lnTo>
                  <a:pt x="156955" y="125996"/>
                </a:lnTo>
                <a:lnTo>
                  <a:pt x="165347" y="123903"/>
                </a:lnTo>
                <a:lnTo>
                  <a:pt x="172795" y="121676"/>
                </a:lnTo>
                <a:lnTo>
                  <a:pt x="179983" y="119145"/>
                </a:lnTo>
                <a:lnTo>
                  <a:pt x="186564" y="117086"/>
                </a:lnTo>
                <a:lnTo>
                  <a:pt x="192740" y="115702"/>
                </a:lnTo>
                <a:lnTo>
                  <a:pt x="198714" y="115196"/>
                </a:lnTo>
                <a:lnTo>
                  <a:pt x="201594" y="115196"/>
                </a:lnTo>
                <a:lnTo>
                  <a:pt x="204474" y="115916"/>
                </a:lnTo>
                <a:lnTo>
                  <a:pt x="208074" y="116636"/>
                </a:lnTo>
                <a:lnTo>
                  <a:pt x="1135535" y="116636"/>
                </a:lnTo>
                <a:lnTo>
                  <a:pt x="1136061" y="116850"/>
                </a:lnTo>
                <a:lnTo>
                  <a:pt x="1153046" y="128156"/>
                </a:lnTo>
                <a:close/>
              </a:path>
              <a:path w="4128134" h="1304290">
                <a:moveTo>
                  <a:pt x="4127647" y="419027"/>
                </a:moveTo>
                <a:lnTo>
                  <a:pt x="2685526" y="419027"/>
                </a:lnTo>
                <a:lnTo>
                  <a:pt x="2692726" y="418307"/>
                </a:lnTo>
                <a:lnTo>
                  <a:pt x="2696326" y="416147"/>
                </a:lnTo>
                <a:lnTo>
                  <a:pt x="2722178" y="408452"/>
                </a:lnTo>
                <a:lnTo>
                  <a:pt x="2781981" y="404402"/>
                </a:lnTo>
                <a:lnTo>
                  <a:pt x="2808643" y="396707"/>
                </a:lnTo>
                <a:lnTo>
                  <a:pt x="2822368" y="391836"/>
                </a:lnTo>
                <a:lnTo>
                  <a:pt x="2837982" y="388518"/>
                </a:lnTo>
                <a:lnTo>
                  <a:pt x="2854407" y="385874"/>
                </a:lnTo>
                <a:lnTo>
                  <a:pt x="2870561" y="383028"/>
                </a:lnTo>
                <a:lnTo>
                  <a:pt x="2900283" y="375277"/>
                </a:lnTo>
                <a:lnTo>
                  <a:pt x="2926900" y="364218"/>
                </a:lnTo>
                <a:lnTo>
                  <a:pt x="2948927" y="350325"/>
                </a:lnTo>
                <a:lnTo>
                  <a:pt x="2964879" y="334069"/>
                </a:lnTo>
                <a:lnTo>
                  <a:pt x="3032107" y="340009"/>
                </a:lnTo>
                <a:lnTo>
                  <a:pt x="3098795" y="344869"/>
                </a:lnTo>
                <a:lnTo>
                  <a:pt x="4127647" y="344869"/>
                </a:lnTo>
                <a:lnTo>
                  <a:pt x="4127647" y="419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2679119" y="8983439"/>
            <a:ext cx="4128135" cy="1295400"/>
          </a:xfrm>
          <a:custGeom>
            <a:avLst/>
            <a:gdLst/>
            <a:ahLst/>
            <a:cxnLst/>
            <a:rect l="l" t="t" r="r" b="b"/>
            <a:pathLst>
              <a:path w="4128134" h="1295400">
                <a:moveTo>
                  <a:pt x="3893653" y="12699"/>
                </a:moveTo>
                <a:lnTo>
                  <a:pt x="3753167" y="12699"/>
                </a:lnTo>
                <a:lnTo>
                  <a:pt x="3767960" y="0"/>
                </a:lnTo>
                <a:lnTo>
                  <a:pt x="3883754" y="0"/>
                </a:lnTo>
                <a:lnTo>
                  <a:pt x="3893653" y="12699"/>
                </a:lnTo>
                <a:close/>
              </a:path>
              <a:path w="4128134" h="1295400">
                <a:moveTo>
                  <a:pt x="926085" y="38099"/>
                </a:moveTo>
                <a:lnTo>
                  <a:pt x="730060" y="38099"/>
                </a:lnTo>
                <a:lnTo>
                  <a:pt x="757981" y="25399"/>
                </a:lnTo>
                <a:lnTo>
                  <a:pt x="788198" y="12699"/>
                </a:lnTo>
                <a:lnTo>
                  <a:pt x="905589" y="12699"/>
                </a:lnTo>
                <a:lnTo>
                  <a:pt x="916445" y="25399"/>
                </a:lnTo>
                <a:lnTo>
                  <a:pt x="926085" y="38099"/>
                </a:lnTo>
                <a:close/>
              </a:path>
              <a:path w="4128134" h="1295400">
                <a:moveTo>
                  <a:pt x="3945402" y="50799"/>
                </a:moveTo>
                <a:lnTo>
                  <a:pt x="3558862" y="50799"/>
                </a:lnTo>
                <a:lnTo>
                  <a:pt x="3571102" y="38099"/>
                </a:lnTo>
                <a:lnTo>
                  <a:pt x="3606381" y="38099"/>
                </a:lnTo>
                <a:lnTo>
                  <a:pt x="3621332" y="25399"/>
                </a:lnTo>
                <a:lnTo>
                  <a:pt x="3640130" y="12699"/>
                </a:lnTo>
                <a:lnTo>
                  <a:pt x="3904093" y="12699"/>
                </a:lnTo>
                <a:lnTo>
                  <a:pt x="3914533" y="25399"/>
                </a:lnTo>
                <a:lnTo>
                  <a:pt x="3930474" y="38099"/>
                </a:lnTo>
                <a:lnTo>
                  <a:pt x="3945402" y="50799"/>
                </a:lnTo>
                <a:close/>
              </a:path>
              <a:path w="4128134" h="1295400">
                <a:moveTo>
                  <a:pt x="3606381" y="38099"/>
                </a:moveTo>
                <a:lnTo>
                  <a:pt x="3579022" y="38099"/>
                </a:lnTo>
                <a:lnTo>
                  <a:pt x="3584782" y="25399"/>
                </a:lnTo>
                <a:lnTo>
                  <a:pt x="3599901" y="25399"/>
                </a:lnTo>
                <a:lnTo>
                  <a:pt x="3606381" y="38099"/>
                </a:lnTo>
                <a:close/>
              </a:path>
              <a:path w="4128134" h="1295400">
                <a:moveTo>
                  <a:pt x="1611871" y="165099"/>
                </a:moveTo>
                <a:lnTo>
                  <a:pt x="227513" y="165099"/>
                </a:lnTo>
                <a:lnTo>
                  <a:pt x="236344" y="126999"/>
                </a:lnTo>
                <a:lnTo>
                  <a:pt x="261442" y="88899"/>
                </a:lnTo>
                <a:lnTo>
                  <a:pt x="300715" y="63499"/>
                </a:lnTo>
                <a:lnTo>
                  <a:pt x="352070" y="38099"/>
                </a:lnTo>
                <a:lnTo>
                  <a:pt x="535665" y="88899"/>
                </a:lnTo>
                <a:lnTo>
                  <a:pt x="1377109" y="88899"/>
                </a:lnTo>
                <a:lnTo>
                  <a:pt x="1424984" y="101599"/>
                </a:lnTo>
                <a:lnTo>
                  <a:pt x="1475549" y="114299"/>
                </a:lnTo>
                <a:lnTo>
                  <a:pt x="1528491" y="139699"/>
                </a:lnTo>
                <a:lnTo>
                  <a:pt x="1583495" y="152399"/>
                </a:lnTo>
                <a:lnTo>
                  <a:pt x="1611871" y="165099"/>
                </a:lnTo>
                <a:close/>
              </a:path>
              <a:path w="4128134" h="1295400">
                <a:moveTo>
                  <a:pt x="973233" y="63499"/>
                </a:moveTo>
                <a:lnTo>
                  <a:pt x="672011" y="63499"/>
                </a:lnTo>
                <a:lnTo>
                  <a:pt x="678322" y="50799"/>
                </a:lnTo>
                <a:lnTo>
                  <a:pt x="691181" y="50799"/>
                </a:lnTo>
                <a:lnTo>
                  <a:pt x="698617" y="38099"/>
                </a:lnTo>
                <a:lnTo>
                  <a:pt x="935254" y="38099"/>
                </a:lnTo>
                <a:lnTo>
                  <a:pt x="954446" y="50799"/>
                </a:lnTo>
                <a:lnTo>
                  <a:pt x="973233" y="63499"/>
                </a:lnTo>
                <a:close/>
              </a:path>
              <a:path w="4128134" h="1295400">
                <a:moveTo>
                  <a:pt x="4127647" y="215899"/>
                </a:moveTo>
                <a:lnTo>
                  <a:pt x="3309509" y="215899"/>
                </a:lnTo>
                <a:lnTo>
                  <a:pt x="3332507" y="177799"/>
                </a:lnTo>
                <a:lnTo>
                  <a:pt x="3349954" y="152399"/>
                </a:lnTo>
                <a:lnTo>
                  <a:pt x="3361588" y="126999"/>
                </a:lnTo>
                <a:lnTo>
                  <a:pt x="3387113" y="126999"/>
                </a:lnTo>
                <a:lnTo>
                  <a:pt x="3415136" y="114299"/>
                </a:lnTo>
                <a:lnTo>
                  <a:pt x="3444104" y="101599"/>
                </a:lnTo>
                <a:lnTo>
                  <a:pt x="3472465" y="101599"/>
                </a:lnTo>
                <a:lnTo>
                  <a:pt x="3499003" y="88899"/>
                </a:lnTo>
                <a:lnTo>
                  <a:pt x="3521153" y="76199"/>
                </a:lnTo>
                <a:lnTo>
                  <a:pt x="3535339" y="63499"/>
                </a:lnTo>
                <a:lnTo>
                  <a:pt x="3537983" y="50799"/>
                </a:lnTo>
                <a:lnTo>
                  <a:pt x="3958575" y="50799"/>
                </a:lnTo>
                <a:lnTo>
                  <a:pt x="3969251" y="63499"/>
                </a:lnTo>
                <a:lnTo>
                  <a:pt x="4071353" y="63499"/>
                </a:lnTo>
                <a:lnTo>
                  <a:pt x="4089488" y="76199"/>
                </a:lnTo>
                <a:lnTo>
                  <a:pt x="4108702" y="88899"/>
                </a:lnTo>
                <a:lnTo>
                  <a:pt x="4127647" y="88899"/>
                </a:lnTo>
                <a:lnTo>
                  <a:pt x="4127647" y="215899"/>
                </a:lnTo>
                <a:close/>
              </a:path>
              <a:path w="4128134" h="1295400">
                <a:moveTo>
                  <a:pt x="4048449" y="63499"/>
                </a:moveTo>
                <a:lnTo>
                  <a:pt x="3972131" y="63499"/>
                </a:lnTo>
                <a:lnTo>
                  <a:pt x="3973571" y="50799"/>
                </a:lnTo>
                <a:lnTo>
                  <a:pt x="4044399" y="50799"/>
                </a:lnTo>
                <a:lnTo>
                  <a:pt x="4048449" y="63499"/>
                </a:lnTo>
                <a:close/>
              </a:path>
              <a:path w="4128134" h="1295400">
                <a:moveTo>
                  <a:pt x="4071353" y="63499"/>
                </a:moveTo>
                <a:lnTo>
                  <a:pt x="4051329" y="63499"/>
                </a:lnTo>
                <a:lnTo>
                  <a:pt x="4052769" y="50799"/>
                </a:lnTo>
                <a:lnTo>
                  <a:pt x="4055649" y="50799"/>
                </a:lnTo>
                <a:lnTo>
                  <a:pt x="4071353" y="63499"/>
                </a:lnTo>
                <a:close/>
              </a:path>
              <a:path w="4128134" h="1295400">
                <a:moveTo>
                  <a:pt x="1154128" y="88899"/>
                </a:moveTo>
                <a:lnTo>
                  <a:pt x="535665" y="88899"/>
                </a:lnTo>
                <a:lnTo>
                  <a:pt x="650142" y="63499"/>
                </a:lnTo>
                <a:lnTo>
                  <a:pt x="1117589" y="63499"/>
                </a:lnTo>
                <a:lnTo>
                  <a:pt x="1154128" y="88899"/>
                </a:lnTo>
                <a:close/>
              </a:path>
              <a:path w="4128134" h="1295400">
                <a:moveTo>
                  <a:pt x="1377109" y="88899"/>
                </a:moveTo>
                <a:lnTo>
                  <a:pt x="1154128" y="88899"/>
                </a:lnTo>
                <a:lnTo>
                  <a:pt x="1179159" y="76199"/>
                </a:lnTo>
                <a:lnTo>
                  <a:pt x="1203717" y="76199"/>
                </a:lnTo>
                <a:lnTo>
                  <a:pt x="1228140" y="63499"/>
                </a:lnTo>
                <a:lnTo>
                  <a:pt x="1290685" y="63499"/>
                </a:lnTo>
                <a:lnTo>
                  <a:pt x="1332238" y="76199"/>
                </a:lnTo>
                <a:lnTo>
                  <a:pt x="1377109" y="88899"/>
                </a:lnTo>
                <a:close/>
              </a:path>
              <a:path w="4128134" h="1295400">
                <a:moveTo>
                  <a:pt x="4127647" y="1295399"/>
                </a:moveTo>
                <a:lnTo>
                  <a:pt x="0" y="1295399"/>
                </a:lnTo>
                <a:lnTo>
                  <a:pt x="0" y="101599"/>
                </a:lnTo>
                <a:lnTo>
                  <a:pt x="10079" y="101599"/>
                </a:lnTo>
                <a:lnTo>
                  <a:pt x="33749" y="114299"/>
                </a:lnTo>
                <a:lnTo>
                  <a:pt x="58498" y="126999"/>
                </a:lnTo>
                <a:lnTo>
                  <a:pt x="84597" y="139699"/>
                </a:lnTo>
                <a:lnTo>
                  <a:pt x="156235" y="139699"/>
                </a:lnTo>
                <a:lnTo>
                  <a:pt x="181615" y="152399"/>
                </a:lnTo>
                <a:lnTo>
                  <a:pt x="206724" y="152399"/>
                </a:lnTo>
                <a:lnTo>
                  <a:pt x="227513" y="165099"/>
                </a:lnTo>
                <a:lnTo>
                  <a:pt x="1611871" y="165099"/>
                </a:lnTo>
                <a:lnTo>
                  <a:pt x="1640247" y="177799"/>
                </a:lnTo>
                <a:lnTo>
                  <a:pt x="1698433" y="203199"/>
                </a:lnTo>
                <a:lnTo>
                  <a:pt x="157675" y="203199"/>
                </a:lnTo>
                <a:lnTo>
                  <a:pt x="157675" y="228599"/>
                </a:lnTo>
                <a:lnTo>
                  <a:pt x="1750422" y="228599"/>
                </a:lnTo>
                <a:lnTo>
                  <a:pt x="1803049" y="241299"/>
                </a:lnTo>
                <a:lnTo>
                  <a:pt x="1909347" y="292099"/>
                </a:lnTo>
                <a:lnTo>
                  <a:pt x="1962586" y="304799"/>
                </a:lnTo>
                <a:lnTo>
                  <a:pt x="2068165" y="355599"/>
                </a:lnTo>
                <a:lnTo>
                  <a:pt x="2120071" y="368299"/>
                </a:lnTo>
                <a:lnTo>
                  <a:pt x="2171100" y="393699"/>
                </a:lnTo>
                <a:lnTo>
                  <a:pt x="2221036" y="406399"/>
                </a:lnTo>
                <a:lnTo>
                  <a:pt x="2269663" y="431799"/>
                </a:lnTo>
                <a:lnTo>
                  <a:pt x="2316763" y="444499"/>
                </a:lnTo>
                <a:lnTo>
                  <a:pt x="2362121" y="457199"/>
                </a:lnTo>
                <a:lnTo>
                  <a:pt x="2405521" y="469899"/>
                </a:lnTo>
                <a:lnTo>
                  <a:pt x="2446746" y="482599"/>
                </a:lnTo>
                <a:lnTo>
                  <a:pt x="2485580" y="495299"/>
                </a:lnTo>
                <a:lnTo>
                  <a:pt x="2586428" y="495299"/>
                </a:lnTo>
                <a:lnTo>
                  <a:pt x="2634858" y="507999"/>
                </a:lnTo>
                <a:lnTo>
                  <a:pt x="157675" y="507999"/>
                </a:lnTo>
                <a:lnTo>
                  <a:pt x="157675" y="520699"/>
                </a:lnTo>
                <a:lnTo>
                  <a:pt x="1019937" y="533399"/>
                </a:lnTo>
                <a:lnTo>
                  <a:pt x="4127647" y="533399"/>
                </a:lnTo>
                <a:lnTo>
                  <a:pt x="4127647" y="812799"/>
                </a:lnTo>
                <a:lnTo>
                  <a:pt x="157675" y="812799"/>
                </a:lnTo>
                <a:lnTo>
                  <a:pt x="157675" y="825499"/>
                </a:lnTo>
                <a:lnTo>
                  <a:pt x="1019937" y="838199"/>
                </a:lnTo>
                <a:lnTo>
                  <a:pt x="4127647" y="838199"/>
                </a:lnTo>
                <a:lnTo>
                  <a:pt x="4127647" y="1117599"/>
                </a:lnTo>
                <a:lnTo>
                  <a:pt x="157675" y="1117599"/>
                </a:lnTo>
                <a:lnTo>
                  <a:pt x="157675" y="1130299"/>
                </a:lnTo>
                <a:lnTo>
                  <a:pt x="1477872" y="1130299"/>
                </a:lnTo>
                <a:lnTo>
                  <a:pt x="1834567" y="1142999"/>
                </a:lnTo>
                <a:lnTo>
                  <a:pt x="4127647" y="1142999"/>
                </a:lnTo>
                <a:lnTo>
                  <a:pt x="4127647" y="1295399"/>
                </a:lnTo>
                <a:close/>
              </a:path>
              <a:path w="4128134" h="1295400">
                <a:moveTo>
                  <a:pt x="1724381" y="215876"/>
                </a:moveTo>
                <a:lnTo>
                  <a:pt x="157675" y="203199"/>
                </a:lnTo>
                <a:lnTo>
                  <a:pt x="1698433" y="203199"/>
                </a:lnTo>
                <a:lnTo>
                  <a:pt x="1724381" y="215876"/>
                </a:lnTo>
                <a:close/>
              </a:path>
              <a:path w="4128134" h="1295400">
                <a:moveTo>
                  <a:pt x="1750130" y="228457"/>
                </a:moveTo>
                <a:lnTo>
                  <a:pt x="1724381" y="215876"/>
                </a:lnTo>
                <a:lnTo>
                  <a:pt x="1742622" y="215899"/>
                </a:lnTo>
                <a:lnTo>
                  <a:pt x="1750130" y="228457"/>
                </a:lnTo>
                <a:close/>
              </a:path>
              <a:path w="4128134" h="1295400">
                <a:moveTo>
                  <a:pt x="3305056" y="223895"/>
                </a:moveTo>
                <a:lnTo>
                  <a:pt x="3306869" y="215899"/>
                </a:lnTo>
                <a:lnTo>
                  <a:pt x="3309509" y="215899"/>
                </a:lnTo>
                <a:lnTo>
                  <a:pt x="3305056" y="223895"/>
                </a:lnTo>
                <a:close/>
              </a:path>
              <a:path w="4128134" h="1295400">
                <a:moveTo>
                  <a:pt x="4127647" y="393699"/>
                </a:moveTo>
                <a:lnTo>
                  <a:pt x="3120394" y="393699"/>
                </a:lnTo>
                <a:lnTo>
                  <a:pt x="3167228" y="380999"/>
                </a:lnTo>
                <a:lnTo>
                  <a:pt x="3209818" y="342899"/>
                </a:lnTo>
                <a:lnTo>
                  <a:pt x="3247903" y="304799"/>
                </a:lnTo>
                <a:lnTo>
                  <a:pt x="3281220" y="266699"/>
                </a:lnTo>
                <a:lnTo>
                  <a:pt x="3305056" y="223895"/>
                </a:lnTo>
                <a:lnTo>
                  <a:pt x="3303989" y="228599"/>
                </a:lnTo>
                <a:lnTo>
                  <a:pt x="4127647" y="228599"/>
                </a:lnTo>
                <a:lnTo>
                  <a:pt x="4127647" y="393699"/>
                </a:lnTo>
                <a:close/>
              </a:path>
              <a:path w="4128134" h="1295400">
                <a:moveTo>
                  <a:pt x="1750422" y="228599"/>
                </a:moveTo>
                <a:lnTo>
                  <a:pt x="1750216" y="228599"/>
                </a:lnTo>
                <a:lnTo>
                  <a:pt x="1750130" y="228457"/>
                </a:lnTo>
                <a:lnTo>
                  <a:pt x="1750422" y="228599"/>
                </a:lnTo>
                <a:close/>
              </a:path>
              <a:path w="4128134" h="1295400">
                <a:moveTo>
                  <a:pt x="3313032" y="520699"/>
                </a:moveTo>
                <a:lnTo>
                  <a:pt x="816701" y="520699"/>
                </a:lnTo>
                <a:lnTo>
                  <a:pt x="562944" y="507999"/>
                </a:lnTo>
                <a:lnTo>
                  <a:pt x="2778404" y="507999"/>
                </a:lnTo>
                <a:lnTo>
                  <a:pt x="2794502" y="495299"/>
                </a:lnTo>
                <a:lnTo>
                  <a:pt x="2802973" y="469899"/>
                </a:lnTo>
                <a:lnTo>
                  <a:pt x="2812119" y="457199"/>
                </a:lnTo>
                <a:lnTo>
                  <a:pt x="2830242" y="444499"/>
                </a:lnTo>
                <a:lnTo>
                  <a:pt x="2843641" y="431799"/>
                </a:lnTo>
                <a:lnTo>
                  <a:pt x="2890721" y="431799"/>
                </a:lnTo>
                <a:lnTo>
                  <a:pt x="2921050" y="419099"/>
                </a:lnTo>
                <a:lnTo>
                  <a:pt x="2947599" y="406399"/>
                </a:lnTo>
                <a:lnTo>
                  <a:pt x="2969289" y="393699"/>
                </a:lnTo>
                <a:lnTo>
                  <a:pt x="2985038" y="380999"/>
                </a:lnTo>
                <a:lnTo>
                  <a:pt x="3086184" y="380999"/>
                </a:lnTo>
                <a:lnTo>
                  <a:pt x="3120394" y="393699"/>
                </a:lnTo>
                <a:lnTo>
                  <a:pt x="4127647" y="393699"/>
                </a:lnTo>
                <a:lnTo>
                  <a:pt x="4127647" y="507999"/>
                </a:lnTo>
                <a:lnTo>
                  <a:pt x="3313032" y="520699"/>
                </a:lnTo>
                <a:close/>
              </a:path>
              <a:path w="4128134" h="1295400">
                <a:moveTo>
                  <a:pt x="4127647" y="533399"/>
                </a:moveTo>
                <a:lnTo>
                  <a:pt x="3109214" y="533399"/>
                </a:lnTo>
                <a:lnTo>
                  <a:pt x="4127647" y="520699"/>
                </a:lnTo>
                <a:lnTo>
                  <a:pt x="4127647" y="533399"/>
                </a:lnTo>
                <a:close/>
              </a:path>
              <a:path w="4128134" h="1295400">
                <a:moveTo>
                  <a:pt x="3363978" y="825499"/>
                </a:moveTo>
                <a:lnTo>
                  <a:pt x="1070776" y="825499"/>
                </a:lnTo>
                <a:lnTo>
                  <a:pt x="816701" y="812799"/>
                </a:lnTo>
                <a:lnTo>
                  <a:pt x="3618651" y="812799"/>
                </a:lnTo>
                <a:lnTo>
                  <a:pt x="3363978" y="825499"/>
                </a:lnTo>
                <a:close/>
              </a:path>
              <a:path w="4128134" h="1295400">
                <a:moveTo>
                  <a:pt x="4127647" y="838199"/>
                </a:moveTo>
                <a:lnTo>
                  <a:pt x="3109214" y="838199"/>
                </a:lnTo>
                <a:lnTo>
                  <a:pt x="4127647" y="825499"/>
                </a:lnTo>
                <a:lnTo>
                  <a:pt x="4127647" y="838199"/>
                </a:lnTo>
                <a:close/>
              </a:path>
              <a:path w="4128134" h="1295400">
                <a:moveTo>
                  <a:pt x="2854380" y="1130299"/>
                </a:moveTo>
                <a:lnTo>
                  <a:pt x="1325135" y="1130299"/>
                </a:lnTo>
                <a:lnTo>
                  <a:pt x="1070776" y="1117599"/>
                </a:lnTo>
                <a:lnTo>
                  <a:pt x="3109214" y="1117599"/>
                </a:lnTo>
                <a:lnTo>
                  <a:pt x="2854380" y="1130299"/>
                </a:lnTo>
                <a:close/>
              </a:path>
              <a:path w="4128134" h="1295400">
                <a:moveTo>
                  <a:pt x="4127647" y="1142999"/>
                </a:moveTo>
                <a:lnTo>
                  <a:pt x="2701453" y="1142999"/>
                </a:lnTo>
                <a:lnTo>
                  <a:pt x="3109214" y="1130299"/>
                </a:lnTo>
                <a:lnTo>
                  <a:pt x="4127647" y="1130299"/>
                </a:lnTo>
                <a:lnTo>
                  <a:pt x="4127647" y="1142999"/>
                </a:lnTo>
                <a:close/>
              </a:path>
            </a:pathLst>
          </a:custGeom>
          <a:solidFill>
            <a:srgbClr val="F1E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2835351" y="9197606"/>
            <a:ext cx="1602740" cy="17780"/>
          </a:xfrm>
          <a:custGeom>
            <a:avLst/>
            <a:gdLst/>
            <a:ahLst/>
            <a:cxnLst/>
            <a:rect l="l" t="t" r="r" b="b"/>
            <a:pathLst>
              <a:path w="1602739" h="17779">
                <a:moveTo>
                  <a:pt x="1602676" y="15240"/>
                </a:moveTo>
                <a:lnTo>
                  <a:pt x="1596199" y="15240"/>
                </a:lnTo>
                <a:lnTo>
                  <a:pt x="1596199" y="13970"/>
                </a:lnTo>
                <a:lnTo>
                  <a:pt x="1591868" y="13970"/>
                </a:lnTo>
                <a:lnTo>
                  <a:pt x="1591868" y="10160"/>
                </a:lnTo>
                <a:lnTo>
                  <a:pt x="1583956" y="10160"/>
                </a:lnTo>
                <a:lnTo>
                  <a:pt x="1583956" y="7620"/>
                </a:lnTo>
                <a:lnTo>
                  <a:pt x="1579638" y="7620"/>
                </a:lnTo>
                <a:lnTo>
                  <a:pt x="1579638" y="6350"/>
                </a:lnTo>
                <a:lnTo>
                  <a:pt x="1571713" y="6350"/>
                </a:lnTo>
                <a:lnTo>
                  <a:pt x="1571713" y="3810"/>
                </a:lnTo>
                <a:lnTo>
                  <a:pt x="373672" y="3810"/>
                </a:lnTo>
                <a:lnTo>
                  <a:pt x="373672" y="0"/>
                </a:lnTo>
                <a:lnTo>
                  <a:pt x="0" y="0"/>
                </a:lnTo>
                <a:lnTo>
                  <a:pt x="0" y="3810"/>
                </a:lnTo>
                <a:lnTo>
                  <a:pt x="0" y="6350"/>
                </a:lnTo>
                <a:lnTo>
                  <a:pt x="0" y="7620"/>
                </a:lnTo>
                <a:lnTo>
                  <a:pt x="0" y="10160"/>
                </a:lnTo>
                <a:lnTo>
                  <a:pt x="0" y="13970"/>
                </a:lnTo>
                <a:lnTo>
                  <a:pt x="0" y="15240"/>
                </a:lnTo>
                <a:lnTo>
                  <a:pt x="368630" y="15240"/>
                </a:lnTo>
                <a:lnTo>
                  <a:pt x="368630" y="17780"/>
                </a:lnTo>
                <a:lnTo>
                  <a:pt x="1602676" y="17780"/>
                </a:lnTo>
                <a:lnTo>
                  <a:pt x="1602676" y="15240"/>
                </a:lnTo>
                <a:close/>
              </a:path>
            </a:pathLst>
          </a:custGeom>
          <a:solidFill>
            <a:srgbClr val="DFC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5980938" y="9197606"/>
            <a:ext cx="826769" cy="17780"/>
          </a:xfrm>
          <a:custGeom>
            <a:avLst/>
            <a:gdLst/>
            <a:ahLst/>
            <a:cxnLst/>
            <a:rect l="l" t="t" r="r" b="b"/>
            <a:pathLst>
              <a:path w="826770" h="17779">
                <a:moveTo>
                  <a:pt x="826541" y="0"/>
                </a:moveTo>
                <a:lnTo>
                  <a:pt x="554393" y="0"/>
                </a:lnTo>
                <a:lnTo>
                  <a:pt x="554393" y="3810"/>
                </a:lnTo>
                <a:lnTo>
                  <a:pt x="7200" y="3810"/>
                </a:lnTo>
                <a:lnTo>
                  <a:pt x="7200" y="6350"/>
                </a:lnTo>
                <a:lnTo>
                  <a:pt x="5765" y="6350"/>
                </a:lnTo>
                <a:lnTo>
                  <a:pt x="5765" y="10160"/>
                </a:lnTo>
                <a:lnTo>
                  <a:pt x="2882" y="10160"/>
                </a:lnTo>
                <a:lnTo>
                  <a:pt x="2882" y="13970"/>
                </a:lnTo>
                <a:lnTo>
                  <a:pt x="0" y="13970"/>
                </a:lnTo>
                <a:lnTo>
                  <a:pt x="0" y="15240"/>
                </a:lnTo>
                <a:lnTo>
                  <a:pt x="0" y="17780"/>
                </a:lnTo>
                <a:lnTo>
                  <a:pt x="561594" y="17780"/>
                </a:lnTo>
                <a:lnTo>
                  <a:pt x="561594" y="15240"/>
                </a:lnTo>
                <a:lnTo>
                  <a:pt x="826541" y="15240"/>
                </a:lnTo>
                <a:lnTo>
                  <a:pt x="826541" y="13970"/>
                </a:lnTo>
                <a:lnTo>
                  <a:pt x="826541" y="10160"/>
                </a:lnTo>
                <a:lnTo>
                  <a:pt x="826541" y="6350"/>
                </a:lnTo>
                <a:lnTo>
                  <a:pt x="826541" y="3810"/>
                </a:lnTo>
                <a:lnTo>
                  <a:pt x="826541" y="0"/>
                </a:lnTo>
                <a:close/>
              </a:path>
            </a:pathLst>
          </a:custGeom>
          <a:solidFill>
            <a:srgbClr val="C2C4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2836075" y="9502406"/>
            <a:ext cx="3972560" cy="624840"/>
          </a:xfrm>
          <a:custGeom>
            <a:avLst/>
            <a:gdLst/>
            <a:ahLst/>
            <a:cxnLst/>
            <a:rect l="l" t="t" r="r" b="b"/>
            <a:pathLst>
              <a:path w="3972559" h="624840">
                <a:moveTo>
                  <a:pt x="3972128" y="605790"/>
                </a:moveTo>
                <a:lnTo>
                  <a:pt x="3715093" y="605790"/>
                </a:lnTo>
                <a:lnTo>
                  <a:pt x="3715093" y="609600"/>
                </a:lnTo>
                <a:lnTo>
                  <a:pt x="379425" y="609600"/>
                </a:lnTo>
                <a:lnTo>
                  <a:pt x="379425" y="605790"/>
                </a:lnTo>
                <a:lnTo>
                  <a:pt x="0" y="605790"/>
                </a:lnTo>
                <a:lnTo>
                  <a:pt x="0" y="609600"/>
                </a:lnTo>
                <a:lnTo>
                  <a:pt x="0" y="621030"/>
                </a:lnTo>
                <a:lnTo>
                  <a:pt x="376542" y="621030"/>
                </a:lnTo>
                <a:lnTo>
                  <a:pt x="376542" y="624840"/>
                </a:lnTo>
                <a:lnTo>
                  <a:pt x="3717975" y="624840"/>
                </a:lnTo>
                <a:lnTo>
                  <a:pt x="3717975" y="621030"/>
                </a:lnTo>
                <a:lnTo>
                  <a:pt x="3972128" y="621030"/>
                </a:lnTo>
                <a:lnTo>
                  <a:pt x="3972128" y="609600"/>
                </a:lnTo>
                <a:lnTo>
                  <a:pt x="3972128" y="605790"/>
                </a:lnTo>
                <a:close/>
              </a:path>
              <a:path w="3972559" h="624840">
                <a:moveTo>
                  <a:pt x="3972128" y="302260"/>
                </a:moveTo>
                <a:lnTo>
                  <a:pt x="3715093" y="302260"/>
                </a:lnTo>
                <a:lnTo>
                  <a:pt x="3715093" y="304800"/>
                </a:lnTo>
                <a:lnTo>
                  <a:pt x="379425" y="304800"/>
                </a:lnTo>
                <a:lnTo>
                  <a:pt x="379425" y="302260"/>
                </a:lnTo>
                <a:lnTo>
                  <a:pt x="0" y="302260"/>
                </a:lnTo>
                <a:lnTo>
                  <a:pt x="0" y="304800"/>
                </a:lnTo>
                <a:lnTo>
                  <a:pt x="0" y="317500"/>
                </a:lnTo>
                <a:lnTo>
                  <a:pt x="376542" y="317500"/>
                </a:lnTo>
                <a:lnTo>
                  <a:pt x="376542" y="320040"/>
                </a:lnTo>
                <a:lnTo>
                  <a:pt x="3717975" y="320040"/>
                </a:lnTo>
                <a:lnTo>
                  <a:pt x="3717975" y="317500"/>
                </a:lnTo>
                <a:lnTo>
                  <a:pt x="3972128" y="317500"/>
                </a:lnTo>
                <a:lnTo>
                  <a:pt x="3972128" y="304800"/>
                </a:lnTo>
                <a:lnTo>
                  <a:pt x="3972128" y="302260"/>
                </a:lnTo>
                <a:close/>
              </a:path>
              <a:path w="3972559" h="624840">
                <a:moveTo>
                  <a:pt x="3972128" y="0"/>
                </a:moveTo>
                <a:lnTo>
                  <a:pt x="3715093" y="0"/>
                </a:lnTo>
                <a:lnTo>
                  <a:pt x="3715093" y="2540"/>
                </a:lnTo>
                <a:lnTo>
                  <a:pt x="379425" y="2540"/>
                </a:lnTo>
                <a:lnTo>
                  <a:pt x="379425" y="0"/>
                </a:lnTo>
                <a:lnTo>
                  <a:pt x="0" y="0"/>
                </a:lnTo>
                <a:lnTo>
                  <a:pt x="0" y="2540"/>
                </a:lnTo>
                <a:lnTo>
                  <a:pt x="0" y="13970"/>
                </a:lnTo>
                <a:lnTo>
                  <a:pt x="376542" y="13970"/>
                </a:lnTo>
                <a:lnTo>
                  <a:pt x="376542" y="17780"/>
                </a:lnTo>
                <a:lnTo>
                  <a:pt x="3717975" y="17780"/>
                </a:lnTo>
                <a:lnTo>
                  <a:pt x="3717975" y="13970"/>
                </a:lnTo>
                <a:lnTo>
                  <a:pt x="3972128" y="13970"/>
                </a:lnTo>
                <a:lnTo>
                  <a:pt x="3972128" y="2540"/>
                </a:lnTo>
                <a:lnTo>
                  <a:pt x="3972128" y="0"/>
                </a:lnTo>
                <a:close/>
              </a:path>
            </a:pathLst>
          </a:custGeom>
          <a:solidFill>
            <a:srgbClr val="DFC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10249" y="8341224"/>
            <a:ext cx="1466215" cy="1943100"/>
          </a:xfrm>
          <a:custGeom>
            <a:avLst/>
            <a:gdLst/>
            <a:ahLst/>
            <a:cxnLst/>
            <a:rect l="l" t="t" r="r" b="b"/>
            <a:pathLst>
              <a:path w="1466215" h="1943100">
                <a:moveTo>
                  <a:pt x="1354543" y="1473200"/>
                </a:moveTo>
                <a:lnTo>
                  <a:pt x="1324664" y="1473200"/>
                </a:lnTo>
                <a:lnTo>
                  <a:pt x="1323944" y="1460500"/>
                </a:lnTo>
                <a:lnTo>
                  <a:pt x="1292895" y="1409700"/>
                </a:lnTo>
                <a:lnTo>
                  <a:pt x="1261306" y="1358900"/>
                </a:lnTo>
                <a:lnTo>
                  <a:pt x="1236610" y="1320800"/>
                </a:lnTo>
                <a:lnTo>
                  <a:pt x="1211574" y="1282700"/>
                </a:lnTo>
                <a:lnTo>
                  <a:pt x="1135827" y="1168400"/>
                </a:lnTo>
                <a:lnTo>
                  <a:pt x="1110831" y="1130300"/>
                </a:lnTo>
                <a:lnTo>
                  <a:pt x="1082341" y="1079500"/>
                </a:lnTo>
                <a:lnTo>
                  <a:pt x="1053586" y="1041400"/>
                </a:lnTo>
                <a:lnTo>
                  <a:pt x="1024478" y="990600"/>
                </a:lnTo>
                <a:lnTo>
                  <a:pt x="994930" y="952500"/>
                </a:lnTo>
                <a:lnTo>
                  <a:pt x="964852" y="901700"/>
                </a:lnTo>
                <a:lnTo>
                  <a:pt x="934158" y="863600"/>
                </a:lnTo>
                <a:lnTo>
                  <a:pt x="902758" y="825500"/>
                </a:lnTo>
                <a:lnTo>
                  <a:pt x="636367" y="482600"/>
                </a:lnTo>
                <a:lnTo>
                  <a:pt x="611303" y="444500"/>
                </a:lnTo>
                <a:lnTo>
                  <a:pt x="585969" y="419100"/>
                </a:lnTo>
                <a:lnTo>
                  <a:pt x="560635" y="381000"/>
                </a:lnTo>
                <a:lnTo>
                  <a:pt x="535571" y="355600"/>
                </a:lnTo>
                <a:lnTo>
                  <a:pt x="503965" y="304800"/>
                </a:lnTo>
                <a:lnTo>
                  <a:pt x="473040" y="266700"/>
                </a:lnTo>
                <a:lnTo>
                  <a:pt x="412109" y="190500"/>
                </a:lnTo>
                <a:lnTo>
                  <a:pt x="381543" y="139700"/>
                </a:lnTo>
                <a:lnTo>
                  <a:pt x="350537" y="101600"/>
                </a:lnTo>
                <a:lnTo>
                  <a:pt x="333685" y="88900"/>
                </a:lnTo>
                <a:lnTo>
                  <a:pt x="316699" y="63500"/>
                </a:lnTo>
                <a:lnTo>
                  <a:pt x="299712" y="50800"/>
                </a:lnTo>
                <a:lnTo>
                  <a:pt x="282860" y="25400"/>
                </a:lnTo>
                <a:lnTo>
                  <a:pt x="274940" y="25400"/>
                </a:lnTo>
                <a:lnTo>
                  <a:pt x="272735" y="12700"/>
                </a:lnTo>
                <a:lnTo>
                  <a:pt x="271340" y="0"/>
                </a:lnTo>
                <a:lnTo>
                  <a:pt x="287900" y="0"/>
                </a:lnTo>
                <a:lnTo>
                  <a:pt x="303975" y="12700"/>
                </a:lnTo>
                <a:lnTo>
                  <a:pt x="319848" y="25400"/>
                </a:lnTo>
                <a:lnTo>
                  <a:pt x="335587" y="50800"/>
                </a:lnTo>
                <a:lnTo>
                  <a:pt x="351257" y="63500"/>
                </a:lnTo>
                <a:lnTo>
                  <a:pt x="381710" y="114300"/>
                </a:lnTo>
                <a:lnTo>
                  <a:pt x="442885" y="190500"/>
                </a:lnTo>
                <a:lnTo>
                  <a:pt x="472933" y="228600"/>
                </a:lnTo>
                <a:lnTo>
                  <a:pt x="501955" y="266700"/>
                </a:lnTo>
                <a:lnTo>
                  <a:pt x="531358" y="304800"/>
                </a:lnTo>
                <a:lnTo>
                  <a:pt x="561040" y="355600"/>
                </a:lnTo>
                <a:lnTo>
                  <a:pt x="650767" y="469900"/>
                </a:lnTo>
                <a:lnTo>
                  <a:pt x="716434" y="546100"/>
                </a:lnTo>
                <a:lnTo>
                  <a:pt x="749217" y="596900"/>
                </a:lnTo>
                <a:lnTo>
                  <a:pt x="781982" y="635000"/>
                </a:lnTo>
                <a:lnTo>
                  <a:pt x="880290" y="762000"/>
                </a:lnTo>
                <a:lnTo>
                  <a:pt x="913103" y="800100"/>
                </a:lnTo>
                <a:lnTo>
                  <a:pt x="945957" y="850900"/>
                </a:lnTo>
                <a:lnTo>
                  <a:pt x="976386" y="889000"/>
                </a:lnTo>
                <a:lnTo>
                  <a:pt x="1006515" y="927100"/>
                </a:lnTo>
                <a:lnTo>
                  <a:pt x="1036404" y="977900"/>
                </a:lnTo>
                <a:lnTo>
                  <a:pt x="1066113" y="1016000"/>
                </a:lnTo>
                <a:lnTo>
                  <a:pt x="1095702" y="1066800"/>
                </a:lnTo>
                <a:lnTo>
                  <a:pt x="1125231" y="1104900"/>
                </a:lnTo>
                <a:lnTo>
                  <a:pt x="1153601" y="1155700"/>
                </a:lnTo>
                <a:lnTo>
                  <a:pt x="1181789" y="1193800"/>
                </a:lnTo>
                <a:lnTo>
                  <a:pt x="1209828" y="1244600"/>
                </a:lnTo>
                <a:lnTo>
                  <a:pt x="1237750" y="1282700"/>
                </a:lnTo>
                <a:lnTo>
                  <a:pt x="1265588" y="1333500"/>
                </a:lnTo>
                <a:lnTo>
                  <a:pt x="1293374" y="1371600"/>
                </a:lnTo>
                <a:lnTo>
                  <a:pt x="1321140" y="1422400"/>
                </a:lnTo>
                <a:lnTo>
                  <a:pt x="1354543" y="1473200"/>
                </a:lnTo>
                <a:close/>
              </a:path>
              <a:path w="1466215" h="1943100">
                <a:moveTo>
                  <a:pt x="32758" y="177800"/>
                </a:moveTo>
                <a:lnTo>
                  <a:pt x="0" y="177800"/>
                </a:lnTo>
                <a:lnTo>
                  <a:pt x="1496" y="165100"/>
                </a:lnTo>
                <a:lnTo>
                  <a:pt x="27235" y="165100"/>
                </a:lnTo>
                <a:lnTo>
                  <a:pt x="32758" y="177800"/>
                </a:lnTo>
                <a:close/>
              </a:path>
              <a:path w="1466215" h="1943100">
                <a:moveTo>
                  <a:pt x="1335964" y="1943100"/>
                </a:moveTo>
                <a:lnTo>
                  <a:pt x="1310644" y="1943100"/>
                </a:lnTo>
                <a:lnTo>
                  <a:pt x="1308184" y="1930400"/>
                </a:lnTo>
                <a:lnTo>
                  <a:pt x="1277865" y="1892300"/>
                </a:lnTo>
                <a:lnTo>
                  <a:pt x="1247306" y="1841500"/>
                </a:lnTo>
                <a:lnTo>
                  <a:pt x="1216387" y="1803400"/>
                </a:lnTo>
                <a:lnTo>
                  <a:pt x="1155486" y="1714500"/>
                </a:lnTo>
                <a:lnTo>
                  <a:pt x="1067811" y="1600200"/>
                </a:lnTo>
                <a:lnTo>
                  <a:pt x="1038611" y="1549400"/>
                </a:lnTo>
                <a:lnTo>
                  <a:pt x="1009298" y="1511300"/>
                </a:lnTo>
                <a:lnTo>
                  <a:pt x="891002" y="1358900"/>
                </a:lnTo>
                <a:lnTo>
                  <a:pt x="861720" y="1308100"/>
                </a:lnTo>
                <a:lnTo>
                  <a:pt x="734824" y="1155700"/>
                </a:lnTo>
                <a:lnTo>
                  <a:pt x="640361" y="1028700"/>
                </a:lnTo>
                <a:lnTo>
                  <a:pt x="609008" y="990600"/>
                </a:lnTo>
                <a:lnTo>
                  <a:pt x="576203" y="952500"/>
                </a:lnTo>
                <a:lnTo>
                  <a:pt x="510552" y="863600"/>
                </a:lnTo>
                <a:lnTo>
                  <a:pt x="445381" y="787400"/>
                </a:lnTo>
                <a:lnTo>
                  <a:pt x="413175" y="749300"/>
                </a:lnTo>
                <a:lnTo>
                  <a:pt x="384895" y="711200"/>
                </a:lnTo>
                <a:lnTo>
                  <a:pt x="273500" y="558800"/>
                </a:lnTo>
                <a:lnTo>
                  <a:pt x="251777" y="533400"/>
                </a:lnTo>
                <a:lnTo>
                  <a:pt x="229852" y="508000"/>
                </a:lnTo>
                <a:lnTo>
                  <a:pt x="207791" y="469900"/>
                </a:lnTo>
                <a:lnTo>
                  <a:pt x="185663" y="444500"/>
                </a:lnTo>
                <a:lnTo>
                  <a:pt x="104173" y="330200"/>
                </a:lnTo>
                <a:lnTo>
                  <a:pt x="50308" y="254000"/>
                </a:lnTo>
                <a:lnTo>
                  <a:pt x="38349" y="241300"/>
                </a:lnTo>
                <a:lnTo>
                  <a:pt x="26999" y="215900"/>
                </a:lnTo>
                <a:lnTo>
                  <a:pt x="4229" y="190500"/>
                </a:lnTo>
                <a:lnTo>
                  <a:pt x="798" y="177800"/>
                </a:lnTo>
                <a:lnTo>
                  <a:pt x="38417" y="177800"/>
                </a:lnTo>
                <a:lnTo>
                  <a:pt x="44548" y="190500"/>
                </a:lnTo>
                <a:lnTo>
                  <a:pt x="82012" y="215900"/>
                </a:lnTo>
                <a:lnTo>
                  <a:pt x="119358" y="254000"/>
                </a:lnTo>
                <a:lnTo>
                  <a:pt x="156603" y="279400"/>
                </a:lnTo>
                <a:lnTo>
                  <a:pt x="107186" y="279400"/>
                </a:lnTo>
                <a:lnTo>
                  <a:pt x="112214" y="292100"/>
                </a:lnTo>
                <a:lnTo>
                  <a:pt x="119875" y="304800"/>
                </a:lnTo>
                <a:lnTo>
                  <a:pt x="128751" y="317500"/>
                </a:lnTo>
                <a:lnTo>
                  <a:pt x="137425" y="330200"/>
                </a:lnTo>
                <a:lnTo>
                  <a:pt x="165798" y="368300"/>
                </a:lnTo>
                <a:lnTo>
                  <a:pt x="194441" y="419100"/>
                </a:lnTo>
                <a:lnTo>
                  <a:pt x="223336" y="457200"/>
                </a:lnTo>
                <a:lnTo>
                  <a:pt x="281812" y="533400"/>
                </a:lnTo>
                <a:lnTo>
                  <a:pt x="311359" y="571500"/>
                </a:lnTo>
                <a:lnTo>
                  <a:pt x="341088" y="622300"/>
                </a:lnTo>
                <a:lnTo>
                  <a:pt x="431198" y="736600"/>
                </a:lnTo>
                <a:lnTo>
                  <a:pt x="552850" y="889000"/>
                </a:lnTo>
                <a:lnTo>
                  <a:pt x="617567" y="965200"/>
                </a:lnTo>
                <a:lnTo>
                  <a:pt x="649872" y="1016000"/>
                </a:lnTo>
                <a:lnTo>
                  <a:pt x="746622" y="1130300"/>
                </a:lnTo>
                <a:lnTo>
                  <a:pt x="778831" y="1181100"/>
                </a:lnTo>
                <a:lnTo>
                  <a:pt x="875399" y="1295400"/>
                </a:lnTo>
                <a:lnTo>
                  <a:pt x="934921" y="1371600"/>
                </a:lnTo>
                <a:lnTo>
                  <a:pt x="964357" y="1422400"/>
                </a:lnTo>
                <a:lnTo>
                  <a:pt x="993565" y="1460500"/>
                </a:lnTo>
                <a:lnTo>
                  <a:pt x="1022537" y="1498600"/>
                </a:lnTo>
                <a:lnTo>
                  <a:pt x="1051264" y="1536700"/>
                </a:lnTo>
                <a:lnTo>
                  <a:pt x="1079738" y="1574800"/>
                </a:lnTo>
                <a:lnTo>
                  <a:pt x="1107951" y="1625600"/>
                </a:lnTo>
                <a:lnTo>
                  <a:pt x="1136410" y="1663700"/>
                </a:lnTo>
                <a:lnTo>
                  <a:pt x="1165422" y="1701800"/>
                </a:lnTo>
                <a:lnTo>
                  <a:pt x="1223861" y="1778000"/>
                </a:lnTo>
                <a:lnTo>
                  <a:pt x="1280128" y="1854200"/>
                </a:lnTo>
                <a:lnTo>
                  <a:pt x="1307590" y="1905000"/>
                </a:lnTo>
                <a:lnTo>
                  <a:pt x="1335964" y="1943100"/>
                </a:lnTo>
                <a:close/>
              </a:path>
              <a:path w="1466215" h="1943100">
                <a:moveTo>
                  <a:pt x="1465959" y="1676400"/>
                </a:moveTo>
                <a:lnTo>
                  <a:pt x="1438150" y="1676400"/>
                </a:lnTo>
                <a:lnTo>
                  <a:pt x="1432626" y="1663700"/>
                </a:lnTo>
                <a:lnTo>
                  <a:pt x="1426900" y="1651000"/>
                </a:lnTo>
                <a:lnTo>
                  <a:pt x="1398985" y="1612900"/>
                </a:lnTo>
                <a:lnTo>
                  <a:pt x="1370289" y="1574800"/>
                </a:lnTo>
                <a:lnTo>
                  <a:pt x="1341001" y="1536700"/>
                </a:lnTo>
                <a:lnTo>
                  <a:pt x="1311309" y="1498600"/>
                </a:lnTo>
                <a:lnTo>
                  <a:pt x="1281404" y="1473200"/>
                </a:lnTo>
                <a:lnTo>
                  <a:pt x="1221707" y="1397000"/>
                </a:lnTo>
                <a:lnTo>
                  <a:pt x="1027618" y="1168400"/>
                </a:lnTo>
                <a:lnTo>
                  <a:pt x="963236" y="1104900"/>
                </a:lnTo>
                <a:lnTo>
                  <a:pt x="829482" y="952500"/>
                </a:lnTo>
                <a:lnTo>
                  <a:pt x="796022" y="927100"/>
                </a:lnTo>
                <a:lnTo>
                  <a:pt x="661577" y="774700"/>
                </a:lnTo>
                <a:lnTo>
                  <a:pt x="627728" y="749300"/>
                </a:lnTo>
                <a:lnTo>
                  <a:pt x="398607" y="520700"/>
                </a:lnTo>
                <a:lnTo>
                  <a:pt x="360528" y="495300"/>
                </a:lnTo>
                <a:lnTo>
                  <a:pt x="322458" y="457200"/>
                </a:lnTo>
                <a:lnTo>
                  <a:pt x="285290" y="431800"/>
                </a:lnTo>
                <a:lnTo>
                  <a:pt x="210682" y="355600"/>
                </a:lnTo>
                <a:lnTo>
                  <a:pt x="172704" y="330200"/>
                </a:lnTo>
                <a:lnTo>
                  <a:pt x="159114" y="317500"/>
                </a:lnTo>
                <a:lnTo>
                  <a:pt x="152353" y="304800"/>
                </a:lnTo>
                <a:lnTo>
                  <a:pt x="146064" y="304800"/>
                </a:lnTo>
                <a:lnTo>
                  <a:pt x="135569" y="292100"/>
                </a:lnTo>
                <a:lnTo>
                  <a:pt x="125815" y="292100"/>
                </a:lnTo>
                <a:lnTo>
                  <a:pt x="117007" y="279400"/>
                </a:lnTo>
                <a:lnTo>
                  <a:pt x="156603" y="279400"/>
                </a:lnTo>
                <a:lnTo>
                  <a:pt x="193763" y="317500"/>
                </a:lnTo>
                <a:lnTo>
                  <a:pt x="230856" y="342900"/>
                </a:lnTo>
                <a:lnTo>
                  <a:pt x="267898" y="381000"/>
                </a:lnTo>
                <a:lnTo>
                  <a:pt x="304906" y="406400"/>
                </a:lnTo>
                <a:lnTo>
                  <a:pt x="341898" y="444500"/>
                </a:lnTo>
                <a:lnTo>
                  <a:pt x="508212" y="596900"/>
                </a:lnTo>
                <a:lnTo>
                  <a:pt x="621968" y="711200"/>
                </a:lnTo>
                <a:lnTo>
                  <a:pt x="696672" y="787400"/>
                </a:lnTo>
                <a:lnTo>
                  <a:pt x="733564" y="825500"/>
                </a:lnTo>
                <a:lnTo>
                  <a:pt x="766314" y="850900"/>
                </a:lnTo>
                <a:lnTo>
                  <a:pt x="897941" y="1003300"/>
                </a:lnTo>
                <a:lnTo>
                  <a:pt x="930942" y="1028700"/>
                </a:lnTo>
                <a:lnTo>
                  <a:pt x="963956" y="1066800"/>
                </a:lnTo>
                <a:lnTo>
                  <a:pt x="994581" y="1104900"/>
                </a:lnTo>
                <a:lnTo>
                  <a:pt x="1025793" y="1143000"/>
                </a:lnTo>
                <a:lnTo>
                  <a:pt x="1057317" y="1181100"/>
                </a:lnTo>
                <a:lnTo>
                  <a:pt x="1088875" y="1206500"/>
                </a:lnTo>
                <a:lnTo>
                  <a:pt x="1120191" y="1244600"/>
                </a:lnTo>
                <a:lnTo>
                  <a:pt x="1189308" y="1320800"/>
                </a:lnTo>
                <a:lnTo>
                  <a:pt x="1223867" y="1371600"/>
                </a:lnTo>
                <a:lnTo>
                  <a:pt x="1292985" y="1447800"/>
                </a:lnTo>
                <a:lnTo>
                  <a:pt x="1309094" y="1460500"/>
                </a:lnTo>
                <a:lnTo>
                  <a:pt x="1316778" y="1473200"/>
                </a:lnTo>
                <a:lnTo>
                  <a:pt x="1354543" y="1473200"/>
                </a:lnTo>
                <a:lnTo>
                  <a:pt x="1404647" y="1549400"/>
                </a:lnTo>
                <a:lnTo>
                  <a:pt x="1432660" y="1600200"/>
                </a:lnTo>
                <a:lnTo>
                  <a:pt x="1440827" y="1612900"/>
                </a:lnTo>
                <a:lnTo>
                  <a:pt x="1448859" y="1625600"/>
                </a:lnTo>
                <a:lnTo>
                  <a:pt x="1456352" y="1638300"/>
                </a:lnTo>
                <a:lnTo>
                  <a:pt x="1462899" y="1651000"/>
                </a:lnTo>
                <a:lnTo>
                  <a:pt x="1465509" y="1663700"/>
                </a:lnTo>
                <a:lnTo>
                  <a:pt x="1465959" y="1676400"/>
                </a:lnTo>
                <a:close/>
              </a:path>
              <a:path w="1466215" h="1943100">
                <a:moveTo>
                  <a:pt x="1273545" y="1943100"/>
                </a:moveTo>
                <a:lnTo>
                  <a:pt x="1244862" y="1943100"/>
                </a:lnTo>
                <a:lnTo>
                  <a:pt x="1220335" y="1917700"/>
                </a:lnTo>
                <a:lnTo>
                  <a:pt x="1186428" y="1879600"/>
                </a:lnTo>
                <a:lnTo>
                  <a:pt x="1163333" y="1854200"/>
                </a:lnTo>
                <a:lnTo>
                  <a:pt x="1094992" y="1778000"/>
                </a:lnTo>
                <a:lnTo>
                  <a:pt x="1058555" y="1752600"/>
                </a:lnTo>
                <a:lnTo>
                  <a:pt x="912118" y="1600200"/>
                </a:lnTo>
                <a:lnTo>
                  <a:pt x="876952" y="1574800"/>
                </a:lnTo>
                <a:lnTo>
                  <a:pt x="841987" y="1536700"/>
                </a:lnTo>
                <a:lnTo>
                  <a:pt x="807182" y="1511300"/>
                </a:lnTo>
                <a:lnTo>
                  <a:pt x="772496" y="1473200"/>
                </a:lnTo>
                <a:lnTo>
                  <a:pt x="703325" y="1422400"/>
                </a:lnTo>
                <a:lnTo>
                  <a:pt x="692537" y="1409700"/>
                </a:lnTo>
                <a:lnTo>
                  <a:pt x="660847" y="1384300"/>
                </a:lnTo>
                <a:lnTo>
                  <a:pt x="660127" y="1371600"/>
                </a:lnTo>
                <a:lnTo>
                  <a:pt x="674042" y="1384300"/>
                </a:lnTo>
                <a:lnTo>
                  <a:pt x="687756" y="1384300"/>
                </a:lnTo>
                <a:lnTo>
                  <a:pt x="714845" y="1409700"/>
                </a:lnTo>
                <a:lnTo>
                  <a:pt x="790442" y="1473200"/>
                </a:lnTo>
                <a:lnTo>
                  <a:pt x="828241" y="1511300"/>
                </a:lnTo>
                <a:lnTo>
                  <a:pt x="866039" y="1536700"/>
                </a:lnTo>
                <a:lnTo>
                  <a:pt x="903838" y="1574800"/>
                </a:lnTo>
                <a:lnTo>
                  <a:pt x="941637" y="1600200"/>
                </a:lnTo>
                <a:lnTo>
                  <a:pt x="1017234" y="1676400"/>
                </a:lnTo>
                <a:lnTo>
                  <a:pt x="1237320" y="1905000"/>
                </a:lnTo>
                <a:lnTo>
                  <a:pt x="1273545" y="1943100"/>
                </a:lnTo>
                <a:close/>
              </a:path>
            </a:pathLst>
          </a:custGeom>
          <a:solidFill>
            <a:srgbClr val="788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bg object 6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412661"/>
            <a:ext cx="1689753" cy="1541213"/>
          </a:xfrm>
          <a:prstGeom prst="rect">
            <a:avLst/>
          </a:prstGeom>
        </p:spPr>
      </p:pic>
      <p:sp>
        <p:nvSpPr>
          <p:cNvPr id="67" name="bg object 67"/>
          <p:cNvSpPr/>
          <p:nvPr/>
        </p:nvSpPr>
        <p:spPr>
          <a:xfrm>
            <a:off x="16946641" y="0"/>
            <a:ext cx="790575" cy="977900"/>
          </a:xfrm>
          <a:custGeom>
            <a:avLst/>
            <a:gdLst/>
            <a:ahLst/>
            <a:cxnLst/>
            <a:rect l="l" t="t" r="r" b="b"/>
            <a:pathLst>
              <a:path w="790575" h="977900">
                <a:moveTo>
                  <a:pt x="295183" y="368299"/>
                </a:moveTo>
                <a:lnTo>
                  <a:pt x="260631" y="368299"/>
                </a:lnTo>
                <a:lnTo>
                  <a:pt x="265536" y="367029"/>
                </a:lnTo>
                <a:lnTo>
                  <a:pt x="270711" y="363219"/>
                </a:lnTo>
                <a:lnTo>
                  <a:pt x="276426" y="356869"/>
                </a:lnTo>
                <a:lnTo>
                  <a:pt x="282951" y="346709"/>
                </a:lnTo>
                <a:lnTo>
                  <a:pt x="289835" y="336549"/>
                </a:lnTo>
                <a:lnTo>
                  <a:pt x="317690" y="290829"/>
                </a:lnTo>
                <a:lnTo>
                  <a:pt x="325429" y="275589"/>
                </a:lnTo>
                <a:lnTo>
                  <a:pt x="328984" y="269239"/>
                </a:lnTo>
                <a:lnTo>
                  <a:pt x="335554" y="257809"/>
                </a:lnTo>
                <a:lnTo>
                  <a:pt x="339109" y="251459"/>
                </a:lnTo>
                <a:lnTo>
                  <a:pt x="351821" y="229869"/>
                </a:lnTo>
                <a:lnTo>
                  <a:pt x="363048" y="208279"/>
                </a:lnTo>
                <a:lnTo>
                  <a:pt x="372925" y="185419"/>
                </a:lnTo>
                <a:lnTo>
                  <a:pt x="381587" y="162559"/>
                </a:lnTo>
                <a:lnTo>
                  <a:pt x="388697" y="146049"/>
                </a:lnTo>
                <a:lnTo>
                  <a:pt x="396347" y="129539"/>
                </a:lnTo>
                <a:lnTo>
                  <a:pt x="403457" y="111759"/>
                </a:lnTo>
                <a:lnTo>
                  <a:pt x="414043" y="77469"/>
                </a:lnTo>
                <a:lnTo>
                  <a:pt x="419476" y="59689"/>
                </a:lnTo>
                <a:lnTo>
                  <a:pt x="430546" y="24129"/>
                </a:lnTo>
                <a:lnTo>
                  <a:pt x="433426" y="17779"/>
                </a:lnTo>
                <a:lnTo>
                  <a:pt x="434146" y="11429"/>
                </a:lnTo>
                <a:lnTo>
                  <a:pt x="437746" y="6349"/>
                </a:lnTo>
                <a:lnTo>
                  <a:pt x="441346" y="0"/>
                </a:lnTo>
                <a:lnTo>
                  <a:pt x="460785" y="0"/>
                </a:lnTo>
                <a:lnTo>
                  <a:pt x="465105" y="3809"/>
                </a:lnTo>
                <a:lnTo>
                  <a:pt x="465105" y="7619"/>
                </a:lnTo>
                <a:lnTo>
                  <a:pt x="462484" y="53339"/>
                </a:lnTo>
                <a:lnTo>
                  <a:pt x="465138" y="92709"/>
                </a:lnTo>
                <a:lnTo>
                  <a:pt x="431986" y="92709"/>
                </a:lnTo>
                <a:lnTo>
                  <a:pt x="426226" y="97789"/>
                </a:lnTo>
                <a:lnTo>
                  <a:pt x="423346" y="110489"/>
                </a:lnTo>
                <a:lnTo>
                  <a:pt x="407115" y="156209"/>
                </a:lnTo>
                <a:lnTo>
                  <a:pt x="389225" y="199389"/>
                </a:lnTo>
                <a:lnTo>
                  <a:pt x="369227" y="243839"/>
                </a:lnTo>
                <a:lnTo>
                  <a:pt x="346671" y="287019"/>
                </a:lnTo>
                <a:lnTo>
                  <a:pt x="321109" y="328929"/>
                </a:lnTo>
                <a:lnTo>
                  <a:pt x="313347" y="340359"/>
                </a:lnTo>
                <a:lnTo>
                  <a:pt x="298633" y="363219"/>
                </a:lnTo>
                <a:lnTo>
                  <a:pt x="295183" y="368299"/>
                </a:lnTo>
                <a:close/>
              </a:path>
              <a:path w="790575" h="977900">
                <a:moveTo>
                  <a:pt x="509743" y="382269"/>
                </a:moveTo>
                <a:lnTo>
                  <a:pt x="503264" y="382269"/>
                </a:lnTo>
                <a:lnTo>
                  <a:pt x="499664" y="379729"/>
                </a:lnTo>
                <a:lnTo>
                  <a:pt x="497504" y="375919"/>
                </a:lnTo>
                <a:lnTo>
                  <a:pt x="496784" y="373379"/>
                </a:lnTo>
                <a:lnTo>
                  <a:pt x="495344" y="369569"/>
                </a:lnTo>
                <a:lnTo>
                  <a:pt x="495344" y="367029"/>
                </a:lnTo>
                <a:lnTo>
                  <a:pt x="491170" y="331469"/>
                </a:lnTo>
                <a:lnTo>
                  <a:pt x="486254" y="295909"/>
                </a:lnTo>
                <a:lnTo>
                  <a:pt x="479043" y="260349"/>
                </a:lnTo>
                <a:lnTo>
                  <a:pt x="467985" y="226059"/>
                </a:lnTo>
                <a:lnTo>
                  <a:pt x="466545" y="223519"/>
                </a:lnTo>
                <a:lnTo>
                  <a:pt x="460481" y="191769"/>
                </a:lnTo>
                <a:lnTo>
                  <a:pt x="454215" y="161289"/>
                </a:lnTo>
                <a:lnTo>
                  <a:pt x="447814" y="130809"/>
                </a:lnTo>
                <a:lnTo>
                  <a:pt x="441346" y="99059"/>
                </a:lnTo>
                <a:lnTo>
                  <a:pt x="441346" y="97789"/>
                </a:lnTo>
                <a:lnTo>
                  <a:pt x="440626" y="95249"/>
                </a:lnTo>
                <a:lnTo>
                  <a:pt x="439186" y="93979"/>
                </a:lnTo>
                <a:lnTo>
                  <a:pt x="435586" y="92709"/>
                </a:lnTo>
                <a:lnTo>
                  <a:pt x="465138" y="92709"/>
                </a:lnTo>
                <a:lnTo>
                  <a:pt x="472621" y="143509"/>
                </a:lnTo>
                <a:lnTo>
                  <a:pt x="481924" y="189229"/>
                </a:lnTo>
                <a:lnTo>
                  <a:pt x="491744" y="233679"/>
                </a:lnTo>
                <a:lnTo>
                  <a:pt x="513343" y="323849"/>
                </a:lnTo>
                <a:lnTo>
                  <a:pt x="520543" y="346709"/>
                </a:lnTo>
                <a:lnTo>
                  <a:pt x="521263" y="353059"/>
                </a:lnTo>
                <a:lnTo>
                  <a:pt x="526303" y="355599"/>
                </a:lnTo>
                <a:lnTo>
                  <a:pt x="533503" y="356869"/>
                </a:lnTo>
                <a:lnTo>
                  <a:pt x="594431" y="356869"/>
                </a:lnTo>
                <a:lnTo>
                  <a:pt x="608437" y="358139"/>
                </a:lnTo>
                <a:lnTo>
                  <a:pt x="622780" y="360679"/>
                </a:lnTo>
                <a:lnTo>
                  <a:pt x="677858" y="363219"/>
                </a:lnTo>
                <a:lnTo>
                  <a:pt x="705195" y="365759"/>
                </a:lnTo>
                <a:lnTo>
                  <a:pt x="732936" y="367029"/>
                </a:lnTo>
                <a:lnTo>
                  <a:pt x="787655" y="367029"/>
                </a:lnTo>
                <a:lnTo>
                  <a:pt x="789095" y="369569"/>
                </a:lnTo>
                <a:lnTo>
                  <a:pt x="790535" y="374649"/>
                </a:lnTo>
                <a:lnTo>
                  <a:pt x="788375" y="378459"/>
                </a:lnTo>
                <a:lnTo>
                  <a:pt x="547092" y="378459"/>
                </a:lnTo>
                <a:lnTo>
                  <a:pt x="528519" y="379729"/>
                </a:lnTo>
                <a:lnTo>
                  <a:pt x="509743" y="382269"/>
                </a:lnTo>
                <a:close/>
              </a:path>
              <a:path w="790575" h="977900">
                <a:moveTo>
                  <a:pt x="146875" y="977899"/>
                </a:moveTo>
                <a:lnTo>
                  <a:pt x="136795" y="977899"/>
                </a:lnTo>
                <a:lnTo>
                  <a:pt x="134635" y="976629"/>
                </a:lnTo>
                <a:lnTo>
                  <a:pt x="131035" y="975359"/>
                </a:lnTo>
                <a:lnTo>
                  <a:pt x="129595" y="971549"/>
                </a:lnTo>
                <a:lnTo>
                  <a:pt x="128875" y="969009"/>
                </a:lnTo>
                <a:lnTo>
                  <a:pt x="127435" y="966469"/>
                </a:lnTo>
                <a:lnTo>
                  <a:pt x="127435" y="962659"/>
                </a:lnTo>
                <a:lnTo>
                  <a:pt x="129933" y="946149"/>
                </a:lnTo>
                <a:lnTo>
                  <a:pt x="132295" y="929639"/>
                </a:lnTo>
                <a:lnTo>
                  <a:pt x="134928" y="913129"/>
                </a:lnTo>
                <a:lnTo>
                  <a:pt x="138235" y="896619"/>
                </a:lnTo>
                <a:lnTo>
                  <a:pt x="141171" y="881379"/>
                </a:lnTo>
                <a:lnTo>
                  <a:pt x="144445" y="866139"/>
                </a:lnTo>
                <a:lnTo>
                  <a:pt x="147854" y="850899"/>
                </a:lnTo>
                <a:lnTo>
                  <a:pt x="151195" y="835659"/>
                </a:lnTo>
                <a:lnTo>
                  <a:pt x="161972" y="791209"/>
                </a:lnTo>
                <a:lnTo>
                  <a:pt x="173694" y="748029"/>
                </a:lnTo>
                <a:lnTo>
                  <a:pt x="186226" y="704849"/>
                </a:lnTo>
                <a:lnTo>
                  <a:pt x="199433" y="661669"/>
                </a:lnTo>
                <a:lnTo>
                  <a:pt x="205249" y="645159"/>
                </a:lnTo>
                <a:lnTo>
                  <a:pt x="210863" y="628649"/>
                </a:lnTo>
                <a:lnTo>
                  <a:pt x="216341" y="612139"/>
                </a:lnTo>
                <a:lnTo>
                  <a:pt x="221753" y="594359"/>
                </a:lnTo>
                <a:lnTo>
                  <a:pt x="223192" y="591819"/>
                </a:lnTo>
                <a:lnTo>
                  <a:pt x="218153" y="585469"/>
                </a:lnTo>
                <a:lnTo>
                  <a:pt x="214553" y="584199"/>
                </a:lnTo>
                <a:lnTo>
                  <a:pt x="206633" y="581659"/>
                </a:lnTo>
                <a:lnTo>
                  <a:pt x="156302" y="581659"/>
                </a:lnTo>
                <a:lnTo>
                  <a:pt x="133915" y="580389"/>
                </a:lnTo>
                <a:lnTo>
                  <a:pt x="111528" y="577849"/>
                </a:lnTo>
                <a:lnTo>
                  <a:pt x="89277" y="574039"/>
                </a:lnTo>
                <a:lnTo>
                  <a:pt x="71547" y="570229"/>
                </a:lnTo>
                <a:lnTo>
                  <a:pt x="53818" y="565149"/>
                </a:lnTo>
                <a:lnTo>
                  <a:pt x="17279" y="557529"/>
                </a:lnTo>
                <a:lnTo>
                  <a:pt x="14399" y="557529"/>
                </a:lnTo>
                <a:lnTo>
                  <a:pt x="11519" y="554989"/>
                </a:lnTo>
                <a:lnTo>
                  <a:pt x="7919" y="552449"/>
                </a:lnTo>
                <a:lnTo>
                  <a:pt x="2159" y="547369"/>
                </a:lnTo>
                <a:lnTo>
                  <a:pt x="0" y="539749"/>
                </a:lnTo>
                <a:lnTo>
                  <a:pt x="4319" y="534669"/>
                </a:lnTo>
                <a:lnTo>
                  <a:pt x="7919" y="530859"/>
                </a:lnTo>
                <a:lnTo>
                  <a:pt x="10799" y="527049"/>
                </a:lnTo>
                <a:lnTo>
                  <a:pt x="52884" y="506729"/>
                </a:lnTo>
                <a:lnTo>
                  <a:pt x="108536" y="492759"/>
                </a:lnTo>
                <a:lnTo>
                  <a:pt x="151195" y="486409"/>
                </a:lnTo>
                <a:lnTo>
                  <a:pt x="168474" y="486409"/>
                </a:lnTo>
                <a:lnTo>
                  <a:pt x="172794" y="481329"/>
                </a:lnTo>
                <a:lnTo>
                  <a:pt x="171354" y="473709"/>
                </a:lnTo>
                <a:lnTo>
                  <a:pt x="169678" y="462279"/>
                </a:lnTo>
                <a:lnTo>
                  <a:pt x="167664" y="450849"/>
                </a:lnTo>
                <a:lnTo>
                  <a:pt x="142836" y="387349"/>
                </a:lnTo>
                <a:lnTo>
                  <a:pt x="122306" y="345439"/>
                </a:lnTo>
                <a:lnTo>
                  <a:pt x="100020" y="304799"/>
                </a:lnTo>
                <a:lnTo>
                  <a:pt x="63740" y="242569"/>
                </a:lnTo>
                <a:lnTo>
                  <a:pt x="51838" y="220979"/>
                </a:lnTo>
                <a:lnTo>
                  <a:pt x="40476" y="199389"/>
                </a:lnTo>
                <a:lnTo>
                  <a:pt x="27359" y="172719"/>
                </a:lnTo>
                <a:lnTo>
                  <a:pt x="29519" y="168909"/>
                </a:lnTo>
                <a:lnTo>
                  <a:pt x="33118" y="165099"/>
                </a:lnTo>
                <a:lnTo>
                  <a:pt x="35278" y="162559"/>
                </a:lnTo>
                <a:lnTo>
                  <a:pt x="47518" y="162559"/>
                </a:lnTo>
                <a:lnTo>
                  <a:pt x="56158" y="165099"/>
                </a:lnTo>
                <a:lnTo>
                  <a:pt x="60478" y="170179"/>
                </a:lnTo>
                <a:lnTo>
                  <a:pt x="65517" y="176529"/>
                </a:lnTo>
                <a:lnTo>
                  <a:pt x="98816" y="212089"/>
                </a:lnTo>
                <a:lnTo>
                  <a:pt x="115736" y="231139"/>
                </a:lnTo>
                <a:lnTo>
                  <a:pt x="133195" y="248919"/>
                </a:lnTo>
                <a:lnTo>
                  <a:pt x="147222" y="262889"/>
                </a:lnTo>
                <a:lnTo>
                  <a:pt x="108716" y="262889"/>
                </a:lnTo>
                <a:lnTo>
                  <a:pt x="107276" y="265429"/>
                </a:lnTo>
                <a:lnTo>
                  <a:pt x="108716" y="271779"/>
                </a:lnTo>
                <a:lnTo>
                  <a:pt x="110876" y="278129"/>
                </a:lnTo>
                <a:lnTo>
                  <a:pt x="114476" y="284479"/>
                </a:lnTo>
                <a:lnTo>
                  <a:pt x="127773" y="306069"/>
                </a:lnTo>
                <a:lnTo>
                  <a:pt x="139855" y="327659"/>
                </a:lnTo>
                <a:lnTo>
                  <a:pt x="151127" y="349249"/>
                </a:lnTo>
                <a:lnTo>
                  <a:pt x="161994" y="370839"/>
                </a:lnTo>
                <a:lnTo>
                  <a:pt x="175708" y="397509"/>
                </a:lnTo>
                <a:lnTo>
                  <a:pt x="187464" y="425449"/>
                </a:lnTo>
                <a:lnTo>
                  <a:pt x="196925" y="452119"/>
                </a:lnTo>
                <a:lnTo>
                  <a:pt x="203753" y="481329"/>
                </a:lnTo>
                <a:lnTo>
                  <a:pt x="204394" y="492759"/>
                </a:lnTo>
                <a:lnTo>
                  <a:pt x="200783" y="500379"/>
                </a:lnTo>
                <a:lnTo>
                  <a:pt x="192717" y="505459"/>
                </a:lnTo>
                <a:lnTo>
                  <a:pt x="179994" y="506729"/>
                </a:lnTo>
                <a:lnTo>
                  <a:pt x="172794" y="507999"/>
                </a:lnTo>
                <a:lnTo>
                  <a:pt x="143995" y="507999"/>
                </a:lnTo>
                <a:lnTo>
                  <a:pt x="122486" y="509269"/>
                </a:lnTo>
                <a:lnTo>
                  <a:pt x="102056" y="514349"/>
                </a:lnTo>
                <a:lnTo>
                  <a:pt x="82437" y="520699"/>
                </a:lnTo>
                <a:lnTo>
                  <a:pt x="63358" y="529589"/>
                </a:lnTo>
                <a:lnTo>
                  <a:pt x="58318" y="530859"/>
                </a:lnTo>
                <a:lnTo>
                  <a:pt x="54718" y="534669"/>
                </a:lnTo>
                <a:lnTo>
                  <a:pt x="54718" y="539749"/>
                </a:lnTo>
                <a:lnTo>
                  <a:pt x="94305" y="554989"/>
                </a:lnTo>
                <a:lnTo>
                  <a:pt x="158934" y="560069"/>
                </a:lnTo>
                <a:lnTo>
                  <a:pt x="204901" y="560069"/>
                </a:lnTo>
                <a:lnTo>
                  <a:pt x="215993" y="561339"/>
                </a:lnTo>
                <a:lnTo>
                  <a:pt x="227085" y="561339"/>
                </a:lnTo>
                <a:lnTo>
                  <a:pt x="238312" y="562609"/>
                </a:lnTo>
                <a:lnTo>
                  <a:pt x="243352" y="562609"/>
                </a:lnTo>
                <a:lnTo>
                  <a:pt x="248392" y="565149"/>
                </a:lnTo>
                <a:lnTo>
                  <a:pt x="252712" y="566419"/>
                </a:lnTo>
                <a:lnTo>
                  <a:pt x="258989" y="568959"/>
                </a:lnTo>
                <a:lnTo>
                  <a:pt x="262431" y="574039"/>
                </a:lnTo>
                <a:lnTo>
                  <a:pt x="262634" y="579119"/>
                </a:lnTo>
                <a:lnTo>
                  <a:pt x="259191" y="584199"/>
                </a:lnTo>
                <a:lnTo>
                  <a:pt x="243127" y="601979"/>
                </a:lnTo>
                <a:lnTo>
                  <a:pt x="231112" y="621029"/>
                </a:lnTo>
                <a:lnTo>
                  <a:pt x="222338" y="641349"/>
                </a:lnTo>
                <a:lnTo>
                  <a:pt x="215993" y="661669"/>
                </a:lnTo>
                <a:lnTo>
                  <a:pt x="213113" y="666749"/>
                </a:lnTo>
                <a:lnTo>
                  <a:pt x="213113" y="673099"/>
                </a:lnTo>
                <a:lnTo>
                  <a:pt x="210953" y="678179"/>
                </a:lnTo>
                <a:lnTo>
                  <a:pt x="195766" y="726439"/>
                </a:lnTo>
                <a:lnTo>
                  <a:pt x="183414" y="775969"/>
                </a:lnTo>
                <a:lnTo>
                  <a:pt x="173492" y="825499"/>
                </a:lnTo>
                <a:lnTo>
                  <a:pt x="165594" y="875029"/>
                </a:lnTo>
                <a:lnTo>
                  <a:pt x="163986" y="886459"/>
                </a:lnTo>
                <a:lnTo>
                  <a:pt x="162444" y="896619"/>
                </a:lnTo>
                <a:lnTo>
                  <a:pt x="161038" y="908049"/>
                </a:lnTo>
                <a:lnTo>
                  <a:pt x="159834" y="918209"/>
                </a:lnTo>
                <a:lnTo>
                  <a:pt x="158395" y="922019"/>
                </a:lnTo>
                <a:lnTo>
                  <a:pt x="158395" y="927099"/>
                </a:lnTo>
                <a:lnTo>
                  <a:pt x="165594" y="930909"/>
                </a:lnTo>
                <a:lnTo>
                  <a:pt x="198119" y="930909"/>
                </a:lnTo>
                <a:lnTo>
                  <a:pt x="190793" y="938529"/>
                </a:lnTo>
                <a:lnTo>
                  <a:pt x="181726" y="947419"/>
                </a:lnTo>
                <a:lnTo>
                  <a:pt x="163862" y="965199"/>
                </a:lnTo>
                <a:lnTo>
                  <a:pt x="154795" y="974089"/>
                </a:lnTo>
                <a:lnTo>
                  <a:pt x="151195" y="976629"/>
                </a:lnTo>
                <a:lnTo>
                  <a:pt x="146875" y="977899"/>
                </a:lnTo>
                <a:close/>
              </a:path>
              <a:path w="790575" h="977900">
                <a:moveTo>
                  <a:pt x="264951" y="398779"/>
                </a:moveTo>
                <a:lnTo>
                  <a:pt x="254871" y="398779"/>
                </a:lnTo>
                <a:lnTo>
                  <a:pt x="250552" y="396239"/>
                </a:lnTo>
                <a:lnTo>
                  <a:pt x="246952" y="393699"/>
                </a:lnTo>
                <a:lnTo>
                  <a:pt x="241192" y="389889"/>
                </a:lnTo>
                <a:lnTo>
                  <a:pt x="231112" y="379729"/>
                </a:lnTo>
                <a:lnTo>
                  <a:pt x="217478" y="364489"/>
                </a:lnTo>
                <a:lnTo>
                  <a:pt x="204113" y="349249"/>
                </a:lnTo>
                <a:lnTo>
                  <a:pt x="190209" y="334009"/>
                </a:lnTo>
                <a:lnTo>
                  <a:pt x="174954" y="318769"/>
                </a:lnTo>
                <a:lnTo>
                  <a:pt x="163738" y="308609"/>
                </a:lnTo>
                <a:lnTo>
                  <a:pt x="152725" y="297179"/>
                </a:lnTo>
                <a:lnTo>
                  <a:pt x="131035" y="273049"/>
                </a:lnTo>
                <a:lnTo>
                  <a:pt x="125276" y="267969"/>
                </a:lnTo>
                <a:lnTo>
                  <a:pt x="118796" y="264159"/>
                </a:lnTo>
                <a:lnTo>
                  <a:pt x="112316" y="262889"/>
                </a:lnTo>
                <a:lnTo>
                  <a:pt x="147222" y="262889"/>
                </a:lnTo>
                <a:lnTo>
                  <a:pt x="158698" y="274319"/>
                </a:lnTo>
                <a:lnTo>
                  <a:pt x="184404" y="300989"/>
                </a:lnTo>
                <a:lnTo>
                  <a:pt x="236152" y="351789"/>
                </a:lnTo>
                <a:lnTo>
                  <a:pt x="243622" y="359409"/>
                </a:lnTo>
                <a:lnTo>
                  <a:pt x="250012" y="364489"/>
                </a:lnTo>
                <a:lnTo>
                  <a:pt x="255591" y="367029"/>
                </a:lnTo>
                <a:lnTo>
                  <a:pt x="260631" y="368299"/>
                </a:lnTo>
                <a:lnTo>
                  <a:pt x="295183" y="368299"/>
                </a:lnTo>
                <a:lnTo>
                  <a:pt x="290870" y="374649"/>
                </a:lnTo>
                <a:lnTo>
                  <a:pt x="286550" y="382269"/>
                </a:lnTo>
                <a:lnTo>
                  <a:pt x="280071" y="388619"/>
                </a:lnTo>
                <a:lnTo>
                  <a:pt x="274311" y="393699"/>
                </a:lnTo>
                <a:lnTo>
                  <a:pt x="269991" y="396239"/>
                </a:lnTo>
                <a:lnTo>
                  <a:pt x="264951" y="398779"/>
                </a:lnTo>
                <a:close/>
              </a:path>
              <a:path w="790575" h="977900">
                <a:moveTo>
                  <a:pt x="594431" y="356869"/>
                </a:moveTo>
                <a:lnTo>
                  <a:pt x="544302" y="356869"/>
                </a:lnTo>
                <a:lnTo>
                  <a:pt x="551502" y="355599"/>
                </a:lnTo>
                <a:lnTo>
                  <a:pt x="559422" y="353059"/>
                </a:lnTo>
                <a:lnTo>
                  <a:pt x="566622" y="353059"/>
                </a:lnTo>
                <a:lnTo>
                  <a:pt x="580560" y="354329"/>
                </a:lnTo>
                <a:lnTo>
                  <a:pt x="594431" y="356869"/>
                </a:lnTo>
                <a:close/>
              </a:path>
              <a:path w="790575" h="977900">
                <a:moveTo>
                  <a:pt x="787655" y="367029"/>
                </a:moveTo>
                <a:lnTo>
                  <a:pt x="732936" y="367029"/>
                </a:lnTo>
                <a:lnTo>
                  <a:pt x="763895" y="361949"/>
                </a:lnTo>
                <a:lnTo>
                  <a:pt x="768935" y="360679"/>
                </a:lnTo>
                <a:lnTo>
                  <a:pt x="779735" y="360679"/>
                </a:lnTo>
                <a:lnTo>
                  <a:pt x="784055" y="361949"/>
                </a:lnTo>
                <a:lnTo>
                  <a:pt x="787655" y="367029"/>
                </a:lnTo>
                <a:close/>
              </a:path>
              <a:path w="790575" h="977900">
                <a:moveTo>
                  <a:pt x="703973" y="885189"/>
                </a:moveTo>
                <a:lnTo>
                  <a:pt x="673178" y="885189"/>
                </a:lnTo>
                <a:lnTo>
                  <a:pt x="676778" y="881379"/>
                </a:lnTo>
                <a:lnTo>
                  <a:pt x="678218" y="877569"/>
                </a:lnTo>
                <a:lnTo>
                  <a:pt x="676778" y="873759"/>
                </a:lnTo>
                <a:lnTo>
                  <a:pt x="676778" y="868679"/>
                </a:lnTo>
                <a:lnTo>
                  <a:pt x="671311" y="843279"/>
                </a:lnTo>
                <a:lnTo>
                  <a:pt x="663279" y="817879"/>
                </a:lnTo>
                <a:lnTo>
                  <a:pt x="653896" y="793749"/>
                </a:lnTo>
                <a:lnTo>
                  <a:pt x="641364" y="761999"/>
                </a:lnTo>
                <a:lnTo>
                  <a:pt x="638079" y="754379"/>
                </a:lnTo>
                <a:lnTo>
                  <a:pt x="635065" y="746759"/>
                </a:lnTo>
                <a:lnTo>
                  <a:pt x="621070" y="702309"/>
                </a:lnTo>
                <a:lnTo>
                  <a:pt x="601181" y="668019"/>
                </a:lnTo>
                <a:lnTo>
                  <a:pt x="597581" y="661669"/>
                </a:lnTo>
                <a:lnTo>
                  <a:pt x="593261" y="656589"/>
                </a:lnTo>
                <a:lnTo>
                  <a:pt x="591821" y="650239"/>
                </a:lnTo>
                <a:lnTo>
                  <a:pt x="590842" y="642619"/>
                </a:lnTo>
                <a:lnTo>
                  <a:pt x="588311" y="634999"/>
                </a:lnTo>
                <a:lnTo>
                  <a:pt x="584835" y="628649"/>
                </a:lnTo>
                <a:lnTo>
                  <a:pt x="581021" y="621029"/>
                </a:lnTo>
                <a:lnTo>
                  <a:pt x="568118" y="595629"/>
                </a:lnTo>
                <a:lnTo>
                  <a:pt x="547711" y="542289"/>
                </a:lnTo>
                <a:lnTo>
                  <a:pt x="535674" y="501649"/>
                </a:lnTo>
                <a:lnTo>
                  <a:pt x="529903" y="459739"/>
                </a:lnTo>
                <a:lnTo>
                  <a:pt x="530375" y="450849"/>
                </a:lnTo>
                <a:lnTo>
                  <a:pt x="534223" y="443229"/>
                </a:lnTo>
                <a:lnTo>
                  <a:pt x="541850" y="438149"/>
                </a:lnTo>
                <a:lnTo>
                  <a:pt x="553662" y="434339"/>
                </a:lnTo>
                <a:lnTo>
                  <a:pt x="584824" y="426719"/>
                </a:lnTo>
                <a:lnTo>
                  <a:pt x="645797" y="408939"/>
                </a:lnTo>
                <a:lnTo>
                  <a:pt x="689738" y="393699"/>
                </a:lnTo>
                <a:lnTo>
                  <a:pt x="693338" y="389889"/>
                </a:lnTo>
                <a:lnTo>
                  <a:pt x="692618" y="386079"/>
                </a:lnTo>
                <a:lnTo>
                  <a:pt x="691178" y="384809"/>
                </a:lnTo>
                <a:lnTo>
                  <a:pt x="689018" y="383539"/>
                </a:lnTo>
                <a:lnTo>
                  <a:pt x="686138" y="383539"/>
                </a:lnTo>
                <a:lnTo>
                  <a:pt x="660444" y="380999"/>
                </a:lnTo>
                <a:lnTo>
                  <a:pt x="609595" y="378459"/>
                </a:lnTo>
                <a:lnTo>
                  <a:pt x="788375" y="378459"/>
                </a:lnTo>
                <a:lnTo>
                  <a:pt x="787655" y="379729"/>
                </a:lnTo>
                <a:lnTo>
                  <a:pt x="783335" y="380999"/>
                </a:lnTo>
                <a:lnTo>
                  <a:pt x="778295" y="384809"/>
                </a:lnTo>
                <a:lnTo>
                  <a:pt x="773255" y="384809"/>
                </a:lnTo>
                <a:lnTo>
                  <a:pt x="768935" y="387349"/>
                </a:lnTo>
                <a:lnTo>
                  <a:pt x="700537" y="412749"/>
                </a:lnTo>
                <a:lnTo>
                  <a:pt x="682718" y="417829"/>
                </a:lnTo>
                <a:lnTo>
                  <a:pt x="673403" y="421639"/>
                </a:lnTo>
                <a:lnTo>
                  <a:pt x="663819" y="422909"/>
                </a:lnTo>
                <a:lnTo>
                  <a:pt x="643052" y="430529"/>
                </a:lnTo>
                <a:lnTo>
                  <a:pt x="600438" y="443229"/>
                </a:lnTo>
                <a:lnTo>
                  <a:pt x="578861" y="448309"/>
                </a:lnTo>
                <a:lnTo>
                  <a:pt x="570357" y="452119"/>
                </a:lnTo>
                <a:lnTo>
                  <a:pt x="564282" y="457199"/>
                </a:lnTo>
                <a:lnTo>
                  <a:pt x="560637" y="463549"/>
                </a:lnTo>
                <a:lnTo>
                  <a:pt x="559422" y="471169"/>
                </a:lnTo>
                <a:lnTo>
                  <a:pt x="560952" y="490219"/>
                </a:lnTo>
                <a:lnTo>
                  <a:pt x="567522" y="528319"/>
                </a:lnTo>
                <a:lnTo>
                  <a:pt x="581370" y="570229"/>
                </a:lnTo>
                <a:lnTo>
                  <a:pt x="599527" y="617219"/>
                </a:lnTo>
                <a:lnTo>
                  <a:pt x="625975" y="676909"/>
                </a:lnTo>
                <a:lnTo>
                  <a:pt x="657204" y="749299"/>
                </a:lnTo>
                <a:lnTo>
                  <a:pt x="671738" y="786129"/>
                </a:lnTo>
                <a:lnTo>
                  <a:pt x="684507" y="820419"/>
                </a:lnTo>
                <a:lnTo>
                  <a:pt x="695588" y="853439"/>
                </a:lnTo>
                <a:lnTo>
                  <a:pt x="703973" y="885189"/>
                </a:lnTo>
                <a:close/>
              </a:path>
              <a:path w="790575" h="977900">
                <a:moveTo>
                  <a:pt x="198119" y="930909"/>
                </a:moveTo>
                <a:lnTo>
                  <a:pt x="165594" y="930909"/>
                </a:lnTo>
                <a:lnTo>
                  <a:pt x="189264" y="909319"/>
                </a:lnTo>
                <a:lnTo>
                  <a:pt x="210233" y="886459"/>
                </a:lnTo>
                <a:lnTo>
                  <a:pt x="245354" y="845819"/>
                </a:lnTo>
                <a:lnTo>
                  <a:pt x="276831" y="802639"/>
                </a:lnTo>
                <a:lnTo>
                  <a:pt x="305607" y="758189"/>
                </a:lnTo>
                <a:lnTo>
                  <a:pt x="332629" y="713739"/>
                </a:lnTo>
                <a:lnTo>
                  <a:pt x="350842" y="684529"/>
                </a:lnTo>
                <a:lnTo>
                  <a:pt x="368718" y="654049"/>
                </a:lnTo>
                <a:lnTo>
                  <a:pt x="386189" y="624839"/>
                </a:lnTo>
                <a:lnTo>
                  <a:pt x="403187" y="595629"/>
                </a:lnTo>
                <a:lnTo>
                  <a:pt x="410387" y="585469"/>
                </a:lnTo>
                <a:lnTo>
                  <a:pt x="416866" y="579119"/>
                </a:lnTo>
                <a:lnTo>
                  <a:pt x="421186" y="577849"/>
                </a:lnTo>
                <a:lnTo>
                  <a:pt x="433426" y="577849"/>
                </a:lnTo>
                <a:lnTo>
                  <a:pt x="435586" y="580389"/>
                </a:lnTo>
                <a:lnTo>
                  <a:pt x="444349" y="590549"/>
                </a:lnTo>
                <a:lnTo>
                  <a:pt x="453315" y="601979"/>
                </a:lnTo>
                <a:lnTo>
                  <a:pt x="469293" y="619759"/>
                </a:lnTo>
                <a:lnTo>
                  <a:pt x="424786" y="619759"/>
                </a:lnTo>
                <a:lnTo>
                  <a:pt x="421186" y="621029"/>
                </a:lnTo>
                <a:lnTo>
                  <a:pt x="419746" y="622299"/>
                </a:lnTo>
                <a:lnTo>
                  <a:pt x="415224" y="629919"/>
                </a:lnTo>
                <a:lnTo>
                  <a:pt x="410567" y="636269"/>
                </a:lnTo>
                <a:lnTo>
                  <a:pt x="406179" y="642619"/>
                </a:lnTo>
                <a:lnTo>
                  <a:pt x="402467" y="647699"/>
                </a:lnTo>
                <a:lnTo>
                  <a:pt x="375558" y="688339"/>
                </a:lnTo>
                <a:lnTo>
                  <a:pt x="362272" y="708659"/>
                </a:lnTo>
                <a:lnTo>
                  <a:pt x="349189" y="728979"/>
                </a:lnTo>
                <a:lnTo>
                  <a:pt x="344869" y="736599"/>
                </a:lnTo>
                <a:lnTo>
                  <a:pt x="339829" y="744219"/>
                </a:lnTo>
                <a:lnTo>
                  <a:pt x="308150" y="796289"/>
                </a:lnTo>
                <a:lnTo>
                  <a:pt x="275751" y="839469"/>
                </a:lnTo>
                <a:lnTo>
                  <a:pt x="235432" y="890269"/>
                </a:lnTo>
                <a:lnTo>
                  <a:pt x="213990" y="914399"/>
                </a:lnTo>
                <a:lnTo>
                  <a:pt x="198119" y="930909"/>
                </a:lnTo>
                <a:close/>
              </a:path>
              <a:path w="790575" h="977900">
                <a:moveTo>
                  <a:pt x="700537" y="949959"/>
                </a:moveTo>
                <a:lnTo>
                  <a:pt x="689018" y="949959"/>
                </a:lnTo>
                <a:lnTo>
                  <a:pt x="683978" y="947419"/>
                </a:lnTo>
                <a:lnTo>
                  <a:pt x="680378" y="942339"/>
                </a:lnTo>
                <a:lnTo>
                  <a:pt x="672661" y="934719"/>
                </a:lnTo>
                <a:lnTo>
                  <a:pt x="665619" y="927099"/>
                </a:lnTo>
                <a:lnTo>
                  <a:pt x="659116" y="918209"/>
                </a:lnTo>
                <a:lnTo>
                  <a:pt x="653019" y="910589"/>
                </a:lnTo>
                <a:lnTo>
                  <a:pt x="624220" y="868679"/>
                </a:lnTo>
                <a:lnTo>
                  <a:pt x="609888" y="848359"/>
                </a:lnTo>
                <a:lnTo>
                  <a:pt x="595421" y="826769"/>
                </a:lnTo>
                <a:lnTo>
                  <a:pt x="583957" y="808989"/>
                </a:lnTo>
                <a:lnTo>
                  <a:pt x="572291" y="791209"/>
                </a:lnTo>
                <a:lnTo>
                  <a:pt x="560491" y="772159"/>
                </a:lnTo>
                <a:lnTo>
                  <a:pt x="548622" y="754379"/>
                </a:lnTo>
                <a:lnTo>
                  <a:pt x="540691" y="742949"/>
                </a:lnTo>
                <a:lnTo>
                  <a:pt x="532153" y="732789"/>
                </a:lnTo>
                <a:lnTo>
                  <a:pt x="523209" y="721359"/>
                </a:lnTo>
                <a:lnTo>
                  <a:pt x="514063" y="709929"/>
                </a:lnTo>
                <a:lnTo>
                  <a:pt x="491654" y="683259"/>
                </a:lnTo>
                <a:lnTo>
                  <a:pt x="480348" y="669289"/>
                </a:lnTo>
                <a:lnTo>
                  <a:pt x="468705" y="656589"/>
                </a:lnTo>
                <a:lnTo>
                  <a:pt x="460774" y="647699"/>
                </a:lnTo>
                <a:lnTo>
                  <a:pt x="452235" y="638809"/>
                </a:lnTo>
                <a:lnTo>
                  <a:pt x="443292" y="629919"/>
                </a:lnTo>
                <a:lnTo>
                  <a:pt x="434146" y="621029"/>
                </a:lnTo>
                <a:lnTo>
                  <a:pt x="432706" y="621029"/>
                </a:lnTo>
                <a:lnTo>
                  <a:pt x="430546" y="619759"/>
                </a:lnTo>
                <a:lnTo>
                  <a:pt x="469293" y="619759"/>
                </a:lnTo>
                <a:lnTo>
                  <a:pt x="471585" y="622299"/>
                </a:lnTo>
                <a:lnTo>
                  <a:pt x="476557" y="629919"/>
                </a:lnTo>
                <a:lnTo>
                  <a:pt x="481124" y="637539"/>
                </a:lnTo>
                <a:lnTo>
                  <a:pt x="485962" y="645159"/>
                </a:lnTo>
                <a:lnTo>
                  <a:pt x="511633" y="674369"/>
                </a:lnTo>
                <a:lnTo>
                  <a:pt x="548442" y="720089"/>
                </a:lnTo>
                <a:lnTo>
                  <a:pt x="586185" y="772159"/>
                </a:lnTo>
                <a:lnTo>
                  <a:pt x="606130" y="801369"/>
                </a:lnTo>
                <a:lnTo>
                  <a:pt x="645819" y="858519"/>
                </a:lnTo>
                <a:lnTo>
                  <a:pt x="673178" y="885189"/>
                </a:lnTo>
                <a:lnTo>
                  <a:pt x="703973" y="885189"/>
                </a:lnTo>
                <a:lnTo>
                  <a:pt x="704644" y="887729"/>
                </a:lnTo>
                <a:lnTo>
                  <a:pt x="711337" y="922019"/>
                </a:lnTo>
                <a:lnTo>
                  <a:pt x="711337" y="924559"/>
                </a:lnTo>
                <a:lnTo>
                  <a:pt x="712777" y="927099"/>
                </a:lnTo>
                <a:lnTo>
                  <a:pt x="712777" y="932179"/>
                </a:lnTo>
                <a:lnTo>
                  <a:pt x="713497" y="939799"/>
                </a:lnTo>
                <a:lnTo>
                  <a:pt x="709177" y="947419"/>
                </a:lnTo>
                <a:lnTo>
                  <a:pt x="700537" y="949959"/>
                </a:lnTo>
                <a:close/>
              </a:path>
            </a:pathLst>
          </a:custGeom>
          <a:solidFill>
            <a:srgbClr val="788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7273882" y="1077073"/>
            <a:ext cx="904875" cy="699770"/>
          </a:xfrm>
          <a:custGeom>
            <a:avLst/>
            <a:gdLst/>
            <a:ahLst/>
            <a:cxnLst/>
            <a:rect l="l" t="t" r="r" b="b"/>
            <a:pathLst>
              <a:path w="904875" h="699769">
                <a:moveTo>
                  <a:pt x="356377" y="279399"/>
                </a:moveTo>
                <a:lnTo>
                  <a:pt x="334418" y="279399"/>
                </a:lnTo>
                <a:lnTo>
                  <a:pt x="339458" y="276859"/>
                </a:lnTo>
                <a:lnTo>
                  <a:pt x="342337" y="265429"/>
                </a:lnTo>
                <a:lnTo>
                  <a:pt x="343777" y="262889"/>
                </a:lnTo>
                <a:lnTo>
                  <a:pt x="345937" y="260349"/>
                </a:lnTo>
                <a:lnTo>
                  <a:pt x="345937" y="256539"/>
                </a:lnTo>
                <a:lnTo>
                  <a:pt x="355713" y="223519"/>
                </a:lnTo>
                <a:lnTo>
                  <a:pt x="370147" y="193039"/>
                </a:lnTo>
                <a:lnTo>
                  <a:pt x="386335" y="161289"/>
                </a:lnTo>
                <a:lnTo>
                  <a:pt x="401376" y="130809"/>
                </a:lnTo>
                <a:lnTo>
                  <a:pt x="407507" y="115569"/>
                </a:lnTo>
                <a:lnTo>
                  <a:pt x="414785" y="102869"/>
                </a:lnTo>
                <a:lnTo>
                  <a:pt x="422739" y="88899"/>
                </a:lnTo>
                <a:lnTo>
                  <a:pt x="444124" y="48259"/>
                </a:lnTo>
                <a:lnTo>
                  <a:pt x="456094" y="13969"/>
                </a:lnTo>
                <a:lnTo>
                  <a:pt x="459694" y="10159"/>
                </a:lnTo>
                <a:lnTo>
                  <a:pt x="463294" y="5079"/>
                </a:lnTo>
                <a:lnTo>
                  <a:pt x="465454" y="1269"/>
                </a:lnTo>
                <a:lnTo>
                  <a:pt x="471213" y="0"/>
                </a:lnTo>
                <a:lnTo>
                  <a:pt x="479853" y="0"/>
                </a:lnTo>
                <a:lnTo>
                  <a:pt x="484893" y="1269"/>
                </a:lnTo>
                <a:lnTo>
                  <a:pt x="489213" y="3809"/>
                </a:lnTo>
                <a:lnTo>
                  <a:pt x="489123" y="22859"/>
                </a:lnTo>
                <a:lnTo>
                  <a:pt x="488909" y="29209"/>
                </a:lnTo>
                <a:lnTo>
                  <a:pt x="488493" y="35559"/>
                </a:lnTo>
                <a:lnTo>
                  <a:pt x="485568" y="76199"/>
                </a:lnTo>
                <a:lnTo>
                  <a:pt x="456094" y="76199"/>
                </a:lnTo>
                <a:lnTo>
                  <a:pt x="452494" y="77469"/>
                </a:lnTo>
                <a:lnTo>
                  <a:pt x="450334" y="81279"/>
                </a:lnTo>
                <a:lnTo>
                  <a:pt x="447454" y="83819"/>
                </a:lnTo>
                <a:lnTo>
                  <a:pt x="445294" y="87629"/>
                </a:lnTo>
                <a:lnTo>
                  <a:pt x="433673" y="110489"/>
                </a:lnTo>
                <a:lnTo>
                  <a:pt x="422525" y="132079"/>
                </a:lnTo>
                <a:lnTo>
                  <a:pt x="411782" y="154939"/>
                </a:lnTo>
                <a:lnTo>
                  <a:pt x="401376" y="176529"/>
                </a:lnTo>
                <a:lnTo>
                  <a:pt x="392691" y="191769"/>
                </a:lnTo>
                <a:lnTo>
                  <a:pt x="384816" y="208279"/>
                </a:lnTo>
                <a:lnTo>
                  <a:pt x="377481" y="224789"/>
                </a:lnTo>
                <a:lnTo>
                  <a:pt x="370417" y="240029"/>
                </a:lnTo>
                <a:lnTo>
                  <a:pt x="366884" y="248919"/>
                </a:lnTo>
                <a:lnTo>
                  <a:pt x="363757" y="256539"/>
                </a:lnTo>
                <a:lnTo>
                  <a:pt x="360899" y="264159"/>
                </a:lnTo>
                <a:lnTo>
                  <a:pt x="358177" y="273049"/>
                </a:lnTo>
                <a:lnTo>
                  <a:pt x="356377" y="279399"/>
                </a:lnTo>
                <a:close/>
              </a:path>
              <a:path w="904875" h="699769">
                <a:moveTo>
                  <a:pt x="807968" y="382269"/>
                </a:moveTo>
                <a:lnTo>
                  <a:pt x="609449" y="382269"/>
                </a:lnTo>
                <a:lnTo>
                  <a:pt x="624569" y="380999"/>
                </a:lnTo>
                <a:lnTo>
                  <a:pt x="639688" y="380999"/>
                </a:lnTo>
                <a:lnTo>
                  <a:pt x="669927" y="378459"/>
                </a:lnTo>
                <a:lnTo>
                  <a:pt x="708277" y="374649"/>
                </a:lnTo>
                <a:lnTo>
                  <a:pt x="746695" y="369569"/>
                </a:lnTo>
                <a:lnTo>
                  <a:pt x="824002" y="356869"/>
                </a:lnTo>
                <a:lnTo>
                  <a:pt x="827602" y="356869"/>
                </a:lnTo>
                <a:lnTo>
                  <a:pt x="828322" y="354329"/>
                </a:lnTo>
                <a:lnTo>
                  <a:pt x="827602" y="351789"/>
                </a:lnTo>
                <a:lnTo>
                  <a:pt x="824722" y="349249"/>
                </a:lnTo>
                <a:lnTo>
                  <a:pt x="821122" y="346709"/>
                </a:lnTo>
                <a:lnTo>
                  <a:pt x="817523" y="346709"/>
                </a:lnTo>
                <a:lnTo>
                  <a:pt x="813923" y="345439"/>
                </a:lnTo>
                <a:lnTo>
                  <a:pt x="786811" y="337819"/>
                </a:lnTo>
                <a:lnTo>
                  <a:pt x="705206" y="318769"/>
                </a:lnTo>
                <a:lnTo>
                  <a:pt x="569130" y="288289"/>
                </a:lnTo>
                <a:lnTo>
                  <a:pt x="565530" y="288289"/>
                </a:lnTo>
                <a:lnTo>
                  <a:pt x="563371" y="287019"/>
                </a:lnTo>
                <a:lnTo>
                  <a:pt x="556891" y="287019"/>
                </a:lnTo>
                <a:lnTo>
                  <a:pt x="534751" y="285749"/>
                </a:lnTo>
                <a:lnTo>
                  <a:pt x="490473" y="279399"/>
                </a:lnTo>
                <a:lnTo>
                  <a:pt x="468334" y="278129"/>
                </a:lnTo>
                <a:lnTo>
                  <a:pt x="450334" y="278129"/>
                </a:lnTo>
                <a:lnTo>
                  <a:pt x="443854" y="271779"/>
                </a:lnTo>
                <a:lnTo>
                  <a:pt x="445294" y="261619"/>
                </a:lnTo>
                <a:lnTo>
                  <a:pt x="449175" y="218439"/>
                </a:lnTo>
                <a:lnTo>
                  <a:pt x="456938" y="133349"/>
                </a:lnTo>
                <a:lnTo>
                  <a:pt x="460414" y="90169"/>
                </a:lnTo>
                <a:lnTo>
                  <a:pt x="460414" y="86359"/>
                </a:lnTo>
                <a:lnTo>
                  <a:pt x="459694" y="81279"/>
                </a:lnTo>
                <a:lnTo>
                  <a:pt x="459694" y="77469"/>
                </a:lnTo>
                <a:lnTo>
                  <a:pt x="456094" y="76199"/>
                </a:lnTo>
                <a:lnTo>
                  <a:pt x="485568" y="76199"/>
                </a:lnTo>
                <a:lnTo>
                  <a:pt x="479178" y="157479"/>
                </a:lnTo>
                <a:lnTo>
                  <a:pt x="476253" y="196849"/>
                </a:lnTo>
                <a:lnTo>
                  <a:pt x="476028" y="204469"/>
                </a:lnTo>
                <a:lnTo>
                  <a:pt x="475038" y="218439"/>
                </a:lnTo>
                <a:lnTo>
                  <a:pt x="474813" y="224789"/>
                </a:lnTo>
                <a:lnTo>
                  <a:pt x="507212" y="260349"/>
                </a:lnTo>
                <a:lnTo>
                  <a:pt x="549916" y="266699"/>
                </a:lnTo>
                <a:lnTo>
                  <a:pt x="674247" y="293369"/>
                </a:lnTo>
                <a:lnTo>
                  <a:pt x="780084" y="318769"/>
                </a:lnTo>
                <a:lnTo>
                  <a:pt x="885920" y="346709"/>
                </a:lnTo>
                <a:lnTo>
                  <a:pt x="897440" y="349249"/>
                </a:lnTo>
                <a:lnTo>
                  <a:pt x="904640" y="355599"/>
                </a:lnTo>
                <a:lnTo>
                  <a:pt x="903920" y="361949"/>
                </a:lnTo>
                <a:lnTo>
                  <a:pt x="900320" y="368299"/>
                </a:lnTo>
                <a:lnTo>
                  <a:pt x="893120" y="369569"/>
                </a:lnTo>
                <a:lnTo>
                  <a:pt x="884480" y="369569"/>
                </a:lnTo>
                <a:lnTo>
                  <a:pt x="807968" y="382269"/>
                </a:lnTo>
                <a:close/>
              </a:path>
              <a:path w="904875" h="699769">
                <a:moveTo>
                  <a:pt x="88905" y="618489"/>
                </a:moveTo>
                <a:lnTo>
                  <a:pt x="83866" y="618489"/>
                </a:lnTo>
                <a:lnTo>
                  <a:pt x="82426" y="617219"/>
                </a:lnTo>
                <a:lnTo>
                  <a:pt x="77386" y="617219"/>
                </a:lnTo>
                <a:lnTo>
                  <a:pt x="73786" y="615949"/>
                </a:lnTo>
                <a:lnTo>
                  <a:pt x="69466" y="610869"/>
                </a:lnTo>
                <a:lnTo>
                  <a:pt x="69466" y="607059"/>
                </a:lnTo>
                <a:lnTo>
                  <a:pt x="70186" y="604519"/>
                </a:lnTo>
                <a:lnTo>
                  <a:pt x="73066" y="601979"/>
                </a:lnTo>
                <a:lnTo>
                  <a:pt x="73786" y="599439"/>
                </a:lnTo>
                <a:lnTo>
                  <a:pt x="75226" y="599439"/>
                </a:lnTo>
                <a:lnTo>
                  <a:pt x="95835" y="580389"/>
                </a:lnTo>
                <a:lnTo>
                  <a:pt x="113745" y="560069"/>
                </a:lnTo>
                <a:lnTo>
                  <a:pt x="129494" y="539749"/>
                </a:lnTo>
                <a:lnTo>
                  <a:pt x="164334" y="486409"/>
                </a:lnTo>
                <a:lnTo>
                  <a:pt x="185652" y="455929"/>
                </a:lnTo>
                <a:lnTo>
                  <a:pt x="207915" y="426719"/>
                </a:lnTo>
                <a:lnTo>
                  <a:pt x="231461" y="397509"/>
                </a:lnTo>
                <a:lnTo>
                  <a:pt x="235961" y="392429"/>
                </a:lnTo>
                <a:lnTo>
                  <a:pt x="239921" y="387349"/>
                </a:lnTo>
                <a:lnTo>
                  <a:pt x="247300" y="377189"/>
                </a:lnTo>
                <a:lnTo>
                  <a:pt x="249460" y="374649"/>
                </a:lnTo>
                <a:lnTo>
                  <a:pt x="247300" y="368299"/>
                </a:lnTo>
                <a:lnTo>
                  <a:pt x="243701" y="367029"/>
                </a:lnTo>
                <a:lnTo>
                  <a:pt x="241541" y="364489"/>
                </a:lnTo>
                <a:lnTo>
                  <a:pt x="238661" y="364489"/>
                </a:lnTo>
                <a:lnTo>
                  <a:pt x="236501" y="363219"/>
                </a:lnTo>
                <a:lnTo>
                  <a:pt x="200446" y="349249"/>
                </a:lnTo>
                <a:lnTo>
                  <a:pt x="164593" y="336549"/>
                </a:lnTo>
                <a:lnTo>
                  <a:pt x="93225" y="308609"/>
                </a:lnTo>
                <a:lnTo>
                  <a:pt x="91065" y="307339"/>
                </a:lnTo>
                <a:lnTo>
                  <a:pt x="88185" y="307339"/>
                </a:lnTo>
                <a:lnTo>
                  <a:pt x="86026" y="306069"/>
                </a:lnTo>
                <a:lnTo>
                  <a:pt x="50387" y="289559"/>
                </a:lnTo>
                <a:lnTo>
                  <a:pt x="10428" y="278129"/>
                </a:lnTo>
                <a:lnTo>
                  <a:pt x="4432" y="276859"/>
                </a:lnTo>
                <a:lnTo>
                  <a:pt x="798" y="271779"/>
                </a:lnTo>
                <a:lnTo>
                  <a:pt x="0" y="266699"/>
                </a:lnTo>
                <a:lnTo>
                  <a:pt x="2508" y="260349"/>
                </a:lnTo>
                <a:lnTo>
                  <a:pt x="5388" y="259079"/>
                </a:lnTo>
                <a:lnTo>
                  <a:pt x="8988" y="255269"/>
                </a:lnTo>
                <a:lnTo>
                  <a:pt x="15468" y="255269"/>
                </a:lnTo>
                <a:lnTo>
                  <a:pt x="53087" y="257809"/>
                </a:lnTo>
                <a:lnTo>
                  <a:pt x="71558" y="260349"/>
                </a:lnTo>
                <a:lnTo>
                  <a:pt x="89625" y="261619"/>
                </a:lnTo>
                <a:lnTo>
                  <a:pt x="110145" y="264159"/>
                </a:lnTo>
                <a:lnTo>
                  <a:pt x="120404" y="264159"/>
                </a:lnTo>
                <a:lnTo>
                  <a:pt x="130664" y="265429"/>
                </a:lnTo>
                <a:lnTo>
                  <a:pt x="181231" y="265429"/>
                </a:lnTo>
                <a:lnTo>
                  <a:pt x="194742" y="266699"/>
                </a:lnTo>
                <a:lnTo>
                  <a:pt x="226061" y="269239"/>
                </a:lnTo>
                <a:lnTo>
                  <a:pt x="288699" y="275589"/>
                </a:lnTo>
                <a:lnTo>
                  <a:pt x="320018" y="278129"/>
                </a:lnTo>
                <a:lnTo>
                  <a:pt x="322178" y="279399"/>
                </a:lnTo>
                <a:lnTo>
                  <a:pt x="356377" y="279399"/>
                </a:lnTo>
                <a:lnTo>
                  <a:pt x="356017" y="280669"/>
                </a:lnTo>
                <a:lnTo>
                  <a:pt x="357097" y="283209"/>
                </a:lnTo>
                <a:lnTo>
                  <a:pt x="147944" y="283209"/>
                </a:lnTo>
                <a:lnTo>
                  <a:pt x="137110" y="284479"/>
                </a:lnTo>
                <a:lnTo>
                  <a:pt x="126074" y="284479"/>
                </a:lnTo>
                <a:lnTo>
                  <a:pt x="102585" y="287019"/>
                </a:lnTo>
                <a:lnTo>
                  <a:pt x="111225" y="293369"/>
                </a:lnTo>
                <a:lnTo>
                  <a:pt x="113385" y="295909"/>
                </a:lnTo>
                <a:lnTo>
                  <a:pt x="116985" y="298449"/>
                </a:lnTo>
                <a:lnTo>
                  <a:pt x="195912" y="331469"/>
                </a:lnTo>
                <a:lnTo>
                  <a:pt x="236760" y="345439"/>
                </a:lnTo>
                <a:lnTo>
                  <a:pt x="279699" y="354329"/>
                </a:lnTo>
                <a:lnTo>
                  <a:pt x="282579" y="354329"/>
                </a:lnTo>
                <a:lnTo>
                  <a:pt x="285459" y="355599"/>
                </a:lnTo>
                <a:lnTo>
                  <a:pt x="287619" y="355599"/>
                </a:lnTo>
                <a:lnTo>
                  <a:pt x="293480" y="358139"/>
                </a:lnTo>
                <a:lnTo>
                  <a:pt x="296709" y="363219"/>
                </a:lnTo>
                <a:lnTo>
                  <a:pt x="296833" y="368299"/>
                </a:lnTo>
                <a:lnTo>
                  <a:pt x="293379" y="373379"/>
                </a:lnTo>
                <a:lnTo>
                  <a:pt x="286978" y="379729"/>
                </a:lnTo>
                <a:lnTo>
                  <a:pt x="279969" y="386079"/>
                </a:lnTo>
                <a:lnTo>
                  <a:pt x="272826" y="391159"/>
                </a:lnTo>
                <a:lnTo>
                  <a:pt x="266020" y="397509"/>
                </a:lnTo>
                <a:lnTo>
                  <a:pt x="241102" y="425449"/>
                </a:lnTo>
                <a:lnTo>
                  <a:pt x="216791" y="454659"/>
                </a:lnTo>
                <a:lnTo>
                  <a:pt x="194236" y="483869"/>
                </a:lnTo>
                <a:lnTo>
                  <a:pt x="174583" y="516889"/>
                </a:lnTo>
                <a:lnTo>
                  <a:pt x="174583" y="519429"/>
                </a:lnTo>
                <a:lnTo>
                  <a:pt x="176743" y="521969"/>
                </a:lnTo>
                <a:lnTo>
                  <a:pt x="209175" y="521969"/>
                </a:lnTo>
                <a:lnTo>
                  <a:pt x="171118" y="557529"/>
                </a:lnTo>
                <a:lnTo>
                  <a:pt x="144344" y="581659"/>
                </a:lnTo>
                <a:lnTo>
                  <a:pt x="132948" y="590549"/>
                </a:lnTo>
                <a:lnTo>
                  <a:pt x="120674" y="599439"/>
                </a:lnTo>
                <a:lnTo>
                  <a:pt x="95385" y="614679"/>
                </a:lnTo>
                <a:lnTo>
                  <a:pt x="92505" y="617219"/>
                </a:lnTo>
                <a:lnTo>
                  <a:pt x="88905" y="618489"/>
                </a:lnTo>
                <a:close/>
              </a:path>
              <a:path w="904875" h="699769">
                <a:moveTo>
                  <a:pt x="347377" y="308609"/>
                </a:moveTo>
                <a:lnTo>
                  <a:pt x="332258" y="308609"/>
                </a:lnTo>
                <a:lnTo>
                  <a:pt x="327938" y="306069"/>
                </a:lnTo>
                <a:lnTo>
                  <a:pt x="318196" y="302259"/>
                </a:lnTo>
                <a:lnTo>
                  <a:pt x="308319" y="299719"/>
                </a:lnTo>
                <a:lnTo>
                  <a:pt x="298171" y="298449"/>
                </a:lnTo>
                <a:lnTo>
                  <a:pt x="287619" y="298449"/>
                </a:lnTo>
                <a:lnTo>
                  <a:pt x="260868" y="294639"/>
                </a:lnTo>
                <a:lnTo>
                  <a:pt x="208444" y="289559"/>
                </a:lnTo>
                <a:lnTo>
                  <a:pt x="173863" y="284479"/>
                </a:lnTo>
                <a:lnTo>
                  <a:pt x="156583" y="284479"/>
                </a:lnTo>
                <a:lnTo>
                  <a:pt x="147944" y="283209"/>
                </a:lnTo>
                <a:lnTo>
                  <a:pt x="357097" y="283209"/>
                </a:lnTo>
                <a:lnTo>
                  <a:pt x="358177" y="285749"/>
                </a:lnTo>
                <a:lnTo>
                  <a:pt x="365377" y="290829"/>
                </a:lnTo>
                <a:lnTo>
                  <a:pt x="367537" y="290829"/>
                </a:lnTo>
                <a:lnTo>
                  <a:pt x="370417" y="292099"/>
                </a:lnTo>
                <a:lnTo>
                  <a:pt x="372577" y="295909"/>
                </a:lnTo>
                <a:lnTo>
                  <a:pt x="374016" y="299719"/>
                </a:lnTo>
                <a:lnTo>
                  <a:pt x="374016" y="303529"/>
                </a:lnTo>
                <a:lnTo>
                  <a:pt x="372577" y="303529"/>
                </a:lnTo>
                <a:lnTo>
                  <a:pt x="368977" y="306069"/>
                </a:lnTo>
                <a:lnTo>
                  <a:pt x="360337" y="306069"/>
                </a:lnTo>
                <a:lnTo>
                  <a:pt x="347377" y="308609"/>
                </a:lnTo>
                <a:close/>
              </a:path>
              <a:path w="904875" h="699769">
                <a:moveTo>
                  <a:pt x="564093" y="631189"/>
                </a:moveTo>
                <a:lnTo>
                  <a:pt x="533851" y="631189"/>
                </a:lnTo>
                <a:lnTo>
                  <a:pt x="536011" y="629919"/>
                </a:lnTo>
                <a:lnTo>
                  <a:pt x="532951" y="608329"/>
                </a:lnTo>
                <a:lnTo>
                  <a:pt x="531152" y="596899"/>
                </a:lnTo>
                <a:lnTo>
                  <a:pt x="528812" y="586739"/>
                </a:lnTo>
                <a:lnTo>
                  <a:pt x="518124" y="547369"/>
                </a:lnTo>
                <a:lnTo>
                  <a:pt x="508112" y="506729"/>
                </a:lnTo>
                <a:lnTo>
                  <a:pt x="499450" y="467359"/>
                </a:lnTo>
                <a:lnTo>
                  <a:pt x="492813" y="427989"/>
                </a:lnTo>
                <a:lnTo>
                  <a:pt x="492093" y="417829"/>
                </a:lnTo>
                <a:lnTo>
                  <a:pt x="487053" y="414019"/>
                </a:lnTo>
                <a:lnTo>
                  <a:pt x="479853" y="408939"/>
                </a:lnTo>
                <a:lnTo>
                  <a:pt x="475286" y="402589"/>
                </a:lnTo>
                <a:lnTo>
                  <a:pt x="475173" y="394969"/>
                </a:lnTo>
                <a:lnTo>
                  <a:pt x="478841" y="388619"/>
                </a:lnTo>
                <a:lnTo>
                  <a:pt x="485613" y="383539"/>
                </a:lnTo>
                <a:lnTo>
                  <a:pt x="490653" y="382269"/>
                </a:lnTo>
                <a:lnTo>
                  <a:pt x="496413" y="379729"/>
                </a:lnTo>
                <a:lnTo>
                  <a:pt x="501452" y="379729"/>
                </a:lnTo>
                <a:lnTo>
                  <a:pt x="512972" y="382269"/>
                </a:lnTo>
                <a:lnTo>
                  <a:pt x="807968" y="382269"/>
                </a:lnTo>
                <a:lnTo>
                  <a:pt x="793043" y="384809"/>
                </a:lnTo>
                <a:lnTo>
                  <a:pt x="706736" y="394969"/>
                </a:lnTo>
                <a:lnTo>
                  <a:pt x="620969" y="400049"/>
                </a:lnTo>
                <a:lnTo>
                  <a:pt x="557656" y="400049"/>
                </a:lnTo>
                <a:lnTo>
                  <a:pt x="542446" y="402589"/>
                </a:lnTo>
                <a:lnTo>
                  <a:pt x="526652" y="407669"/>
                </a:lnTo>
                <a:lnTo>
                  <a:pt x="523052" y="412749"/>
                </a:lnTo>
                <a:lnTo>
                  <a:pt x="521612" y="420369"/>
                </a:lnTo>
                <a:lnTo>
                  <a:pt x="521691" y="434339"/>
                </a:lnTo>
                <a:lnTo>
                  <a:pt x="522242" y="448309"/>
                </a:lnTo>
                <a:lnTo>
                  <a:pt x="523738" y="462279"/>
                </a:lnTo>
                <a:lnTo>
                  <a:pt x="526652" y="476249"/>
                </a:lnTo>
                <a:lnTo>
                  <a:pt x="532501" y="499109"/>
                </a:lnTo>
                <a:lnTo>
                  <a:pt x="538351" y="523239"/>
                </a:lnTo>
                <a:lnTo>
                  <a:pt x="544471" y="546099"/>
                </a:lnTo>
                <a:lnTo>
                  <a:pt x="551131" y="568959"/>
                </a:lnTo>
                <a:lnTo>
                  <a:pt x="558297" y="598169"/>
                </a:lnTo>
                <a:lnTo>
                  <a:pt x="564093" y="631189"/>
                </a:lnTo>
                <a:close/>
              </a:path>
              <a:path w="904875" h="699769">
                <a:moveTo>
                  <a:pt x="602857" y="382269"/>
                </a:moveTo>
                <a:lnTo>
                  <a:pt x="518732" y="382269"/>
                </a:lnTo>
                <a:lnTo>
                  <a:pt x="530600" y="380999"/>
                </a:lnTo>
                <a:lnTo>
                  <a:pt x="554067" y="379729"/>
                </a:lnTo>
                <a:lnTo>
                  <a:pt x="582810" y="379729"/>
                </a:lnTo>
                <a:lnTo>
                  <a:pt x="589402" y="380999"/>
                </a:lnTo>
                <a:lnTo>
                  <a:pt x="596129" y="380999"/>
                </a:lnTo>
                <a:lnTo>
                  <a:pt x="602857" y="382269"/>
                </a:lnTo>
                <a:close/>
              </a:path>
              <a:path w="904875" h="699769">
                <a:moveTo>
                  <a:pt x="209175" y="521969"/>
                </a:moveTo>
                <a:lnTo>
                  <a:pt x="176743" y="521969"/>
                </a:lnTo>
                <a:lnTo>
                  <a:pt x="181783" y="519429"/>
                </a:lnTo>
                <a:lnTo>
                  <a:pt x="187542" y="518159"/>
                </a:lnTo>
                <a:lnTo>
                  <a:pt x="191142" y="515619"/>
                </a:lnTo>
                <a:lnTo>
                  <a:pt x="201931" y="506729"/>
                </a:lnTo>
                <a:lnTo>
                  <a:pt x="212652" y="496569"/>
                </a:lnTo>
                <a:lnTo>
                  <a:pt x="223237" y="487679"/>
                </a:lnTo>
                <a:lnTo>
                  <a:pt x="257133" y="455929"/>
                </a:lnTo>
                <a:lnTo>
                  <a:pt x="309556" y="419099"/>
                </a:lnTo>
                <a:lnTo>
                  <a:pt x="338738" y="403859"/>
                </a:lnTo>
                <a:lnTo>
                  <a:pt x="342337" y="401319"/>
                </a:lnTo>
                <a:lnTo>
                  <a:pt x="352417" y="401319"/>
                </a:lnTo>
                <a:lnTo>
                  <a:pt x="356737" y="402589"/>
                </a:lnTo>
                <a:lnTo>
                  <a:pt x="360337" y="405129"/>
                </a:lnTo>
                <a:lnTo>
                  <a:pt x="363937" y="410209"/>
                </a:lnTo>
                <a:lnTo>
                  <a:pt x="368977" y="415289"/>
                </a:lnTo>
                <a:lnTo>
                  <a:pt x="371137" y="417829"/>
                </a:lnTo>
                <a:lnTo>
                  <a:pt x="376354" y="426719"/>
                </a:lnTo>
                <a:lnTo>
                  <a:pt x="331538" y="426719"/>
                </a:lnTo>
                <a:lnTo>
                  <a:pt x="324923" y="427989"/>
                </a:lnTo>
                <a:lnTo>
                  <a:pt x="289374" y="449579"/>
                </a:lnTo>
                <a:lnTo>
                  <a:pt x="250900" y="483869"/>
                </a:lnTo>
                <a:lnTo>
                  <a:pt x="224126" y="507999"/>
                </a:lnTo>
                <a:lnTo>
                  <a:pt x="209175" y="521969"/>
                </a:lnTo>
                <a:close/>
              </a:path>
              <a:path w="904875" h="699769">
                <a:moveTo>
                  <a:pt x="564810" y="699769"/>
                </a:moveTo>
                <a:lnTo>
                  <a:pt x="556171" y="699769"/>
                </a:lnTo>
                <a:lnTo>
                  <a:pt x="552571" y="698499"/>
                </a:lnTo>
                <a:lnTo>
                  <a:pt x="550411" y="695959"/>
                </a:lnTo>
                <a:lnTo>
                  <a:pt x="547531" y="694689"/>
                </a:lnTo>
                <a:lnTo>
                  <a:pt x="545371" y="690879"/>
                </a:lnTo>
                <a:lnTo>
                  <a:pt x="531883" y="674369"/>
                </a:lnTo>
                <a:lnTo>
                  <a:pt x="518462" y="656589"/>
                </a:lnTo>
                <a:lnTo>
                  <a:pt x="505176" y="638809"/>
                </a:lnTo>
                <a:lnTo>
                  <a:pt x="492093" y="622299"/>
                </a:lnTo>
                <a:lnTo>
                  <a:pt x="482013" y="608329"/>
                </a:lnTo>
                <a:lnTo>
                  <a:pt x="477693" y="601979"/>
                </a:lnTo>
                <a:lnTo>
                  <a:pt x="445384" y="565149"/>
                </a:lnTo>
                <a:lnTo>
                  <a:pt x="415235" y="527049"/>
                </a:lnTo>
                <a:lnTo>
                  <a:pt x="386976" y="488949"/>
                </a:lnTo>
                <a:lnTo>
                  <a:pt x="360337" y="448309"/>
                </a:lnTo>
                <a:lnTo>
                  <a:pt x="352597" y="438149"/>
                </a:lnTo>
                <a:lnTo>
                  <a:pt x="345397" y="431799"/>
                </a:lnTo>
                <a:lnTo>
                  <a:pt x="338468" y="427989"/>
                </a:lnTo>
                <a:lnTo>
                  <a:pt x="331538" y="426719"/>
                </a:lnTo>
                <a:lnTo>
                  <a:pt x="376354" y="426719"/>
                </a:lnTo>
                <a:lnTo>
                  <a:pt x="405695" y="474979"/>
                </a:lnTo>
                <a:lnTo>
                  <a:pt x="433730" y="513079"/>
                </a:lnTo>
                <a:lnTo>
                  <a:pt x="462034" y="551179"/>
                </a:lnTo>
                <a:lnTo>
                  <a:pt x="491148" y="588009"/>
                </a:lnTo>
                <a:lnTo>
                  <a:pt x="521612" y="624839"/>
                </a:lnTo>
                <a:lnTo>
                  <a:pt x="530252" y="631189"/>
                </a:lnTo>
                <a:lnTo>
                  <a:pt x="564093" y="631189"/>
                </a:lnTo>
                <a:lnTo>
                  <a:pt x="568849" y="657859"/>
                </a:lnTo>
                <a:lnTo>
                  <a:pt x="575610" y="687069"/>
                </a:lnTo>
                <a:lnTo>
                  <a:pt x="576330" y="690879"/>
                </a:lnTo>
                <a:lnTo>
                  <a:pt x="570570" y="697229"/>
                </a:lnTo>
                <a:lnTo>
                  <a:pt x="564810" y="699769"/>
                </a:lnTo>
                <a:close/>
              </a:path>
            </a:pathLst>
          </a:custGeom>
          <a:solidFill>
            <a:srgbClr val="788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5021360" y="8384971"/>
            <a:ext cx="1257300" cy="1167765"/>
          </a:xfrm>
          <a:custGeom>
            <a:avLst/>
            <a:gdLst/>
            <a:ahLst/>
            <a:cxnLst/>
            <a:rect l="l" t="t" r="r" b="b"/>
            <a:pathLst>
              <a:path w="1257300" h="1167765">
                <a:moveTo>
                  <a:pt x="909978" y="331311"/>
                </a:moveTo>
                <a:lnTo>
                  <a:pt x="901541" y="331098"/>
                </a:lnTo>
                <a:lnTo>
                  <a:pt x="893779" y="326902"/>
                </a:lnTo>
                <a:lnTo>
                  <a:pt x="888717" y="319871"/>
                </a:lnTo>
                <a:lnTo>
                  <a:pt x="888380" y="311154"/>
                </a:lnTo>
                <a:lnTo>
                  <a:pt x="891260" y="304674"/>
                </a:lnTo>
                <a:lnTo>
                  <a:pt x="894139" y="298915"/>
                </a:lnTo>
                <a:lnTo>
                  <a:pt x="895579" y="290276"/>
                </a:lnTo>
                <a:lnTo>
                  <a:pt x="913003" y="236530"/>
                </a:lnTo>
                <a:lnTo>
                  <a:pt x="925906" y="182108"/>
                </a:lnTo>
                <a:lnTo>
                  <a:pt x="933544" y="126877"/>
                </a:lnTo>
                <a:lnTo>
                  <a:pt x="935175" y="70701"/>
                </a:lnTo>
                <a:lnTo>
                  <a:pt x="934511" y="53333"/>
                </a:lnTo>
                <a:lnTo>
                  <a:pt x="934725" y="39744"/>
                </a:lnTo>
                <a:lnTo>
                  <a:pt x="968527" y="5346"/>
                </a:lnTo>
                <a:lnTo>
                  <a:pt x="989765" y="0"/>
                </a:lnTo>
                <a:lnTo>
                  <a:pt x="993571" y="0"/>
                </a:lnTo>
                <a:lnTo>
                  <a:pt x="997808" y="1588"/>
                </a:lnTo>
                <a:lnTo>
                  <a:pt x="999453" y="1588"/>
                </a:lnTo>
                <a:lnTo>
                  <a:pt x="1034692" y="29013"/>
                </a:lnTo>
                <a:lnTo>
                  <a:pt x="1067550" y="60262"/>
                </a:lnTo>
                <a:lnTo>
                  <a:pt x="1098653" y="92591"/>
                </a:lnTo>
                <a:lnTo>
                  <a:pt x="1135261" y="129734"/>
                </a:lnTo>
                <a:lnTo>
                  <a:pt x="1023725" y="129734"/>
                </a:lnTo>
                <a:lnTo>
                  <a:pt x="1012206" y="130454"/>
                </a:lnTo>
                <a:lnTo>
                  <a:pt x="1010046" y="136933"/>
                </a:lnTo>
                <a:lnTo>
                  <a:pt x="1002960" y="156022"/>
                </a:lnTo>
                <a:lnTo>
                  <a:pt x="996008" y="174639"/>
                </a:lnTo>
                <a:lnTo>
                  <a:pt x="989596" y="193121"/>
                </a:lnTo>
                <a:lnTo>
                  <a:pt x="984129" y="211805"/>
                </a:lnTo>
                <a:lnTo>
                  <a:pt x="980743" y="225045"/>
                </a:lnTo>
                <a:lnTo>
                  <a:pt x="977020" y="237812"/>
                </a:lnTo>
                <a:lnTo>
                  <a:pt x="960192" y="278667"/>
                </a:lnTo>
                <a:lnTo>
                  <a:pt x="951013" y="294596"/>
                </a:lnTo>
                <a:lnTo>
                  <a:pt x="943488" y="307622"/>
                </a:lnTo>
                <a:lnTo>
                  <a:pt x="934545" y="318353"/>
                </a:lnTo>
                <a:lnTo>
                  <a:pt x="923577" y="326384"/>
                </a:lnTo>
                <a:lnTo>
                  <a:pt x="909978" y="331311"/>
                </a:lnTo>
                <a:close/>
              </a:path>
              <a:path w="1257300" h="1167765">
                <a:moveTo>
                  <a:pt x="999453" y="1588"/>
                </a:moveTo>
                <a:lnTo>
                  <a:pt x="997808" y="1588"/>
                </a:lnTo>
                <a:lnTo>
                  <a:pt x="998528" y="869"/>
                </a:lnTo>
                <a:lnTo>
                  <a:pt x="999453" y="1588"/>
                </a:lnTo>
                <a:close/>
              </a:path>
              <a:path w="1257300" h="1167765">
                <a:moveTo>
                  <a:pt x="487939" y="1132633"/>
                </a:moveTo>
                <a:lnTo>
                  <a:pt x="164705" y="1132633"/>
                </a:lnTo>
                <a:lnTo>
                  <a:pt x="216649" y="1131666"/>
                </a:lnTo>
                <a:lnTo>
                  <a:pt x="268524" y="1129454"/>
                </a:lnTo>
                <a:lnTo>
                  <a:pt x="320364" y="1126102"/>
                </a:lnTo>
                <a:lnTo>
                  <a:pt x="369239" y="1122086"/>
                </a:lnTo>
                <a:lnTo>
                  <a:pt x="418183" y="1116113"/>
                </a:lnTo>
                <a:lnTo>
                  <a:pt x="466451" y="1107576"/>
                </a:lnTo>
                <a:lnTo>
                  <a:pt x="513302" y="1095866"/>
                </a:lnTo>
                <a:lnTo>
                  <a:pt x="536137" y="1088768"/>
                </a:lnTo>
                <a:lnTo>
                  <a:pt x="579917" y="1075922"/>
                </a:lnTo>
                <a:lnTo>
                  <a:pt x="650201" y="1051560"/>
                </a:lnTo>
                <a:lnTo>
                  <a:pt x="697523" y="1031410"/>
                </a:lnTo>
                <a:lnTo>
                  <a:pt x="743107" y="1008663"/>
                </a:lnTo>
                <a:lnTo>
                  <a:pt x="786961" y="983198"/>
                </a:lnTo>
                <a:lnTo>
                  <a:pt x="829095" y="954899"/>
                </a:lnTo>
                <a:lnTo>
                  <a:pt x="869516" y="923647"/>
                </a:lnTo>
                <a:lnTo>
                  <a:pt x="908233" y="889325"/>
                </a:lnTo>
                <a:lnTo>
                  <a:pt x="945254" y="851813"/>
                </a:lnTo>
                <a:lnTo>
                  <a:pt x="977875" y="813804"/>
                </a:lnTo>
                <a:lnTo>
                  <a:pt x="1005907" y="773432"/>
                </a:lnTo>
                <a:lnTo>
                  <a:pt x="1029889" y="731035"/>
                </a:lnTo>
                <a:lnTo>
                  <a:pt x="1050362" y="686952"/>
                </a:lnTo>
                <a:lnTo>
                  <a:pt x="1071329" y="629358"/>
                </a:lnTo>
                <a:lnTo>
                  <a:pt x="1088518" y="569605"/>
                </a:lnTo>
                <a:lnTo>
                  <a:pt x="1098135" y="517860"/>
                </a:lnTo>
                <a:lnTo>
                  <a:pt x="1102826" y="466116"/>
                </a:lnTo>
                <a:lnTo>
                  <a:pt x="1103602" y="414102"/>
                </a:lnTo>
                <a:lnTo>
                  <a:pt x="1101476" y="361548"/>
                </a:lnTo>
                <a:lnTo>
                  <a:pt x="1096954" y="322695"/>
                </a:lnTo>
                <a:lnTo>
                  <a:pt x="1090137" y="283977"/>
                </a:lnTo>
                <a:lnTo>
                  <a:pt x="1081431" y="245529"/>
                </a:lnTo>
                <a:lnTo>
                  <a:pt x="1071206" y="207395"/>
                </a:lnTo>
                <a:lnTo>
                  <a:pt x="1053961" y="168250"/>
                </a:lnTo>
                <a:lnTo>
                  <a:pt x="1028044" y="135493"/>
                </a:lnTo>
                <a:lnTo>
                  <a:pt x="1023725" y="129734"/>
                </a:lnTo>
                <a:lnTo>
                  <a:pt x="1135261" y="129734"/>
                </a:lnTo>
                <a:lnTo>
                  <a:pt x="1156842" y="151512"/>
                </a:lnTo>
                <a:lnTo>
                  <a:pt x="1183187" y="179588"/>
                </a:lnTo>
                <a:lnTo>
                  <a:pt x="1209623" y="207485"/>
                </a:lnTo>
                <a:lnTo>
                  <a:pt x="1235351" y="232682"/>
                </a:lnTo>
                <a:lnTo>
                  <a:pt x="1127393" y="232682"/>
                </a:lnTo>
                <a:lnTo>
                  <a:pt x="1124513" y="238442"/>
                </a:lnTo>
                <a:lnTo>
                  <a:pt x="1123794" y="240602"/>
                </a:lnTo>
                <a:lnTo>
                  <a:pt x="1123074" y="241322"/>
                </a:lnTo>
                <a:lnTo>
                  <a:pt x="1123074" y="244201"/>
                </a:lnTo>
                <a:lnTo>
                  <a:pt x="1133512" y="310254"/>
                </a:lnTo>
                <a:lnTo>
                  <a:pt x="1139632" y="377386"/>
                </a:lnTo>
                <a:lnTo>
                  <a:pt x="1142228" y="431523"/>
                </a:lnTo>
                <a:lnTo>
                  <a:pt x="1139863" y="484753"/>
                </a:lnTo>
                <a:lnTo>
                  <a:pt x="1133039" y="537139"/>
                </a:lnTo>
                <a:lnTo>
                  <a:pt x="1122261" y="588744"/>
                </a:lnTo>
                <a:lnTo>
                  <a:pt x="1108033" y="639632"/>
                </a:lnTo>
                <a:lnTo>
                  <a:pt x="1090858" y="689865"/>
                </a:lnTo>
                <a:lnTo>
                  <a:pt x="1071239" y="739506"/>
                </a:lnTo>
                <a:lnTo>
                  <a:pt x="1065480" y="749584"/>
                </a:lnTo>
                <a:lnTo>
                  <a:pt x="1063320" y="754624"/>
                </a:lnTo>
                <a:lnTo>
                  <a:pt x="1040463" y="790429"/>
                </a:lnTo>
                <a:lnTo>
                  <a:pt x="1015986" y="824546"/>
                </a:lnTo>
                <a:lnTo>
                  <a:pt x="989619" y="857179"/>
                </a:lnTo>
                <a:lnTo>
                  <a:pt x="961092" y="888529"/>
                </a:lnTo>
                <a:lnTo>
                  <a:pt x="932408" y="917483"/>
                </a:lnTo>
                <a:lnTo>
                  <a:pt x="902238" y="944683"/>
                </a:lnTo>
                <a:lnTo>
                  <a:pt x="870179" y="969722"/>
                </a:lnTo>
                <a:lnTo>
                  <a:pt x="835826" y="992197"/>
                </a:lnTo>
                <a:lnTo>
                  <a:pt x="788424" y="1020420"/>
                </a:lnTo>
                <a:lnTo>
                  <a:pt x="740077" y="1046281"/>
                </a:lnTo>
                <a:lnTo>
                  <a:pt x="690650" y="1069037"/>
                </a:lnTo>
                <a:lnTo>
                  <a:pt x="640008" y="1087947"/>
                </a:lnTo>
                <a:lnTo>
                  <a:pt x="601200" y="1101827"/>
                </a:lnTo>
                <a:lnTo>
                  <a:pt x="561717" y="1113684"/>
                </a:lnTo>
                <a:lnTo>
                  <a:pt x="521963" y="1124190"/>
                </a:lnTo>
                <a:lnTo>
                  <a:pt x="487939" y="1132633"/>
                </a:lnTo>
                <a:close/>
              </a:path>
              <a:path w="1257300" h="1167765">
                <a:moveTo>
                  <a:pt x="1235381" y="292436"/>
                </a:moveTo>
                <a:lnTo>
                  <a:pt x="1216044" y="288386"/>
                </a:lnTo>
                <a:lnTo>
                  <a:pt x="1199475" y="280017"/>
                </a:lnTo>
                <a:lnTo>
                  <a:pt x="1170588" y="260039"/>
                </a:lnTo>
                <a:lnTo>
                  <a:pt x="1160498" y="251412"/>
                </a:lnTo>
                <a:lnTo>
                  <a:pt x="1150341" y="243391"/>
                </a:lnTo>
                <a:lnTo>
                  <a:pt x="1139508" y="236856"/>
                </a:lnTo>
                <a:lnTo>
                  <a:pt x="1127393" y="232682"/>
                </a:lnTo>
                <a:lnTo>
                  <a:pt x="1235351" y="232682"/>
                </a:lnTo>
                <a:lnTo>
                  <a:pt x="1236821" y="234122"/>
                </a:lnTo>
                <a:lnTo>
                  <a:pt x="1242715" y="239780"/>
                </a:lnTo>
                <a:lnTo>
                  <a:pt x="1248340" y="245911"/>
                </a:lnTo>
                <a:lnTo>
                  <a:pt x="1253424" y="252447"/>
                </a:lnTo>
                <a:lnTo>
                  <a:pt x="1257300" y="258678"/>
                </a:lnTo>
                <a:lnTo>
                  <a:pt x="1257300" y="282074"/>
                </a:lnTo>
                <a:lnTo>
                  <a:pt x="1253199" y="286564"/>
                </a:lnTo>
                <a:lnTo>
                  <a:pt x="1247620" y="290276"/>
                </a:lnTo>
                <a:lnTo>
                  <a:pt x="1241500" y="292368"/>
                </a:lnTo>
                <a:lnTo>
                  <a:pt x="1235381" y="292436"/>
                </a:lnTo>
                <a:close/>
              </a:path>
              <a:path w="1257300" h="1167765">
                <a:moveTo>
                  <a:pt x="9358" y="1149860"/>
                </a:moveTo>
                <a:lnTo>
                  <a:pt x="0" y="1146260"/>
                </a:lnTo>
                <a:lnTo>
                  <a:pt x="3599" y="1140501"/>
                </a:lnTo>
                <a:lnTo>
                  <a:pt x="7199" y="1132582"/>
                </a:lnTo>
                <a:lnTo>
                  <a:pt x="16558" y="1132582"/>
                </a:lnTo>
                <a:lnTo>
                  <a:pt x="27671" y="1131839"/>
                </a:lnTo>
                <a:lnTo>
                  <a:pt x="38515" y="1130962"/>
                </a:lnTo>
                <a:lnTo>
                  <a:pt x="49359" y="1130354"/>
                </a:lnTo>
                <a:lnTo>
                  <a:pt x="60473" y="1130422"/>
                </a:lnTo>
                <a:lnTo>
                  <a:pt x="112658" y="1132253"/>
                </a:lnTo>
                <a:lnTo>
                  <a:pt x="487939" y="1132633"/>
                </a:lnTo>
                <a:lnTo>
                  <a:pt x="482345" y="1134021"/>
                </a:lnTo>
                <a:lnTo>
                  <a:pt x="436754" y="1144674"/>
                </a:lnTo>
                <a:lnTo>
                  <a:pt x="424274" y="1146890"/>
                </a:lnTo>
                <a:lnTo>
                  <a:pt x="23307" y="1146890"/>
                </a:lnTo>
                <a:lnTo>
                  <a:pt x="16569" y="1147261"/>
                </a:lnTo>
                <a:lnTo>
                  <a:pt x="9358" y="1149860"/>
                </a:lnTo>
                <a:close/>
              </a:path>
              <a:path w="1257300" h="1167765">
                <a:moveTo>
                  <a:pt x="195199" y="1167509"/>
                </a:moveTo>
                <a:lnTo>
                  <a:pt x="84950" y="1164978"/>
                </a:lnTo>
                <a:lnTo>
                  <a:pt x="36715" y="1152019"/>
                </a:lnTo>
                <a:lnTo>
                  <a:pt x="29910" y="1148543"/>
                </a:lnTo>
                <a:lnTo>
                  <a:pt x="23307" y="1146890"/>
                </a:lnTo>
                <a:lnTo>
                  <a:pt x="424274" y="1146890"/>
                </a:lnTo>
                <a:lnTo>
                  <a:pt x="390826" y="1152829"/>
                </a:lnTo>
                <a:lnTo>
                  <a:pt x="344762" y="1158420"/>
                </a:lnTo>
                <a:lnTo>
                  <a:pt x="298766" y="1161378"/>
                </a:lnTo>
                <a:lnTo>
                  <a:pt x="265290" y="1161828"/>
                </a:lnTo>
                <a:lnTo>
                  <a:pt x="248349" y="1162694"/>
                </a:lnTo>
                <a:lnTo>
                  <a:pt x="231813" y="1164978"/>
                </a:lnTo>
                <a:lnTo>
                  <a:pt x="195199" y="1167509"/>
                </a:lnTo>
                <a:close/>
              </a:path>
            </a:pathLst>
          </a:custGeom>
          <a:solidFill>
            <a:srgbClr val="788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1" i="0">
                <a:solidFill>
                  <a:srgbClr val="4B29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BF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2054" y="1908815"/>
            <a:ext cx="9299575" cy="688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1" i="0">
                <a:solidFill>
                  <a:srgbClr val="4B29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01369" y="1615340"/>
            <a:ext cx="7485380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8090" y="349250"/>
            <a:ext cx="11068685" cy="30714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 marR="5080" algn="ctr">
              <a:lnSpc>
                <a:spcPct val="91800"/>
              </a:lnSpc>
              <a:spcBef>
                <a:spcPts val="790"/>
              </a:spcBef>
            </a:pPr>
            <a:r>
              <a:rPr sz="7050" spc="-245" dirty="0"/>
              <a:t>Choo-</a:t>
            </a:r>
            <a:r>
              <a:rPr sz="7050" spc="-150" dirty="0"/>
              <a:t>Choo</a:t>
            </a:r>
            <a:r>
              <a:rPr sz="7050" spc="-390" dirty="0"/>
              <a:t> </a:t>
            </a:r>
            <a:r>
              <a:rPr sz="7050" spc="-375" dirty="0"/>
              <a:t>Clean:</a:t>
            </a:r>
            <a:r>
              <a:rPr sz="7050" spc="-390" dirty="0"/>
              <a:t> </a:t>
            </a:r>
            <a:r>
              <a:rPr sz="7050" spc="-340" dirty="0"/>
              <a:t>The </a:t>
            </a:r>
            <a:r>
              <a:rPr sz="7050" spc="-270" dirty="0"/>
              <a:t>Future</a:t>
            </a:r>
            <a:r>
              <a:rPr sz="7050" spc="-405" dirty="0"/>
              <a:t> </a:t>
            </a:r>
            <a:r>
              <a:rPr sz="7050" spc="-254" dirty="0"/>
              <a:t>of</a:t>
            </a:r>
            <a:r>
              <a:rPr sz="7050" spc="-405" dirty="0"/>
              <a:t> </a:t>
            </a:r>
            <a:r>
              <a:rPr sz="7050" spc="-445" dirty="0"/>
              <a:t>Train</a:t>
            </a:r>
            <a:r>
              <a:rPr sz="7050" spc="-405" dirty="0"/>
              <a:t> </a:t>
            </a:r>
            <a:r>
              <a:rPr sz="7050" spc="-270" dirty="0"/>
              <a:t>Hygiene </a:t>
            </a:r>
            <a:r>
              <a:rPr sz="7050" spc="-225" dirty="0"/>
              <a:t>on</a:t>
            </a:r>
            <a:r>
              <a:rPr sz="7050" spc="-409" dirty="0"/>
              <a:t> </a:t>
            </a:r>
            <a:r>
              <a:rPr sz="7050" spc="-210" dirty="0"/>
              <a:t>the</a:t>
            </a:r>
            <a:r>
              <a:rPr sz="7050" spc="-409" dirty="0"/>
              <a:t> </a:t>
            </a:r>
            <a:r>
              <a:rPr sz="7050" spc="-300" dirty="0"/>
              <a:t>Fast</a:t>
            </a:r>
            <a:r>
              <a:rPr sz="7050" spc="-409" dirty="0"/>
              <a:t> </a:t>
            </a:r>
            <a:r>
              <a:rPr sz="7050" spc="-450" dirty="0"/>
              <a:t>Track!</a:t>
            </a:r>
            <a:endParaRPr sz="7050" dirty="0"/>
          </a:p>
        </p:txBody>
      </p:sp>
      <p:sp>
        <p:nvSpPr>
          <p:cNvPr id="3" name="object 3"/>
          <p:cNvSpPr/>
          <p:nvPr/>
        </p:nvSpPr>
        <p:spPr>
          <a:xfrm>
            <a:off x="4636135" y="3905936"/>
            <a:ext cx="10000615" cy="40005"/>
          </a:xfrm>
          <a:custGeom>
            <a:avLst/>
            <a:gdLst/>
            <a:ahLst/>
            <a:cxnLst/>
            <a:rect l="l" t="t" r="r" b="b"/>
            <a:pathLst>
              <a:path w="10000615" h="40004">
                <a:moveTo>
                  <a:pt x="10000082" y="1435"/>
                </a:moveTo>
                <a:lnTo>
                  <a:pt x="0" y="0"/>
                </a:lnTo>
                <a:lnTo>
                  <a:pt x="0" y="38100"/>
                </a:lnTo>
                <a:lnTo>
                  <a:pt x="10000069" y="39535"/>
                </a:lnTo>
                <a:lnTo>
                  <a:pt x="10000082" y="1435"/>
                </a:lnTo>
                <a:close/>
              </a:path>
            </a:pathLst>
          </a:custGeom>
          <a:solidFill>
            <a:srgbClr val="DFC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14946" y="121194"/>
            <a:ext cx="949325" cy="1609725"/>
          </a:xfrm>
          <a:custGeom>
            <a:avLst/>
            <a:gdLst/>
            <a:ahLst/>
            <a:cxnLst/>
            <a:rect l="l" t="t" r="r" b="b"/>
            <a:pathLst>
              <a:path w="949325" h="1609725">
                <a:moveTo>
                  <a:pt x="504799" y="165684"/>
                </a:moveTo>
                <a:lnTo>
                  <a:pt x="502894" y="154000"/>
                </a:lnTo>
                <a:lnTo>
                  <a:pt x="496658" y="145415"/>
                </a:lnTo>
                <a:lnTo>
                  <a:pt x="485965" y="138252"/>
                </a:lnTo>
                <a:lnTo>
                  <a:pt x="454939" y="121183"/>
                </a:lnTo>
                <a:lnTo>
                  <a:pt x="454939" y="179539"/>
                </a:lnTo>
                <a:lnTo>
                  <a:pt x="454317" y="188239"/>
                </a:lnTo>
                <a:lnTo>
                  <a:pt x="453567" y="196570"/>
                </a:lnTo>
                <a:lnTo>
                  <a:pt x="450697" y="203047"/>
                </a:lnTo>
                <a:lnTo>
                  <a:pt x="446379" y="208800"/>
                </a:lnTo>
                <a:lnTo>
                  <a:pt x="438238" y="225526"/>
                </a:lnTo>
                <a:lnTo>
                  <a:pt x="383933" y="321564"/>
                </a:lnTo>
                <a:lnTo>
                  <a:pt x="355625" y="369036"/>
                </a:lnTo>
                <a:lnTo>
                  <a:pt x="327012" y="416661"/>
                </a:lnTo>
                <a:lnTo>
                  <a:pt x="269265" y="511898"/>
                </a:lnTo>
                <a:lnTo>
                  <a:pt x="243166" y="551319"/>
                </a:lnTo>
                <a:lnTo>
                  <a:pt x="229374" y="570420"/>
                </a:lnTo>
                <a:lnTo>
                  <a:pt x="187274" y="631190"/>
                </a:lnTo>
                <a:lnTo>
                  <a:pt x="102527" y="755802"/>
                </a:lnTo>
                <a:lnTo>
                  <a:pt x="74155" y="797001"/>
                </a:lnTo>
                <a:lnTo>
                  <a:pt x="71996" y="800595"/>
                </a:lnTo>
                <a:lnTo>
                  <a:pt x="69113" y="803478"/>
                </a:lnTo>
                <a:lnTo>
                  <a:pt x="64795" y="802754"/>
                </a:lnTo>
                <a:lnTo>
                  <a:pt x="63360" y="802030"/>
                </a:lnTo>
                <a:lnTo>
                  <a:pt x="61925" y="802030"/>
                </a:lnTo>
                <a:lnTo>
                  <a:pt x="60477" y="801319"/>
                </a:lnTo>
                <a:lnTo>
                  <a:pt x="59753" y="798436"/>
                </a:lnTo>
                <a:lnTo>
                  <a:pt x="57594" y="795553"/>
                </a:lnTo>
                <a:lnTo>
                  <a:pt x="56883" y="791959"/>
                </a:lnTo>
                <a:lnTo>
                  <a:pt x="58318" y="786193"/>
                </a:lnTo>
                <a:lnTo>
                  <a:pt x="59753" y="776122"/>
                </a:lnTo>
                <a:lnTo>
                  <a:pt x="61099" y="769442"/>
                </a:lnTo>
                <a:lnTo>
                  <a:pt x="62903" y="763155"/>
                </a:lnTo>
                <a:lnTo>
                  <a:pt x="65125" y="756881"/>
                </a:lnTo>
                <a:lnTo>
                  <a:pt x="67678" y="750201"/>
                </a:lnTo>
                <a:lnTo>
                  <a:pt x="82270" y="704748"/>
                </a:lnTo>
                <a:lnTo>
                  <a:pt x="94615" y="658495"/>
                </a:lnTo>
                <a:lnTo>
                  <a:pt x="105117" y="611606"/>
                </a:lnTo>
                <a:lnTo>
                  <a:pt x="114185" y="564248"/>
                </a:lnTo>
                <a:lnTo>
                  <a:pt x="122212" y="516547"/>
                </a:lnTo>
                <a:lnTo>
                  <a:pt x="129590" y="468706"/>
                </a:lnTo>
                <a:lnTo>
                  <a:pt x="131864" y="454964"/>
                </a:lnTo>
                <a:lnTo>
                  <a:pt x="136677" y="426681"/>
                </a:lnTo>
                <a:lnTo>
                  <a:pt x="138950" y="412546"/>
                </a:lnTo>
                <a:lnTo>
                  <a:pt x="147243" y="365391"/>
                </a:lnTo>
                <a:lnTo>
                  <a:pt x="157099" y="318173"/>
                </a:lnTo>
                <a:lnTo>
                  <a:pt x="167982" y="270979"/>
                </a:lnTo>
                <a:lnTo>
                  <a:pt x="179387" y="223939"/>
                </a:lnTo>
                <a:lnTo>
                  <a:pt x="190792" y="177126"/>
                </a:lnTo>
                <a:lnTo>
                  <a:pt x="207619" y="121424"/>
                </a:lnTo>
                <a:lnTo>
                  <a:pt x="217017" y="93802"/>
                </a:lnTo>
                <a:lnTo>
                  <a:pt x="226072" y="66255"/>
                </a:lnTo>
                <a:lnTo>
                  <a:pt x="230085" y="59550"/>
                </a:lnTo>
                <a:lnTo>
                  <a:pt x="235521" y="54737"/>
                </a:lnTo>
                <a:lnTo>
                  <a:pt x="242163" y="52082"/>
                </a:lnTo>
                <a:lnTo>
                  <a:pt x="249821" y="51854"/>
                </a:lnTo>
                <a:lnTo>
                  <a:pt x="251980" y="52578"/>
                </a:lnTo>
                <a:lnTo>
                  <a:pt x="254152" y="52578"/>
                </a:lnTo>
                <a:lnTo>
                  <a:pt x="256311" y="54013"/>
                </a:lnTo>
                <a:lnTo>
                  <a:pt x="262064" y="54737"/>
                </a:lnTo>
                <a:lnTo>
                  <a:pt x="267830" y="57619"/>
                </a:lnTo>
                <a:lnTo>
                  <a:pt x="273583" y="59778"/>
                </a:lnTo>
                <a:lnTo>
                  <a:pt x="312686" y="82308"/>
                </a:lnTo>
                <a:lnTo>
                  <a:pt x="352056" y="104508"/>
                </a:lnTo>
                <a:lnTo>
                  <a:pt x="430530" y="147612"/>
                </a:lnTo>
                <a:lnTo>
                  <a:pt x="434860" y="150495"/>
                </a:lnTo>
                <a:lnTo>
                  <a:pt x="439178" y="154089"/>
                </a:lnTo>
                <a:lnTo>
                  <a:pt x="443496" y="156248"/>
                </a:lnTo>
                <a:lnTo>
                  <a:pt x="449732" y="162928"/>
                </a:lnTo>
                <a:lnTo>
                  <a:pt x="453478" y="170827"/>
                </a:lnTo>
                <a:lnTo>
                  <a:pt x="454939" y="179539"/>
                </a:lnTo>
                <a:lnTo>
                  <a:pt x="454939" y="121183"/>
                </a:lnTo>
                <a:lnTo>
                  <a:pt x="409930" y="96405"/>
                </a:lnTo>
                <a:lnTo>
                  <a:pt x="372275" y="74968"/>
                </a:lnTo>
                <a:lnTo>
                  <a:pt x="335495" y="51854"/>
                </a:lnTo>
                <a:lnTo>
                  <a:pt x="323278" y="44145"/>
                </a:lnTo>
                <a:lnTo>
                  <a:pt x="310578" y="37096"/>
                </a:lnTo>
                <a:lnTo>
                  <a:pt x="297738" y="30594"/>
                </a:lnTo>
                <a:lnTo>
                  <a:pt x="285102" y="24498"/>
                </a:lnTo>
                <a:lnTo>
                  <a:pt x="271627" y="17754"/>
                </a:lnTo>
                <a:lnTo>
                  <a:pt x="258292" y="11544"/>
                </a:lnTo>
                <a:lnTo>
                  <a:pt x="245211" y="5867"/>
                </a:lnTo>
                <a:lnTo>
                  <a:pt x="232549" y="736"/>
                </a:lnTo>
                <a:lnTo>
                  <a:pt x="230390" y="736"/>
                </a:lnTo>
                <a:lnTo>
                  <a:pt x="228231" y="25"/>
                </a:lnTo>
                <a:lnTo>
                  <a:pt x="192811" y="53594"/>
                </a:lnTo>
                <a:lnTo>
                  <a:pt x="185750" y="84429"/>
                </a:lnTo>
                <a:lnTo>
                  <a:pt x="176530" y="114465"/>
                </a:lnTo>
                <a:lnTo>
                  <a:pt x="164871" y="143294"/>
                </a:lnTo>
                <a:lnTo>
                  <a:pt x="162966" y="149987"/>
                </a:lnTo>
                <a:lnTo>
                  <a:pt x="161467" y="156248"/>
                </a:lnTo>
                <a:lnTo>
                  <a:pt x="160210" y="162826"/>
                </a:lnTo>
                <a:lnTo>
                  <a:pt x="159118" y="169926"/>
                </a:lnTo>
                <a:lnTo>
                  <a:pt x="147485" y="220078"/>
                </a:lnTo>
                <a:lnTo>
                  <a:pt x="136372" y="270446"/>
                </a:lnTo>
                <a:lnTo>
                  <a:pt x="125818" y="321030"/>
                </a:lnTo>
                <a:lnTo>
                  <a:pt x="115862" y="371779"/>
                </a:lnTo>
                <a:lnTo>
                  <a:pt x="106553" y="422694"/>
                </a:lnTo>
                <a:lnTo>
                  <a:pt x="97917" y="473748"/>
                </a:lnTo>
                <a:lnTo>
                  <a:pt x="91732" y="517474"/>
                </a:lnTo>
                <a:lnTo>
                  <a:pt x="84594" y="561124"/>
                </a:lnTo>
                <a:lnTo>
                  <a:pt x="75844" y="604647"/>
                </a:lnTo>
                <a:lnTo>
                  <a:pt x="64795" y="647966"/>
                </a:lnTo>
                <a:lnTo>
                  <a:pt x="51650" y="692772"/>
                </a:lnTo>
                <a:lnTo>
                  <a:pt x="36804" y="737514"/>
                </a:lnTo>
                <a:lnTo>
                  <a:pt x="21564" y="782116"/>
                </a:lnTo>
                <a:lnTo>
                  <a:pt x="7200" y="826516"/>
                </a:lnTo>
                <a:lnTo>
                  <a:pt x="6477" y="830110"/>
                </a:lnTo>
                <a:lnTo>
                  <a:pt x="2882" y="832993"/>
                </a:lnTo>
                <a:lnTo>
                  <a:pt x="2159" y="836587"/>
                </a:lnTo>
                <a:lnTo>
                  <a:pt x="2159" y="839470"/>
                </a:lnTo>
                <a:lnTo>
                  <a:pt x="0" y="843788"/>
                </a:lnTo>
                <a:lnTo>
                  <a:pt x="2159" y="847394"/>
                </a:lnTo>
                <a:lnTo>
                  <a:pt x="6756" y="862101"/>
                </a:lnTo>
                <a:lnTo>
                  <a:pt x="7556" y="877087"/>
                </a:lnTo>
                <a:lnTo>
                  <a:pt x="6210" y="892340"/>
                </a:lnTo>
                <a:lnTo>
                  <a:pt x="4318" y="907872"/>
                </a:lnTo>
                <a:lnTo>
                  <a:pt x="5003" y="914869"/>
                </a:lnTo>
                <a:lnTo>
                  <a:pt x="8648" y="921270"/>
                </a:lnTo>
                <a:lnTo>
                  <a:pt x="14452" y="926198"/>
                </a:lnTo>
                <a:lnTo>
                  <a:pt x="21602" y="928751"/>
                </a:lnTo>
                <a:lnTo>
                  <a:pt x="23761" y="929462"/>
                </a:lnTo>
                <a:lnTo>
                  <a:pt x="28079" y="928027"/>
                </a:lnTo>
                <a:lnTo>
                  <a:pt x="36614" y="926058"/>
                </a:lnTo>
                <a:lnTo>
                  <a:pt x="71374" y="887704"/>
                </a:lnTo>
                <a:lnTo>
                  <a:pt x="85674" y="863231"/>
                </a:lnTo>
                <a:lnTo>
                  <a:pt x="94957" y="847153"/>
                </a:lnTo>
                <a:lnTo>
                  <a:pt x="120167" y="803478"/>
                </a:lnTo>
                <a:lnTo>
                  <a:pt x="179273" y="708444"/>
                </a:lnTo>
                <a:lnTo>
                  <a:pt x="208254" y="663397"/>
                </a:lnTo>
                <a:lnTo>
                  <a:pt x="238302" y="619175"/>
                </a:lnTo>
                <a:lnTo>
                  <a:pt x="250698" y="602399"/>
                </a:lnTo>
                <a:lnTo>
                  <a:pt x="262877" y="585419"/>
                </a:lnTo>
                <a:lnTo>
                  <a:pt x="274650" y="568045"/>
                </a:lnTo>
                <a:lnTo>
                  <a:pt x="285826" y="550062"/>
                </a:lnTo>
                <a:lnTo>
                  <a:pt x="344779" y="456450"/>
                </a:lnTo>
                <a:lnTo>
                  <a:pt x="403593" y="362432"/>
                </a:lnTo>
                <a:lnTo>
                  <a:pt x="432689" y="315353"/>
                </a:lnTo>
                <a:lnTo>
                  <a:pt x="461759" y="265493"/>
                </a:lnTo>
                <a:lnTo>
                  <a:pt x="475919" y="240030"/>
                </a:lnTo>
                <a:lnTo>
                  <a:pt x="490296" y="214566"/>
                </a:lnTo>
                <a:lnTo>
                  <a:pt x="494233" y="205244"/>
                </a:lnTo>
                <a:lnTo>
                  <a:pt x="497484" y="196202"/>
                </a:lnTo>
                <a:lnTo>
                  <a:pt x="500214" y="188239"/>
                </a:lnTo>
                <a:lnTo>
                  <a:pt x="502526" y="182168"/>
                </a:lnTo>
                <a:lnTo>
                  <a:pt x="504799" y="165684"/>
                </a:lnTo>
                <a:close/>
              </a:path>
              <a:path w="949325" h="1609725">
                <a:moveTo>
                  <a:pt x="853503" y="669201"/>
                </a:moveTo>
                <a:lnTo>
                  <a:pt x="851103" y="658863"/>
                </a:lnTo>
                <a:lnTo>
                  <a:pt x="844511" y="647966"/>
                </a:lnTo>
                <a:lnTo>
                  <a:pt x="814489" y="609422"/>
                </a:lnTo>
                <a:lnTo>
                  <a:pt x="803109" y="595261"/>
                </a:lnTo>
                <a:lnTo>
                  <a:pt x="803109" y="669480"/>
                </a:lnTo>
                <a:lnTo>
                  <a:pt x="800747" y="679246"/>
                </a:lnTo>
                <a:lnTo>
                  <a:pt x="773226" y="710603"/>
                </a:lnTo>
                <a:lnTo>
                  <a:pt x="733996" y="746417"/>
                </a:lnTo>
                <a:lnTo>
                  <a:pt x="694753" y="781151"/>
                </a:lnTo>
                <a:lnTo>
                  <a:pt x="668845" y="797712"/>
                </a:lnTo>
                <a:lnTo>
                  <a:pt x="644931" y="812050"/>
                </a:lnTo>
                <a:lnTo>
                  <a:pt x="621766" y="827049"/>
                </a:lnTo>
                <a:lnTo>
                  <a:pt x="599287" y="842873"/>
                </a:lnTo>
                <a:lnTo>
                  <a:pt x="577405" y="859637"/>
                </a:lnTo>
                <a:lnTo>
                  <a:pt x="530517" y="893826"/>
                </a:lnTo>
                <a:lnTo>
                  <a:pt x="507238" y="910043"/>
                </a:lnTo>
                <a:lnTo>
                  <a:pt x="483095" y="925868"/>
                </a:lnTo>
                <a:lnTo>
                  <a:pt x="441693" y="950925"/>
                </a:lnTo>
                <a:lnTo>
                  <a:pt x="401370" y="977887"/>
                </a:lnTo>
                <a:lnTo>
                  <a:pt x="363499" y="1004316"/>
                </a:lnTo>
                <a:lnTo>
                  <a:pt x="321818" y="1033132"/>
                </a:lnTo>
                <a:lnTo>
                  <a:pt x="223189" y="1092174"/>
                </a:lnTo>
                <a:lnTo>
                  <a:pt x="218871" y="1093609"/>
                </a:lnTo>
                <a:lnTo>
                  <a:pt x="215265" y="1092898"/>
                </a:lnTo>
                <a:lnTo>
                  <a:pt x="213106" y="1092898"/>
                </a:lnTo>
                <a:lnTo>
                  <a:pt x="212394" y="1092174"/>
                </a:lnTo>
                <a:lnTo>
                  <a:pt x="203034" y="1090726"/>
                </a:lnTo>
                <a:lnTo>
                  <a:pt x="207352" y="1081379"/>
                </a:lnTo>
                <a:lnTo>
                  <a:pt x="207352" y="1074889"/>
                </a:lnTo>
                <a:lnTo>
                  <a:pt x="208330" y="1065872"/>
                </a:lnTo>
                <a:lnTo>
                  <a:pt x="210324" y="1057249"/>
                </a:lnTo>
                <a:lnTo>
                  <a:pt x="213525" y="1049172"/>
                </a:lnTo>
                <a:lnTo>
                  <a:pt x="218147" y="1041781"/>
                </a:lnTo>
                <a:lnTo>
                  <a:pt x="222796" y="1034694"/>
                </a:lnTo>
                <a:lnTo>
                  <a:pt x="227241" y="1027734"/>
                </a:lnTo>
                <a:lnTo>
                  <a:pt x="231813" y="1021321"/>
                </a:lnTo>
                <a:lnTo>
                  <a:pt x="270294" y="979678"/>
                </a:lnTo>
                <a:lnTo>
                  <a:pt x="300748" y="941006"/>
                </a:lnTo>
                <a:lnTo>
                  <a:pt x="323126" y="910145"/>
                </a:lnTo>
                <a:lnTo>
                  <a:pt x="358838" y="860767"/>
                </a:lnTo>
                <a:lnTo>
                  <a:pt x="389496" y="821474"/>
                </a:lnTo>
                <a:lnTo>
                  <a:pt x="397916" y="812050"/>
                </a:lnTo>
                <a:lnTo>
                  <a:pt x="406234" y="801941"/>
                </a:lnTo>
                <a:lnTo>
                  <a:pt x="414197" y="791806"/>
                </a:lnTo>
                <a:lnTo>
                  <a:pt x="421894" y="781875"/>
                </a:lnTo>
                <a:lnTo>
                  <a:pt x="439661" y="760031"/>
                </a:lnTo>
                <a:lnTo>
                  <a:pt x="457085" y="738327"/>
                </a:lnTo>
                <a:lnTo>
                  <a:pt x="473837" y="716076"/>
                </a:lnTo>
                <a:lnTo>
                  <a:pt x="489572" y="692607"/>
                </a:lnTo>
                <a:lnTo>
                  <a:pt x="515340" y="653516"/>
                </a:lnTo>
                <a:lnTo>
                  <a:pt x="543471" y="615835"/>
                </a:lnTo>
                <a:lnTo>
                  <a:pt x="573100" y="579107"/>
                </a:lnTo>
                <a:lnTo>
                  <a:pt x="613968" y="530021"/>
                </a:lnTo>
                <a:lnTo>
                  <a:pt x="624738" y="516851"/>
                </a:lnTo>
                <a:lnTo>
                  <a:pt x="636333" y="504075"/>
                </a:lnTo>
                <a:lnTo>
                  <a:pt x="649401" y="492455"/>
                </a:lnTo>
                <a:lnTo>
                  <a:pt x="653719" y="489585"/>
                </a:lnTo>
                <a:lnTo>
                  <a:pt x="658037" y="488137"/>
                </a:lnTo>
                <a:lnTo>
                  <a:pt x="662355" y="488861"/>
                </a:lnTo>
                <a:lnTo>
                  <a:pt x="665962" y="489585"/>
                </a:lnTo>
                <a:lnTo>
                  <a:pt x="680669" y="504342"/>
                </a:lnTo>
                <a:lnTo>
                  <a:pt x="689356" y="513880"/>
                </a:lnTo>
                <a:lnTo>
                  <a:pt x="698042" y="523684"/>
                </a:lnTo>
                <a:lnTo>
                  <a:pt x="706996" y="533501"/>
                </a:lnTo>
                <a:lnTo>
                  <a:pt x="722020" y="551967"/>
                </a:lnTo>
                <a:lnTo>
                  <a:pt x="736968" y="570572"/>
                </a:lnTo>
                <a:lnTo>
                  <a:pt x="752055" y="589178"/>
                </a:lnTo>
                <a:lnTo>
                  <a:pt x="767473" y="607656"/>
                </a:lnTo>
                <a:lnTo>
                  <a:pt x="776046" y="616788"/>
                </a:lnTo>
                <a:lnTo>
                  <a:pt x="783666" y="626732"/>
                </a:lnTo>
                <a:lnTo>
                  <a:pt x="790752" y="637209"/>
                </a:lnTo>
                <a:lnTo>
                  <a:pt x="797712" y="647966"/>
                </a:lnTo>
                <a:lnTo>
                  <a:pt x="802233" y="659028"/>
                </a:lnTo>
                <a:lnTo>
                  <a:pt x="803109" y="669480"/>
                </a:lnTo>
                <a:lnTo>
                  <a:pt x="803109" y="595261"/>
                </a:lnTo>
                <a:lnTo>
                  <a:pt x="753122" y="532587"/>
                </a:lnTo>
                <a:lnTo>
                  <a:pt x="723417" y="493102"/>
                </a:lnTo>
                <a:lnTo>
                  <a:pt x="695477" y="452145"/>
                </a:lnTo>
                <a:lnTo>
                  <a:pt x="686841" y="441350"/>
                </a:lnTo>
                <a:lnTo>
                  <a:pt x="679640" y="437019"/>
                </a:lnTo>
                <a:lnTo>
                  <a:pt x="671715" y="436308"/>
                </a:lnTo>
                <a:lnTo>
                  <a:pt x="664070" y="435876"/>
                </a:lnTo>
                <a:lnTo>
                  <a:pt x="656424" y="437743"/>
                </a:lnTo>
                <a:lnTo>
                  <a:pt x="609219" y="486765"/>
                </a:lnTo>
                <a:lnTo>
                  <a:pt x="576338" y="526084"/>
                </a:lnTo>
                <a:lnTo>
                  <a:pt x="544182" y="566166"/>
                </a:lnTo>
                <a:lnTo>
                  <a:pt x="513372" y="607390"/>
                </a:lnTo>
                <a:lnTo>
                  <a:pt x="478624" y="658863"/>
                </a:lnTo>
                <a:lnTo>
                  <a:pt x="463334" y="681469"/>
                </a:lnTo>
                <a:lnTo>
                  <a:pt x="440791" y="711860"/>
                </a:lnTo>
                <a:lnTo>
                  <a:pt x="416902" y="741451"/>
                </a:lnTo>
                <a:lnTo>
                  <a:pt x="391655" y="770356"/>
                </a:lnTo>
                <a:lnTo>
                  <a:pt x="386588" y="776605"/>
                </a:lnTo>
                <a:lnTo>
                  <a:pt x="376161" y="788276"/>
                </a:lnTo>
                <a:lnTo>
                  <a:pt x="371500" y="794118"/>
                </a:lnTo>
                <a:lnTo>
                  <a:pt x="357936" y="811949"/>
                </a:lnTo>
                <a:lnTo>
                  <a:pt x="283692" y="910043"/>
                </a:lnTo>
                <a:lnTo>
                  <a:pt x="254152" y="948905"/>
                </a:lnTo>
                <a:lnTo>
                  <a:pt x="228142" y="978242"/>
                </a:lnTo>
                <a:lnTo>
                  <a:pt x="197269" y="1002182"/>
                </a:lnTo>
                <a:lnTo>
                  <a:pt x="192278" y="1004316"/>
                </a:lnTo>
                <a:lnTo>
                  <a:pt x="187909" y="1007224"/>
                </a:lnTo>
                <a:lnTo>
                  <a:pt x="184315" y="1010818"/>
                </a:lnTo>
                <a:lnTo>
                  <a:pt x="174485" y="1019937"/>
                </a:lnTo>
                <a:lnTo>
                  <a:pt x="166763" y="1029716"/>
                </a:lnTo>
                <a:lnTo>
                  <a:pt x="162953" y="1041400"/>
                </a:lnTo>
                <a:lnTo>
                  <a:pt x="164871" y="1056170"/>
                </a:lnTo>
                <a:lnTo>
                  <a:pt x="165811" y="1063536"/>
                </a:lnTo>
                <a:lnTo>
                  <a:pt x="164236" y="1071295"/>
                </a:lnTo>
                <a:lnTo>
                  <a:pt x="161734" y="1079055"/>
                </a:lnTo>
                <a:lnTo>
                  <a:pt x="159829" y="1086408"/>
                </a:lnTo>
                <a:lnTo>
                  <a:pt x="158940" y="1092174"/>
                </a:lnTo>
                <a:lnTo>
                  <a:pt x="157670" y="1099553"/>
                </a:lnTo>
                <a:lnTo>
                  <a:pt x="156591" y="1105446"/>
                </a:lnTo>
                <a:lnTo>
                  <a:pt x="155511" y="1111605"/>
                </a:lnTo>
                <a:lnTo>
                  <a:pt x="155130" y="1123149"/>
                </a:lnTo>
                <a:lnTo>
                  <a:pt x="158394" y="1132128"/>
                </a:lnTo>
                <a:lnTo>
                  <a:pt x="165430" y="1138948"/>
                </a:lnTo>
                <a:lnTo>
                  <a:pt x="176390" y="1144003"/>
                </a:lnTo>
                <a:lnTo>
                  <a:pt x="179273" y="1146162"/>
                </a:lnTo>
                <a:lnTo>
                  <a:pt x="182867" y="1146886"/>
                </a:lnTo>
                <a:lnTo>
                  <a:pt x="186474" y="1146886"/>
                </a:lnTo>
                <a:lnTo>
                  <a:pt x="194424" y="1147953"/>
                </a:lnTo>
                <a:lnTo>
                  <a:pt x="202044" y="1147876"/>
                </a:lnTo>
                <a:lnTo>
                  <a:pt x="209245" y="1146581"/>
                </a:lnTo>
                <a:lnTo>
                  <a:pt x="215988" y="1144003"/>
                </a:lnTo>
                <a:lnTo>
                  <a:pt x="239852" y="1129550"/>
                </a:lnTo>
                <a:lnTo>
                  <a:pt x="300202" y="1093609"/>
                </a:lnTo>
                <a:lnTo>
                  <a:pt x="311023" y="1087132"/>
                </a:lnTo>
                <a:lnTo>
                  <a:pt x="351586" y="1059802"/>
                </a:lnTo>
                <a:lnTo>
                  <a:pt x="431063" y="1004341"/>
                </a:lnTo>
                <a:lnTo>
                  <a:pt x="510413" y="949972"/>
                </a:lnTo>
                <a:lnTo>
                  <a:pt x="629602" y="869797"/>
                </a:lnTo>
                <a:lnTo>
                  <a:pt x="668997" y="842441"/>
                </a:lnTo>
                <a:lnTo>
                  <a:pt x="707961" y="814285"/>
                </a:lnTo>
                <a:lnTo>
                  <a:pt x="746366" y="785075"/>
                </a:lnTo>
                <a:lnTo>
                  <a:pt x="784034" y="754519"/>
                </a:lnTo>
                <a:lnTo>
                  <a:pt x="816787" y="724636"/>
                </a:lnTo>
                <a:lnTo>
                  <a:pt x="845223" y="690448"/>
                </a:lnTo>
                <a:lnTo>
                  <a:pt x="851598" y="679551"/>
                </a:lnTo>
                <a:lnTo>
                  <a:pt x="853503" y="669201"/>
                </a:lnTo>
                <a:close/>
              </a:path>
              <a:path w="949325" h="1609725">
                <a:moveTo>
                  <a:pt x="948944" y="1151801"/>
                </a:moveTo>
                <a:lnTo>
                  <a:pt x="946746" y="1145362"/>
                </a:lnTo>
                <a:lnTo>
                  <a:pt x="942911" y="1140396"/>
                </a:lnTo>
                <a:lnTo>
                  <a:pt x="938822" y="1137526"/>
                </a:lnTo>
                <a:lnTo>
                  <a:pt x="936663" y="1135367"/>
                </a:lnTo>
                <a:lnTo>
                  <a:pt x="933056" y="1134643"/>
                </a:lnTo>
                <a:lnTo>
                  <a:pt x="930186" y="1133932"/>
                </a:lnTo>
                <a:lnTo>
                  <a:pt x="922985" y="1133208"/>
                </a:lnTo>
                <a:lnTo>
                  <a:pt x="908583" y="1134643"/>
                </a:lnTo>
                <a:lnTo>
                  <a:pt x="874026" y="1140282"/>
                </a:lnTo>
                <a:lnTo>
                  <a:pt x="874026" y="1187208"/>
                </a:lnTo>
                <a:lnTo>
                  <a:pt x="873302" y="1191526"/>
                </a:lnTo>
                <a:lnTo>
                  <a:pt x="870432" y="1195120"/>
                </a:lnTo>
                <a:lnTo>
                  <a:pt x="865568" y="1205191"/>
                </a:lnTo>
                <a:lnTo>
                  <a:pt x="860704" y="1215732"/>
                </a:lnTo>
                <a:lnTo>
                  <a:pt x="855853" y="1226413"/>
                </a:lnTo>
                <a:lnTo>
                  <a:pt x="827989" y="1286510"/>
                </a:lnTo>
                <a:lnTo>
                  <a:pt x="809205" y="1337551"/>
                </a:lnTo>
                <a:lnTo>
                  <a:pt x="793496" y="1389697"/>
                </a:lnTo>
                <a:lnTo>
                  <a:pt x="779729" y="1442631"/>
                </a:lnTo>
                <a:lnTo>
                  <a:pt x="766749" y="1496060"/>
                </a:lnTo>
                <a:lnTo>
                  <a:pt x="764768" y="1505013"/>
                </a:lnTo>
                <a:lnTo>
                  <a:pt x="762254" y="1513700"/>
                </a:lnTo>
                <a:lnTo>
                  <a:pt x="759460" y="1522387"/>
                </a:lnTo>
                <a:lnTo>
                  <a:pt x="756678" y="1531340"/>
                </a:lnTo>
                <a:lnTo>
                  <a:pt x="748030" y="1534210"/>
                </a:lnTo>
                <a:lnTo>
                  <a:pt x="742276" y="1530616"/>
                </a:lnTo>
                <a:lnTo>
                  <a:pt x="736511" y="1527733"/>
                </a:lnTo>
                <a:lnTo>
                  <a:pt x="704888" y="1496148"/>
                </a:lnTo>
                <a:lnTo>
                  <a:pt x="647230" y="1451508"/>
                </a:lnTo>
                <a:lnTo>
                  <a:pt x="579539" y="1406207"/>
                </a:lnTo>
                <a:lnTo>
                  <a:pt x="539610" y="1386535"/>
                </a:lnTo>
                <a:lnTo>
                  <a:pt x="498055" y="1370507"/>
                </a:lnTo>
                <a:lnTo>
                  <a:pt x="455015" y="1357109"/>
                </a:lnTo>
                <a:lnTo>
                  <a:pt x="432879" y="1351114"/>
                </a:lnTo>
                <a:lnTo>
                  <a:pt x="411276" y="1343164"/>
                </a:lnTo>
                <a:lnTo>
                  <a:pt x="391033" y="1332103"/>
                </a:lnTo>
                <a:lnTo>
                  <a:pt x="372935" y="1316799"/>
                </a:lnTo>
                <a:lnTo>
                  <a:pt x="367182" y="1311033"/>
                </a:lnTo>
                <a:lnTo>
                  <a:pt x="367182" y="1301673"/>
                </a:lnTo>
                <a:lnTo>
                  <a:pt x="374383" y="1299514"/>
                </a:lnTo>
                <a:lnTo>
                  <a:pt x="388823" y="1294701"/>
                </a:lnTo>
                <a:lnTo>
                  <a:pt x="402996" y="1290154"/>
                </a:lnTo>
                <a:lnTo>
                  <a:pt x="416902" y="1286154"/>
                </a:lnTo>
                <a:lnTo>
                  <a:pt x="461060" y="1275511"/>
                </a:lnTo>
                <a:lnTo>
                  <a:pt x="491197" y="1266583"/>
                </a:lnTo>
                <a:lnTo>
                  <a:pt x="550773" y="1246962"/>
                </a:lnTo>
                <a:lnTo>
                  <a:pt x="641667" y="1222209"/>
                </a:lnTo>
                <a:lnTo>
                  <a:pt x="687451" y="1210614"/>
                </a:lnTo>
                <a:lnTo>
                  <a:pt x="733640" y="1200162"/>
                </a:lnTo>
                <a:lnTo>
                  <a:pt x="762800" y="1193114"/>
                </a:lnTo>
                <a:lnTo>
                  <a:pt x="792035" y="1186929"/>
                </a:lnTo>
                <a:lnTo>
                  <a:pt x="821410" y="1181430"/>
                </a:lnTo>
                <a:lnTo>
                  <a:pt x="850988" y="1176401"/>
                </a:lnTo>
                <a:lnTo>
                  <a:pt x="856030" y="1176401"/>
                </a:lnTo>
                <a:lnTo>
                  <a:pt x="861072" y="1177124"/>
                </a:lnTo>
                <a:lnTo>
                  <a:pt x="863587" y="1176401"/>
                </a:lnTo>
                <a:lnTo>
                  <a:pt x="866101" y="1175689"/>
                </a:lnTo>
                <a:lnTo>
                  <a:pt x="868984" y="1180007"/>
                </a:lnTo>
                <a:lnTo>
                  <a:pt x="872591" y="1182166"/>
                </a:lnTo>
                <a:lnTo>
                  <a:pt x="872591" y="1183601"/>
                </a:lnTo>
                <a:lnTo>
                  <a:pt x="874026" y="1187208"/>
                </a:lnTo>
                <a:lnTo>
                  <a:pt x="874026" y="1140282"/>
                </a:lnTo>
                <a:lnTo>
                  <a:pt x="801281" y="1153363"/>
                </a:lnTo>
                <a:lnTo>
                  <a:pt x="748144" y="1164717"/>
                </a:lnTo>
                <a:lnTo>
                  <a:pt x="695363" y="1177620"/>
                </a:lnTo>
                <a:lnTo>
                  <a:pt x="642924" y="1192250"/>
                </a:lnTo>
                <a:lnTo>
                  <a:pt x="419735" y="1250556"/>
                </a:lnTo>
                <a:lnTo>
                  <a:pt x="349897" y="1272159"/>
                </a:lnTo>
                <a:lnTo>
                  <a:pt x="319659" y="1305991"/>
                </a:lnTo>
                <a:lnTo>
                  <a:pt x="319786" y="1320253"/>
                </a:lnTo>
                <a:lnTo>
                  <a:pt x="340537" y="1356385"/>
                </a:lnTo>
                <a:lnTo>
                  <a:pt x="374103" y="1375829"/>
                </a:lnTo>
                <a:lnTo>
                  <a:pt x="412534" y="1386624"/>
                </a:lnTo>
                <a:lnTo>
                  <a:pt x="457517" y="1397825"/>
                </a:lnTo>
                <a:lnTo>
                  <a:pt x="500735" y="1413002"/>
                </a:lnTo>
                <a:lnTo>
                  <a:pt x="542328" y="1432090"/>
                </a:lnTo>
                <a:lnTo>
                  <a:pt x="582447" y="1455026"/>
                </a:lnTo>
                <a:lnTo>
                  <a:pt x="625068" y="1484007"/>
                </a:lnTo>
                <a:lnTo>
                  <a:pt x="664794" y="1515770"/>
                </a:lnTo>
                <a:lnTo>
                  <a:pt x="702221" y="1550085"/>
                </a:lnTo>
                <a:lnTo>
                  <a:pt x="743737" y="1592707"/>
                </a:lnTo>
                <a:lnTo>
                  <a:pt x="749655" y="1599196"/>
                </a:lnTo>
                <a:lnTo>
                  <a:pt x="756386" y="1605407"/>
                </a:lnTo>
                <a:lnTo>
                  <a:pt x="762685" y="1609344"/>
                </a:lnTo>
                <a:lnTo>
                  <a:pt x="786218" y="1609344"/>
                </a:lnTo>
                <a:lnTo>
                  <a:pt x="789787" y="1607743"/>
                </a:lnTo>
                <a:lnTo>
                  <a:pt x="796277" y="1600530"/>
                </a:lnTo>
                <a:lnTo>
                  <a:pt x="798436" y="1591094"/>
                </a:lnTo>
                <a:lnTo>
                  <a:pt x="798207" y="1581708"/>
                </a:lnTo>
                <a:lnTo>
                  <a:pt x="797166" y="1572196"/>
                </a:lnTo>
                <a:lnTo>
                  <a:pt x="796404" y="1562950"/>
                </a:lnTo>
                <a:lnTo>
                  <a:pt x="796988" y="1554378"/>
                </a:lnTo>
                <a:lnTo>
                  <a:pt x="799680" y="1534210"/>
                </a:lnTo>
                <a:lnTo>
                  <a:pt x="803719" y="1503934"/>
                </a:lnTo>
                <a:lnTo>
                  <a:pt x="813181" y="1454200"/>
                </a:lnTo>
                <a:lnTo>
                  <a:pt x="825423" y="1405255"/>
                </a:lnTo>
                <a:lnTo>
                  <a:pt x="840562" y="1357223"/>
                </a:lnTo>
                <a:lnTo>
                  <a:pt x="858659" y="1310182"/>
                </a:lnTo>
                <a:lnTo>
                  <a:pt x="879779" y="1264234"/>
                </a:lnTo>
                <a:lnTo>
                  <a:pt x="903185" y="1223378"/>
                </a:lnTo>
                <a:lnTo>
                  <a:pt x="930897" y="1185760"/>
                </a:lnTo>
                <a:lnTo>
                  <a:pt x="936434" y="1178267"/>
                </a:lnTo>
                <a:lnTo>
                  <a:pt x="938136" y="1175689"/>
                </a:lnTo>
                <a:lnTo>
                  <a:pt x="941158" y="1171092"/>
                </a:lnTo>
                <a:lnTo>
                  <a:pt x="945007" y="1164717"/>
                </a:lnTo>
                <a:lnTo>
                  <a:pt x="948182" y="1159129"/>
                </a:lnTo>
                <a:lnTo>
                  <a:pt x="948944" y="1151801"/>
                </a:lnTo>
                <a:close/>
              </a:path>
            </a:pathLst>
          </a:custGeom>
          <a:solidFill>
            <a:srgbClr val="788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 rot="20992386">
            <a:off x="3356127" y="2191610"/>
            <a:ext cx="923925" cy="1645920"/>
          </a:xfrm>
          <a:custGeom>
            <a:avLst/>
            <a:gdLst/>
            <a:ahLst/>
            <a:cxnLst/>
            <a:rect l="l" t="t" r="r" b="b"/>
            <a:pathLst>
              <a:path w="923925" h="1645920">
                <a:moveTo>
                  <a:pt x="639013" y="321919"/>
                </a:moveTo>
                <a:lnTo>
                  <a:pt x="621207" y="284480"/>
                </a:lnTo>
                <a:lnTo>
                  <a:pt x="590969" y="264248"/>
                </a:lnTo>
                <a:lnTo>
                  <a:pt x="590969" y="328396"/>
                </a:lnTo>
                <a:lnTo>
                  <a:pt x="590245" y="337756"/>
                </a:lnTo>
                <a:lnTo>
                  <a:pt x="583057" y="338480"/>
                </a:lnTo>
                <a:lnTo>
                  <a:pt x="568490" y="342633"/>
                </a:lnTo>
                <a:lnTo>
                  <a:pt x="554075" y="346303"/>
                </a:lnTo>
                <a:lnTo>
                  <a:pt x="539915" y="349313"/>
                </a:lnTo>
                <a:lnTo>
                  <a:pt x="526173" y="351434"/>
                </a:lnTo>
                <a:lnTo>
                  <a:pt x="495096" y="357136"/>
                </a:lnTo>
                <a:lnTo>
                  <a:pt x="464426" y="364121"/>
                </a:lnTo>
                <a:lnTo>
                  <a:pt x="403771" y="379514"/>
                </a:lnTo>
                <a:lnTo>
                  <a:pt x="311162" y="397878"/>
                </a:lnTo>
                <a:lnTo>
                  <a:pt x="264756" y="406438"/>
                </a:lnTo>
                <a:lnTo>
                  <a:pt x="188417" y="418960"/>
                </a:lnTo>
                <a:lnTo>
                  <a:pt x="129222" y="426326"/>
                </a:lnTo>
                <a:lnTo>
                  <a:pt x="99212" y="429183"/>
                </a:lnTo>
                <a:lnTo>
                  <a:pt x="94183" y="429907"/>
                </a:lnTo>
                <a:lnTo>
                  <a:pt x="91655" y="429183"/>
                </a:lnTo>
                <a:lnTo>
                  <a:pt x="89141" y="428472"/>
                </a:lnTo>
                <a:lnTo>
                  <a:pt x="84823" y="429183"/>
                </a:lnTo>
                <a:lnTo>
                  <a:pt x="81940" y="424865"/>
                </a:lnTo>
                <a:lnTo>
                  <a:pt x="78333" y="422706"/>
                </a:lnTo>
                <a:lnTo>
                  <a:pt x="78333" y="421271"/>
                </a:lnTo>
                <a:lnTo>
                  <a:pt x="76898" y="416953"/>
                </a:lnTo>
                <a:lnTo>
                  <a:pt x="78333" y="413346"/>
                </a:lnTo>
                <a:lnTo>
                  <a:pt x="81216" y="409752"/>
                </a:lnTo>
                <a:lnTo>
                  <a:pt x="86626" y="399808"/>
                </a:lnTo>
                <a:lnTo>
                  <a:pt x="92113" y="389597"/>
                </a:lnTo>
                <a:lnTo>
                  <a:pt x="97650" y="379514"/>
                </a:lnTo>
                <a:lnTo>
                  <a:pt x="103543" y="369430"/>
                </a:lnTo>
                <a:lnTo>
                  <a:pt x="129717" y="321386"/>
                </a:lnTo>
                <a:lnTo>
                  <a:pt x="151917" y="271665"/>
                </a:lnTo>
                <a:lnTo>
                  <a:pt x="171183" y="220713"/>
                </a:lnTo>
                <a:lnTo>
                  <a:pt x="188556" y="168935"/>
                </a:lnTo>
                <a:lnTo>
                  <a:pt x="205054" y="116738"/>
                </a:lnTo>
                <a:lnTo>
                  <a:pt x="207479" y="107784"/>
                </a:lnTo>
                <a:lnTo>
                  <a:pt x="210362" y="99098"/>
                </a:lnTo>
                <a:lnTo>
                  <a:pt x="213664" y="90411"/>
                </a:lnTo>
                <a:lnTo>
                  <a:pt x="217297" y="81457"/>
                </a:lnTo>
                <a:lnTo>
                  <a:pt x="225933" y="79298"/>
                </a:lnTo>
                <a:lnTo>
                  <a:pt x="231698" y="83616"/>
                </a:lnTo>
                <a:lnTo>
                  <a:pt x="237451" y="86499"/>
                </a:lnTo>
                <a:lnTo>
                  <a:pt x="266446" y="120535"/>
                </a:lnTo>
                <a:lnTo>
                  <a:pt x="321373" y="168910"/>
                </a:lnTo>
                <a:lnTo>
                  <a:pt x="385940" y="218351"/>
                </a:lnTo>
                <a:lnTo>
                  <a:pt x="424205" y="240830"/>
                </a:lnTo>
                <a:lnTo>
                  <a:pt x="464489" y="259943"/>
                </a:lnTo>
                <a:lnTo>
                  <a:pt x="506730" y="276567"/>
                </a:lnTo>
                <a:lnTo>
                  <a:pt x="528421" y="283743"/>
                </a:lnTo>
                <a:lnTo>
                  <a:pt x="549567" y="293027"/>
                </a:lnTo>
                <a:lnTo>
                  <a:pt x="569099" y="305409"/>
                </a:lnTo>
                <a:lnTo>
                  <a:pt x="585927" y="321919"/>
                </a:lnTo>
                <a:lnTo>
                  <a:pt x="590969" y="328396"/>
                </a:lnTo>
                <a:lnTo>
                  <a:pt x="590969" y="264248"/>
                </a:lnTo>
                <a:lnTo>
                  <a:pt x="588454" y="262788"/>
                </a:lnTo>
                <a:lnTo>
                  <a:pt x="570382" y="255016"/>
                </a:lnTo>
                <a:lnTo>
                  <a:pt x="507072" y="235305"/>
                </a:lnTo>
                <a:lnTo>
                  <a:pt x="464794" y="217436"/>
                </a:lnTo>
                <a:lnTo>
                  <a:pt x="424408" y="195643"/>
                </a:lnTo>
                <a:lnTo>
                  <a:pt x="385775" y="170014"/>
                </a:lnTo>
                <a:lnTo>
                  <a:pt x="345313" y="138023"/>
                </a:lnTo>
                <a:lnTo>
                  <a:pt x="307835" y="103682"/>
                </a:lnTo>
                <a:lnTo>
                  <a:pt x="272783" y="67043"/>
                </a:lnTo>
                <a:lnTo>
                  <a:pt x="239610" y="28181"/>
                </a:lnTo>
                <a:lnTo>
                  <a:pt x="228993" y="14947"/>
                </a:lnTo>
                <a:lnTo>
                  <a:pt x="222808" y="8242"/>
                </a:lnTo>
                <a:lnTo>
                  <a:pt x="215138" y="2260"/>
                </a:lnTo>
                <a:lnTo>
                  <a:pt x="208661" y="101"/>
                </a:lnTo>
                <a:lnTo>
                  <a:pt x="198691" y="0"/>
                </a:lnTo>
                <a:lnTo>
                  <a:pt x="189395" y="3606"/>
                </a:lnTo>
                <a:lnTo>
                  <a:pt x="182537" y="10325"/>
                </a:lnTo>
                <a:lnTo>
                  <a:pt x="179857" y="19545"/>
                </a:lnTo>
                <a:lnTo>
                  <a:pt x="179438" y="28625"/>
                </a:lnTo>
                <a:lnTo>
                  <a:pt x="179768" y="38176"/>
                </a:lnTo>
                <a:lnTo>
                  <a:pt x="179959" y="47586"/>
                </a:lnTo>
                <a:lnTo>
                  <a:pt x="168859" y="106222"/>
                </a:lnTo>
                <a:lnTo>
                  <a:pt x="155994" y="155232"/>
                </a:lnTo>
                <a:lnTo>
                  <a:pt x="140436" y="203212"/>
                </a:lnTo>
                <a:lnTo>
                  <a:pt x="122123" y="250063"/>
                </a:lnTo>
                <a:lnTo>
                  <a:pt x="100965" y="295656"/>
                </a:lnTo>
                <a:lnTo>
                  <a:pt x="76898" y="339915"/>
                </a:lnTo>
                <a:lnTo>
                  <a:pt x="50444" y="379336"/>
                </a:lnTo>
                <a:lnTo>
                  <a:pt x="20739" y="415505"/>
                </a:lnTo>
                <a:lnTo>
                  <a:pt x="14363" y="422173"/>
                </a:lnTo>
                <a:lnTo>
                  <a:pt x="9131" y="428828"/>
                </a:lnTo>
                <a:lnTo>
                  <a:pt x="1295" y="439991"/>
                </a:lnTo>
                <a:lnTo>
                  <a:pt x="0" y="447433"/>
                </a:lnTo>
                <a:lnTo>
                  <a:pt x="1663" y="454202"/>
                </a:lnTo>
                <a:lnTo>
                  <a:pt x="4940" y="459625"/>
                </a:lnTo>
                <a:lnTo>
                  <a:pt x="8496" y="463029"/>
                </a:lnTo>
                <a:lnTo>
                  <a:pt x="11379" y="465188"/>
                </a:lnTo>
                <a:lnTo>
                  <a:pt x="14973" y="465912"/>
                </a:lnTo>
                <a:lnTo>
                  <a:pt x="17856" y="466623"/>
                </a:lnTo>
                <a:lnTo>
                  <a:pt x="24333" y="468071"/>
                </a:lnTo>
                <a:lnTo>
                  <a:pt x="32258" y="468071"/>
                </a:lnTo>
                <a:lnTo>
                  <a:pt x="38735" y="467347"/>
                </a:lnTo>
                <a:lnTo>
                  <a:pt x="93078" y="462127"/>
                </a:lnTo>
                <a:lnTo>
                  <a:pt x="147205" y="455790"/>
                </a:lnTo>
                <a:lnTo>
                  <a:pt x="201104" y="448119"/>
                </a:lnTo>
                <a:lnTo>
                  <a:pt x="254711" y="438848"/>
                </a:lnTo>
                <a:lnTo>
                  <a:pt x="297637" y="429907"/>
                </a:lnTo>
                <a:lnTo>
                  <a:pt x="308013" y="427748"/>
                </a:lnTo>
                <a:lnTo>
                  <a:pt x="534085" y="384556"/>
                </a:lnTo>
                <a:lnTo>
                  <a:pt x="552221" y="380542"/>
                </a:lnTo>
                <a:lnTo>
                  <a:pt x="587959" y="371995"/>
                </a:lnTo>
                <a:lnTo>
                  <a:pt x="606094" y="367995"/>
                </a:lnTo>
                <a:lnTo>
                  <a:pt x="617321" y="363131"/>
                </a:lnTo>
                <a:lnTo>
                  <a:pt x="626795" y="355574"/>
                </a:lnTo>
                <a:lnTo>
                  <a:pt x="633831" y="346125"/>
                </a:lnTo>
                <a:lnTo>
                  <a:pt x="637768" y="335597"/>
                </a:lnTo>
                <a:lnTo>
                  <a:pt x="639013" y="321919"/>
                </a:lnTo>
                <a:close/>
              </a:path>
              <a:path w="923925" h="1645920">
                <a:moveTo>
                  <a:pt x="790613" y="529628"/>
                </a:moveTo>
                <a:lnTo>
                  <a:pt x="787882" y="520712"/>
                </a:lnTo>
                <a:lnTo>
                  <a:pt x="781380" y="513549"/>
                </a:lnTo>
                <a:lnTo>
                  <a:pt x="770966" y="507657"/>
                </a:lnTo>
                <a:lnTo>
                  <a:pt x="767372" y="505498"/>
                </a:lnTo>
                <a:lnTo>
                  <a:pt x="764489" y="504063"/>
                </a:lnTo>
                <a:lnTo>
                  <a:pt x="760882" y="503339"/>
                </a:lnTo>
                <a:lnTo>
                  <a:pt x="752919" y="502145"/>
                </a:lnTo>
                <a:lnTo>
                  <a:pt x="745223" y="501904"/>
                </a:lnTo>
                <a:lnTo>
                  <a:pt x="740727" y="502424"/>
                </a:lnTo>
                <a:lnTo>
                  <a:pt x="740727" y="558774"/>
                </a:lnTo>
                <a:lnTo>
                  <a:pt x="735685" y="567423"/>
                </a:lnTo>
                <a:lnTo>
                  <a:pt x="722007" y="607021"/>
                </a:lnTo>
                <a:lnTo>
                  <a:pt x="716927" y="613575"/>
                </a:lnTo>
                <a:lnTo>
                  <a:pt x="712114" y="620064"/>
                </a:lnTo>
                <a:lnTo>
                  <a:pt x="707021" y="626148"/>
                </a:lnTo>
                <a:lnTo>
                  <a:pt x="701128" y="631494"/>
                </a:lnTo>
                <a:lnTo>
                  <a:pt x="665454" y="665238"/>
                </a:lnTo>
                <a:lnTo>
                  <a:pt x="632625" y="701713"/>
                </a:lnTo>
                <a:lnTo>
                  <a:pt x="569506" y="777875"/>
                </a:lnTo>
                <a:lnTo>
                  <a:pt x="536257" y="815073"/>
                </a:lnTo>
                <a:lnTo>
                  <a:pt x="527189" y="824064"/>
                </a:lnTo>
                <a:lnTo>
                  <a:pt x="518337" y="833526"/>
                </a:lnTo>
                <a:lnTo>
                  <a:pt x="509625" y="843127"/>
                </a:lnTo>
                <a:lnTo>
                  <a:pt x="482117" y="872871"/>
                </a:lnTo>
                <a:lnTo>
                  <a:pt x="463537" y="893279"/>
                </a:lnTo>
                <a:lnTo>
                  <a:pt x="445490" y="914374"/>
                </a:lnTo>
                <a:lnTo>
                  <a:pt x="399491" y="974102"/>
                </a:lnTo>
                <a:lnTo>
                  <a:pt x="368769" y="1009827"/>
                </a:lnTo>
                <a:lnTo>
                  <a:pt x="336829" y="1044473"/>
                </a:lnTo>
                <a:lnTo>
                  <a:pt x="304419" y="1078572"/>
                </a:lnTo>
                <a:lnTo>
                  <a:pt x="268465" y="1114818"/>
                </a:lnTo>
                <a:lnTo>
                  <a:pt x="246100" y="1128979"/>
                </a:lnTo>
                <a:lnTo>
                  <a:pt x="241769" y="1128255"/>
                </a:lnTo>
                <a:lnTo>
                  <a:pt x="238175" y="1127531"/>
                </a:lnTo>
                <a:lnTo>
                  <a:pt x="236016" y="1125372"/>
                </a:lnTo>
                <a:lnTo>
                  <a:pt x="233133" y="1121778"/>
                </a:lnTo>
                <a:lnTo>
                  <a:pt x="224421" y="1111821"/>
                </a:lnTo>
                <a:lnTo>
                  <a:pt x="216306" y="1101521"/>
                </a:lnTo>
                <a:lnTo>
                  <a:pt x="208330" y="1091095"/>
                </a:lnTo>
                <a:lnTo>
                  <a:pt x="200012" y="1080744"/>
                </a:lnTo>
                <a:lnTo>
                  <a:pt x="186397" y="1061300"/>
                </a:lnTo>
                <a:lnTo>
                  <a:pt x="172567" y="1041857"/>
                </a:lnTo>
                <a:lnTo>
                  <a:pt x="144576" y="1002982"/>
                </a:lnTo>
                <a:lnTo>
                  <a:pt x="136550" y="993013"/>
                </a:lnTo>
                <a:lnTo>
                  <a:pt x="129552" y="982560"/>
                </a:lnTo>
                <a:lnTo>
                  <a:pt x="123215" y="971702"/>
                </a:lnTo>
                <a:lnTo>
                  <a:pt x="117221" y="960513"/>
                </a:lnTo>
                <a:lnTo>
                  <a:pt x="113347" y="949350"/>
                </a:lnTo>
                <a:lnTo>
                  <a:pt x="113258" y="938733"/>
                </a:lnTo>
                <a:lnTo>
                  <a:pt x="116408" y="928916"/>
                </a:lnTo>
                <a:lnTo>
                  <a:pt x="145300" y="900036"/>
                </a:lnTo>
                <a:lnTo>
                  <a:pt x="207975" y="850722"/>
                </a:lnTo>
                <a:lnTo>
                  <a:pt x="241871" y="826147"/>
                </a:lnTo>
                <a:lnTo>
                  <a:pt x="255460" y="819404"/>
                </a:lnTo>
                <a:lnTo>
                  <a:pt x="280441" y="807008"/>
                </a:lnTo>
                <a:lnTo>
                  <a:pt x="304685" y="793661"/>
                </a:lnTo>
                <a:lnTo>
                  <a:pt x="328256" y="779513"/>
                </a:lnTo>
                <a:lnTo>
                  <a:pt x="376148" y="748766"/>
                </a:lnTo>
                <a:lnTo>
                  <a:pt x="400532" y="733450"/>
                </a:lnTo>
                <a:lnTo>
                  <a:pt x="424929" y="718820"/>
                </a:lnTo>
                <a:lnTo>
                  <a:pt x="449846" y="704926"/>
                </a:lnTo>
                <a:lnTo>
                  <a:pt x="492988" y="682447"/>
                </a:lnTo>
                <a:lnTo>
                  <a:pt x="535165" y="657948"/>
                </a:lnTo>
                <a:lnTo>
                  <a:pt x="618324" y="607733"/>
                </a:lnTo>
                <a:lnTo>
                  <a:pt x="642442" y="595312"/>
                </a:lnTo>
                <a:lnTo>
                  <a:pt x="720572" y="555904"/>
                </a:lnTo>
                <a:lnTo>
                  <a:pt x="724166" y="554456"/>
                </a:lnTo>
                <a:lnTo>
                  <a:pt x="728484" y="555904"/>
                </a:lnTo>
                <a:lnTo>
                  <a:pt x="729208" y="555904"/>
                </a:lnTo>
                <a:lnTo>
                  <a:pt x="730643" y="556615"/>
                </a:lnTo>
                <a:lnTo>
                  <a:pt x="731367" y="556615"/>
                </a:lnTo>
                <a:lnTo>
                  <a:pt x="740727" y="558774"/>
                </a:lnTo>
                <a:lnTo>
                  <a:pt x="740727" y="502424"/>
                </a:lnTo>
                <a:lnTo>
                  <a:pt x="737806" y="502742"/>
                </a:lnTo>
                <a:lnTo>
                  <a:pt x="730643" y="504786"/>
                </a:lnTo>
                <a:lnTo>
                  <a:pt x="706132" y="517613"/>
                </a:lnTo>
                <a:lnTo>
                  <a:pt x="632726" y="555180"/>
                </a:lnTo>
                <a:lnTo>
                  <a:pt x="590435" y="579818"/>
                </a:lnTo>
                <a:lnTo>
                  <a:pt x="465696" y="654532"/>
                </a:lnTo>
                <a:lnTo>
                  <a:pt x="299732" y="750379"/>
                </a:lnTo>
                <a:lnTo>
                  <a:pt x="258584" y="775068"/>
                </a:lnTo>
                <a:lnTo>
                  <a:pt x="217830" y="800620"/>
                </a:lnTo>
                <a:lnTo>
                  <a:pt x="177634" y="827303"/>
                </a:lnTo>
                <a:lnTo>
                  <a:pt x="138099" y="855395"/>
                </a:lnTo>
                <a:lnTo>
                  <a:pt x="103543" y="883119"/>
                </a:lnTo>
                <a:lnTo>
                  <a:pt x="73304" y="915149"/>
                </a:lnTo>
                <a:lnTo>
                  <a:pt x="62953" y="935583"/>
                </a:lnTo>
                <a:lnTo>
                  <a:pt x="64490" y="946035"/>
                </a:lnTo>
                <a:lnTo>
                  <a:pt x="70421" y="957630"/>
                </a:lnTo>
                <a:lnTo>
                  <a:pt x="97840" y="997978"/>
                </a:lnTo>
                <a:lnTo>
                  <a:pt x="125984" y="1038186"/>
                </a:lnTo>
                <a:lnTo>
                  <a:pt x="154038" y="1078826"/>
                </a:lnTo>
                <a:lnTo>
                  <a:pt x="181152" y="1120419"/>
                </a:lnTo>
                <a:lnTo>
                  <a:pt x="206502" y="1163535"/>
                </a:lnTo>
                <a:lnTo>
                  <a:pt x="208661" y="1166406"/>
                </a:lnTo>
                <a:lnTo>
                  <a:pt x="214414" y="1174330"/>
                </a:lnTo>
                <a:lnTo>
                  <a:pt x="220891" y="1178648"/>
                </a:lnTo>
                <a:lnTo>
                  <a:pt x="228815" y="1180807"/>
                </a:lnTo>
                <a:lnTo>
                  <a:pt x="236461" y="1181468"/>
                </a:lnTo>
                <a:lnTo>
                  <a:pt x="244119" y="1180096"/>
                </a:lnTo>
                <a:lnTo>
                  <a:pt x="251498" y="1176553"/>
                </a:lnTo>
                <a:lnTo>
                  <a:pt x="258330" y="1170736"/>
                </a:lnTo>
                <a:lnTo>
                  <a:pt x="294208" y="1134021"/>
                </a:lnTo>
                <a:lnTo>
                  <a:pt x="299046" y="1128979"/>
                </a:lnTo>
                <a:lnTo>
                  <a:pt x="329793" y="1097000"/>
                </a:lnTo>
                <a:lnTo>
                  <a:pt x="364655" y="1059180"/>
                </a:lnTo>
                <a:lnTo>
                  <a:pt x="398348" y="1020089"/>
                </a:lnTo>
                <a:lnTo>
                  <a:pt x="430415" y="979220"/>
                </a:lnTo>
                <a:lnTo>
                  <a:pt x="453339" y="949515"/>
                </a:lnTo>
                <a:lnTo>
                  <a:pt x="477748" y="920826"/>
                </a:lnTo>
                <a:lnTo>
                  <a:pt x="503516" y="893064"/>
                </a:lnTo>
                <a:lnTo>
                  <a:pt x="530491" y="866190"/>
                </a:lnTo>
                <a:lnTo>
                  <a:pt x="535990" y="860069"/>
                </a:lnTo>
                <a:lnTo>
                  <a:pt x="546989" y="848880"/>
                </a:lnTo>
                <a:lnTo>
                  <a:pt x="552094" y="843153"/>
                </a:lnTo>
                <a:lnTo>
                  <a:pt x="584263" y="806538"/>
                </a:lnTo>
                <a:lnTo>
                  <a:pt x="680250" y="696290"/>
                </a:lnTo>
                <a:lnTo>
                  <a:pt x="693534" y="682866"/>
                </a:lnTo>
                <a:lnTo>
                  <a:pt x="707694" y="669378"/>
                </a:lnTo>
                <a:lnTo>
                  <a:pt x="723074" y="657110"/>
                </a:lnTo>
                <a:lnTo>
                  <a:pt x="740003" y="647331"/>
                </a:lnTo>
                <a:lnTo>
                  <a:pt x="745045" y="645896"/>
                </a:lnTo>
                <a:lnTo>
                  <a:pt x="749363" y="643013"/>
                </a:lnTo>
                <a:lnTo>
                  <a:pt x="753694" y="639406"/>
                </a:lnTo>
                <a:lnTo>
                  <a:pt x="764057" y="631240"/>
                </a:lnTo>
                <a:lnTo>
                  <a:pt x="772414" y="622046"/>
                </a:lnTo>
                <a:lnTo>
                  <a:pt x="776973" y="610565"/>
                </a:lnTo>
                <a:lnTo>
                  <a:pt x="776008" y="595490"/>
                </a:lnTo>
                <a:lnTo>
                  <a:pt x="775614" y="588556"/>
                </a:lnTo>
                <a:lnTo>
                  <a:pt x="777722" y="581012"/>
                </a:lnTo>
                <a:lnTo>
                  <a:pt x="780770" y="573328"/>
                </a:lnTo>
                <a:lnTo>
                  <a:pt x="783209" y="565975"/>
                </a:lnTo>
                <a:lnTo>
                  <a:pt x="784821" y="559308"/>
                </a:lnTo>
                <a:lnTo>
                  <a:pt x="786091" y="554456"/>
                </a:lnTo>
                <a:lnTo>
                  <a:pt x="788073" y="547052"/>
                </a:lnTo>
                <a:lnTo>
                  <a:pt x="789686" y="540778"/>
                </a:lnTo>
                <a:lnTo>
                  <a:pt x="790613" y="529628"/>
                </a:lnTo>
                <a:close/>
              </a:path>
              <a:path w="923925" h="1645920">
                <a:moveTo>
                  <a:pt x="923886" y="743178"/>
                </a:moveTo>
                <a:lnTo>
                  <a:pt x="922528" y="740295"/>
                </a:lnTo>
                <a:lnTo>
                  <a:pt x="917257" y="734949"/>
                </a:lnTo>
                <a:lnTo>
                  <a:pt x="910640" y="731570"/>
                </a:lnTo>
                <a:lnTo>
                  <a:pt x="906322" y="731570"/>
                </a:lnTo>
                <a:lnTo>
                  <a:pt x="903439" y="732282"/>
                </a:lnTo>
                <a:lnTo>
                  <a:pt x="895108" y="733310"/>
                </a:lnTo>
                <a:lnTo>
                  <a:pt x="866000" y="758355"/>
                </a:lnTo>
                <a:lnTo>
                  <a:pt x="866000" y="866190"/>
                </a:lnTo>
                <a:lnTo>
                  <a:pt x="864565" y="871956"/>
                </a:lnTo>
                <a:lnTo>
                  <a:pt x="863130" y="876274"/>
                </a:lnTo>
                <a:lnTo>
                  <a:pt x="861682" y="881316"/>
                </a:lnTo>
                <a:lnTo>
                  <a:pt x="859917" y="887984"/>
                </a:lnTo>
                <a:lnTo>
                  <a:pt x="857821" y="894181"/>
                </a:lnTo>
                <a:lnTo>
                  <a:pt x="855306" y="900252"/>
                </a:lnTo>
                <a:lnTo>
                  <a:pt x="852322" y="906513"/>
                </a:lnTo>
                <a:lnTo>
                  <a:pt x="834555" y="950988"/>
                </a:lnTo>
                <a:lnTo>
                  <a:pt x="819099" y="996429"/>
                </a:lnTo>
                <a:lnTo>
                  <a:pt x="805522" y="1042581"/>
                </a:lnTo>
                <a:lnTo>
                  <a:pt x="793394" y="1089215"/>
                </a:lnTo>
                <a:lnTo>
                  <a:pt x="782256" y="1136091"/>
                </a:lnTo>
                <a:lnTo>
                  <a:pt x="771690" y="1182966"/>
                </a:lnTo>
                <a:lnTo>
                  <a:pt x="768337" y="1197000"/>
                </a:lnTo>
                <a:lnTo>
                  <a:pt x="764844" y="1210957"/>
                </a:lnTo>
                <a:lnTo>
                  <a:pt x="761365" y="1224788"/>
                </a:lnTo>
                <a:lnTo>
                  <a:pt x="758012" y="1238402"/>
                </a:lnTo>
                <a:lnTo>
                  <a:pt x="746683" y="1285049"/>
                </a:lnTo>
                <a:lnTo>
                  <a:pt x="733907" y="1331277"/>
                </a:lnTo>
                <a:lnTo>
                  <a:pt x="719912" y="1378051"/>
                </a:lnTo>
                <a:lnTo>
                  <a:pt x="705472" y="1424279"/>
                </a:lnTo>
                <a:lnTo>
                  <a:pt x="691045" y="1470228"/>
                </a:lnTo>
                <a:lnTo>
                  <a:pt x="670623" y="1524762"/>
                </a:lnTo>
                <a:lnTo>
                  <a:pt x="659358" y="1551622"/>
                </a:lnTo>
                <a:lnTo>
                  <a:pt x="648563" y="1578216"/>
                </a:lnTo>
                <a:lnTo>
                  <a:pt x="643737" y="1584794"/>
                </a:lnTo>
                <a:lnTo>
                  <a:pt x="637946" y="1589290"/>
                </a:lnTo>
                <a:lnTo>
                  <a:pt x="631355" y="1591487"/>
                </a:lnTo>
                <a:lnTo>
                  <a:pt x="624090" y="1591183"/>
                </a:lnTo>
                <a:lnTo>
                  <a:pt x="617613" y="1589024"/>
                </a:lnTo>
                <a:lnTo>
                  <a:pt x="611124" y="1587576"/>
                </a:lnTo>
                <a:lnTo>
                  <a:pt x="606094" y="1584693"/>
                </a:lnTo>
                <a:lnTo>
                  <a:pt x="600329" y="1581823"/>
                </a:lnTo>
                <a:lnTo>
                  <a:pt x="562851" y="1556702"/>
                </a:lnTo>
                <a:lnTo>
                  <a:pt x="525094" y="1532051"/>
                </a:lnTo>
                <a:lnTo>
                  <a:pt x="449846" y="1483906"/>
                </a:lnTo>
                <a:lnTo>
                  <a:pt x="445528" y="1481023"/>
                </a:lnTo>
                <a:lnTo>
                  <a:pt x="441210" y="1476705"/>
                </a:lnTo>
                <a:lnTo>
                  <a:pt x="437616" y="1474546"/>
                </a:lnTo>
                <a:lnTo>
                  <a:pt x="431495" y="1467027"/>
                </a:lnTo>
                <a:lnTo>
                  <a:pt x="428078" y="1458709"/>
                </a:lnTo>
                <a:lnTo>
                  <a:pt x="427088" y="1449844"/>
                </a:lnTo>
                <a:lnTo>
                  <a:pt x="428256" y="1440713"/>
                </a:lnTo>
                <a:lnTo>
                  <a:pt x="430415" y="1433512"/>
                </a:lnTo>
                <a:lnTo>
                  <a:pt x="433298" y="1427035"/>
                </a:lnTo>
                <a:lnTo>
                  <a:pt x="438327" y="1421993"/>
                </a:lnTo>
                <a:lnTo>
                  <a:pt x="447433" y="1405712"/>
                </a:lnTo>
                <a:lnTo>
                  <a:pt x="507479" y="1313268"/>
                </a:lnTo>
                <a:lnTo>
                  <a:pt x="538988" y="1267879"/>
                </a:lnTo>
                <a:lnTo>
                  <a:pt x="634885" y="1131138"/>
                </a:lnTo>
                <a:lnTo>
                  <a:pt x="663600" y="1093241"/>
                </a:lnTo>
                <a:lnTo>
                  <a:pt x="678929" y="1075143"/>
                </a:lnTo>
                <a:lnTo>
                  <a:pt x="693928" y="1056982"/>
                </a:lnTo>
                <a:lnTo>
                  <a:pt x="848728" y="859713"/>
                </a:lnTo>
                <a:lnTo>
                  <a:pt x="850887" y="856830"/>
                </a:lnTo>
                <a:lnTo>
                  <a:pt x="854481" y="853960"/>
                </a:lnTo>
                <a:lnTo>
                  <a:pt x="858812" y="854671"/>
                </a:lnTo>
                <a:lnTo>
                  <a:pt x="860247" y="855395"/>
                </a:lnTo>
                <a:lnTo>
                  <a:pt x="861682" y="855395"/>
                </a:lnTo>
                <a:lnTo>
                  <a:pt x="863130" y="856830"/>
                </a:lnTo>
                <a:lnTo>
                  <a:pt x="863841" y="858989"/>
                </a:lnTo>
                <a:lnTo>
                  <a:pt x="865289" y="862596"/>
                </a:lnTo>
                <a:lnTo>
                  <a:pt x="866000" y="866190"/>
                </a:lnTo>
                <a:lnTo>
                  <a:pt x="866000" y="758355"/>
                </a:lnTo>
                <a:lnTo>
                  <a:pt x="858037" y="769302"/>
                </a:lnTo>
                <a:lnTo>
                  <a:pt x="849947" y="780999"/>
                </a:lnTo>
                <a:lnTo>
                  <a:pt x="842251" y="792759"/>
                </a:lnTo>
                <a:lnTo>
                  <a:pt x="831481" y="808278"/>
                </a:lnTo>
                <a:lnTo>
                  <a:pt x="801204" y="853236"/>
                </a:lnTo>
                <a:lnTo>
                  <a:pt x="737933" y="940714"/>
                </a:lnTo>
                <a:lnTo>
                  <a:pt x="705929" y="983843"/>
                </a:lnTo>
                <a:lnTo>
                  <a:pt x="673049" y="1026020"/>
                </a:lnTo>
                <a:lnTo>
                  <a:pt x="659587" y="1042035"/>
                </a:lnTo>
                <a:lnTo>
                  <a:pt x="646315" y="1057973"/>
                </a:lnTo>
                <a:lnTo>
                  <a:pt x="633463" y="1074318"/>
                </a:lnTo>
                <a:lnTo>
                  <a:pt x="621207" y="1091539"/>
                </a:lnTo>
                <a:lnTo>
                  <a:pt x="588810" y="1136091"/>
                </a:lnTo>
                <a:lnTo>
                  <a:pt x="491337" y="1271168"/>
                </a:lnTo>
                <a:lnTo>
                  <a:pt x="459206" y="1316164"/>
                </a:lnTo>
                <a:lnTo>
                  <a:pt x="426542" y="1363853"/>
                </a:lnTo>
                <a:lnTo>
                  <a:pt x="394411" y="1412633"/>
                </a:lnTo>
                <a:lnTo>
                  <a:pt x="382866" y="1438249"/>
                </a:lnTo>
                <a:lnTo>
                  <a:pt x="380009" y="1444307"/>
                </a:lnTo>
                <a:lnTo>
                  <a:pt x="376783" y="1460512"/>
                </a:lnTo>
                <a:lnTo>
                  <a:pt x="377939" y="1472387"/>
                </a:lnTo>
                <a:lnTo>
                  <a:pt x="383552" y="1481569"/>
                </a:lnTo>
                <a:lnTo>
                  <a:pt x="393687" y="1489671"/>
                </a:lnTo>
                <a:lnTo>
                  <a:pt x="466864" y="1536192"/>
                </a:lnTo>
                <a:lnTo>
                  <a:pt x="503148" y="1560029"/>
                </a:lnTo>
                <a:lnTo>
                  <a:pt x="538416" y="1585417"/>
                </a:lnTo>
                <a:lnTo>
                  <a:pt x="550100" y="1594104"/>
                </a:lnTo>
                <a:lnTo>
                  <a:pt x="562267" y="1601978"/>
                </a:lnTo>
                <a:lnTo>
                  <a:pt x="574560" y="1609305"/>
                </a:lnTo>
                <a:lnTo>
                  <a:pt x="586651" y="1616379"/>
                </a:lnTo>
                <a:lnTo>
                  <a:pt x="599605" y="1624088"/>
                </a:lnTo>
                <a:lnTo>
                  <a:pt x="612482" y="1631137"/>
                </a:lnTo>
                <a:lnTo>
                  <a:pt x="625221" y="1637639"/>
                </a:lnTo>
                <a:lnTo>
                  <a:pt x="637768" y="1643735"/>
                </a:lnTo>
                <a:lnTo>
                  <a:pt x="639927" y="1643735"/>
                </a:lnTo>
                <a:lnTo>
                  <a:pt x="642086" y="1644459"/>
                </a:lnTo>
                <a:lnTo>
                  <a:pt x="643534" y="1644459"/>
                </a:lnTo>
                <a:lnTo>
                  <a:pt x="652589" y="1645323"/>
                </a:lnTo>
                <a:lnTo>
                  <a:pt x="660895" y="1642745"/>
                </a:lnTo>
                <a:lnTo>
                  <a:pt x="667727" y="1637068"/>
                </a:lnTo>
                <a:lnTo>
                  <a:pt x="672325" y="1628609"/>
                </a:lnTo>
                <a:lnTo>
                  <a:pt x="673773" y="1624291"/>
                </a:lnTo>
                <a:lnTo>
                  <a:pt x="681075" y="1593481"/>
                </a:lnTo>
                <a:lnTo>
                  <a:pt x="681672" y="1591487"/>
                </a:lnTo>
                <a:lnTo>
                  <a:pt x="690143" y="1563014"/>
                </a:lnTo>
                <a:lnTo>
                  <a:pt x="701103" y="1533486"/>
                </a:lnTo>
                <a:lnTo>
                  <a:pt x="714082" y="1505508"/>
                </a:lnTo>
                <a:lnTo>
                  <a:pt x="716546" y="1499120"/>
                </a:lnTo>
                <a:lnTo>
                  <a:pt x="718591" y="1492821"/>
                </a:lnTo>
                <a:lnTo>
                  <a:pt x="720369" y="1486369"/>
                </a:lnTo>
                <a:lnTo>
                  <a:pt x="722007" y="1479588"/>
                </a:lnTo>
                <a:lnTo>
                  <a:pt x="736930" y="1430451"/>
                </a:lnTo>
                <a:lnTo>
                  <a:pt x="751420" y="1381010"/>
                </a:lnTo>
                <a:lnTo>
                  <a:pt x="765289" y="1331620"/>
                </a:lnTo>
                <a:lnTo>
                  <a:pt x="778751" y="1281303"/>
                </a:lnTo>
                <a:lnTo>
                  <a:pt x="791438" y="1231138"/>
                </a:lnTo>
                <a:lnTo>
                  <a:pt x="803300" y="1181074"/>
                </a:lnTo>
                <a:lnTo>
                  <a:pt x="812685" y="1137234"/>
                </a:lnTo>
                <a:lnTo>
                  <a:pt x="822807" y="1094054"/>
                </a:lnTo>
                <a:lnTo>
                  <a:pt x="834555" y="1051420"/>
                </a:lnTo>
                <a:lnTo>
                  <a:pt x="848728" y="1009459"/>
                </a:lnTo>
                <a:lnTo>
                  <a:pt x="864590" y="965428"/>
                </a:lnTo>
                <a:lnTo>
                  <a:pt x="882205" y="921715"/>
                </a:lnTo>
                <a:lnTo>
                  <a:pt x="900366" y="878154"/>
                </a:lnTo>
                <a:lnTo>
                  <a:pt x="910056" y="853960"/>
                </a:lnTo>
                <a:lnTo>
                  <a:pt x="917841" y="834517"/>
                </a:lnTo>
                <a:lnTo>
                  <a:pt x="918565" y="830922"/>
                </a:lnTo>
                <a:lnTo>
                  <a:pt x="922159" y="828763"/>
                </a:lnTo>
                <a:lnTo>
                  <a:pt x="922883" y="825157"/>
                </a:lnTo>
                <a:lnTo>
                  <a:pt x="923607" y="822274"/>
                </a:lnTo>
                <a:lnTo>
                  <a:pt x="923886" y="821855"/>
                </a:lnTo>
                <a:lnTo>
                  <a:pt x="923886" y="812698"/>
                </a:lnTo>
                <a:lnTo>
                  <a:pt x="920394" y="799338"/>
                </a:lnTo>
                <a:lnTo>
                  <a:pt x="920457" y="784390"/>
                </a:lnTo>
                <a:lnTo>
                  <a:pt x="922794" y="769366"/>
                </a:lnTo>
                <a:lnTo>
                  <a:pt x="923886" y="763651"/>
                </a:lnTo>
                <a:lnTo>
                  <a:pt x="923886" y="743178"/>
                </a:lnTo>
                <a:close/>
              </a:path>
            </a:pathLst>
          </a:custGeom>
          <a:solidFill>
            <a:srgbClr val="788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9">
            <a:extLst>
              <a:ext uri="{FF2B5EF4-FFF2-40B4-BE49-F238E27FC236}">
                <a16:creationId xmlns:a16="http://schemas.microsoft.com/office/drawing/2014/main" id="{5020AD97-AF83-43C4-A8E8-0701CC0655DD}"/>
              </a:ext>
            </a:extLst>
          </p:cNvPr>
          <p:cNvSpPr txBox="1">
            <a:spLocks/>
          </p:cNvSpPr>
          <p:nvPr/>
        </p:nvSpPr>
        <p:spPr>
          <a:xfrm>
            <a:off x="376163" y="3996145"/>
            <a:ext cx="9250680" cy="91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50" b="1" i="0">
                <a:solidFill>
                  <a:srgbClr val="4B2912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GB" sz="5850" spc="-130" dirty="0"/>
              <a:t>W</a:t>
            </a:r>
            <a:r>
              <a:rPr lang="en-GB" sz="5850" spc="-200" dirty="0"/>
              <a:t>e</a:t>
            </a:r>
            <a:r>
              <a:rPr lang="en-GB" sz="5850" spc="-240" dirty="0"/>
              <a:t>l</a:t>
            </a:r>
            <a:r>
              <a:rPr lang="en-GB" sz="5850" spc="-35" dirty="0"/>
              <a:t>c</a:t>
            </a:r>
            <a:r>
              <a:rPr lang="en-GB" sz="5850" spc="-195" dirty="0"/>
              <a:t>o</a:t>
            </a:r>
            <a:r>
              <a:rPr lang="en-GB" sz="5850" spc="-40" dirty="0"/>
              <a:t>m</a:t>
            </a:r>
            <a:r>
              <a:rPr lang="en-GB" sz="5850" spc="-195" dirty="0"/>
              <a:t>e</a:t>
            </a:r>
            <a:r>
              <a:rPr lang="en-GB" sz="5850" spc="-345" dirty="0"/>
              <a:t> </a:t>
            </a:r>
            <a:r>
              <a:rPr lang="en-GB" sz="5850" spc="-225" dirty="0"/>
              <a:t>t</a:t>
            </a:r>
            <a:r>
              <a:rPr lang="en-GB" sz="5850" spc="-190" dirty="0"/>
              <a:t>o</a:t>
            </a:r>
            <a:r>
              <a:rPr lang="en-GB" sz="5850" spc="-345" dirty="0"/>
              <a:t> </a:t>
            </a:r>
            <a:r>
              <a:rPr lang="en-GB" sz="5850" spc="-125" dirty="0"/>
              <a:t>t</a:t>
            </a:r>
            <a:r>
              <a:rPr lang="en-GB" sz="5850" spc="-110" dirty="0"/>
              <a:t>h</a:t>
            </a:r>
            <a:r>
              <a:rPr lang="en-GB" sz="5850" spc="-195" dirty="0"/>
              <a:t>e</a:t>
            </a:r>
            <a:r>
              <a:rPr lang="en-GB" sz="5850" spc="-345" dirty="0"/>
              <a:t> </a:t>
            </a:r>
            <a:r>
              <a:rPr lang="en-GB" sz="5850" spc="-155" dirty="0"/>
              <a:t>F</a:t>
            </a:r>
            <a:r>
              <a:rPr lang="en-GB" sz="5850" spc="-160" dirty="0"/>
              <a:t>u</a:t>
            </a:r>
            <a:r>
              <a:rPr lang="en-GB" sz="5850" spc="-125" dirty="0"/>
              <a:t>t</a:t>
            </a:r>
            <a:r>
              <a:rPr lang="en-GB" sz="5850" spc="-160" dirty="0"/>
              <a:t>u</a:t>
            </a:r>
            <a:r>
              <a:rPr lang="en-GB" sz="5850" spc="-445" dirty="0"/>
              <a:t>r</a:t>
            </a:r>
            <a:r>
              <a:rPr lang="en-GB" sz="5850" spc="-200" dirty="0"/>
              <a:t>e</a:t>
            </a:r>
            <a:r>
              <a:rPr lang="en-GB" sz="5850" spc="-665" dirty="0"/>
              <a:t>!</a:t>
            </a:r>
            <a:endParaRPr lang="en-GB" sz="5850" dirty="0"/>
          </a:p>
        </p:txBody>
      </p:sp>
      <p:sp>
        <p:nvSpPr>
          <p:cNvPr id="7" name="object 36">
            <a:extLst>
              <a:ext uri="{FF2B5EF4-FFF2-40B4-BE49-F238E27FC236}">
                <a16:creationId xmlns:a16="http://schemas.microsoft.com/office/drawing/2014/main" id="{2AFCD195-72F9-4256-839C-F894390FB439}"/>
              </a:ext>
            </a:extLst>
          </p:cNvPr>
          <p:cNvSpPr txBox="1"/>
          <p:nvPr/>
        </p:nvSpPr>
        <p:spPr>
          <a:xfrm>
            <a:off x="511344" y="4737230"/>
            <a:ext cx="12075239" cy="11006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2900" spc="-5" dirty="0">
                <a:solidFill>
                  <a:srgbClr val="4B2912"/>
                </a:solidFill>
                <a:latin typeface="Courier New"/>
                <a:cs typeface="Courier New"/>
              </a:rPr>
              <a:t>In</a:t>
            </a:r>
            <a:r>
              <a:rPr sz="2900" spc="5" dirty="0">
                <a:solidFill>
                  <a:srgbClr val="4B2912"/>
                </a:solidFill>
                <a:latin typeface="Courier New"/>
                <a:cs typeface="Courier New"/>
              </a:rPr>
              <a:t> </a:t>
            </a:r>
            <a:r>
              <a:rPr sz="2900" spc="-5" dirty="0">
                <a:solidFill>
                  <a:srgbClr val="4B2912"/>
                </a:solidFill>
                <a:latin typeface="Courier New"/>
                <a:cs typeface="Courier New"/>
              </a:rPr>
              <a:t>a</a:t>
            </a:r>
            <a:r>
              <a:rPr sz="2900" spc="10" dirty="0">
                <a:solidFill>
                  <a:srgbClr val="4B2912"/>
                </a:solidFill>
                <a:latin typeface="Courier New"/>
                <a:cs typeface="Courier New"/>
              </a:rPr>
              <a:t> </a:t>
            </a:r>
            <a:r>
              <a:rPr sz="2900" spc="-10" dirty="0">
                <a:solidFill>
                  <a:srgbClr val="4B2912"/>
                </a:solidFill>
                <a:latin typeface="Courier New"/>
                <a:cs typeface="Courier New"/>
              </a:rPr>
              <a:t>world</a:t>
            </a:r>
            <a:r>
              <a:rPr sz="2900" spc="5" dirty="0">
                <a:solidFill>
                  <a:srgbClr val="4B2912"/>
                </a:solidFill>
                <a:latin typeface="Courier New"/>
                <a:cs typeface="Courier New"/>
              </a:rPr>
              <a:t> </a:t>
            </a:r>
            <a:r>
              <a:rPr sz="2900" spc="-10" dirty="0">
                <a:solidFill>
                  <a:srgbClr val="4B2912"/>
                </a:solidFill>
                <a:latin typeface="Courier New"/>
                <a:cs typeface="Courier New"/>
              </a:rPr>
              <a:t>where</a:t>
            </a:r>
            <a:r>
              <a:rPr sz="2900" spc="10" dirty="0">
                <a:solidFill>
                  <a:srgbClr val="4B2912"/>
                </a:solidFill>
                <a:latin typeface="Courier New"/>
                <a:cs typeface="Courier New"/>
              </a:rPr>
              <a:t> </a:t>
            </a:r>
            <a:r>
              <a:rPr sz="2900" spc="-10" dirty="0">
                <a:latin typeface="Courier New"/>
                <a:cs typeface="Courier New"/>
              </a:rPr>
              <a:t>germs</a:t>
            </a:r>
            <a:r>
              <a:rPr sz="2900" spc="10" dirty="0">
                <a:latin typeface="Courier New"/>
                <a:cs typeface="Courier New"/>
              </a:rPr>
              <a:t> </a:t>
            </a:r>
            <a:r>
              <a:rPr sz="2900" spc="-5" dirty="0">
                <a:solidFill>
                  <a:srgbClr val="4B2912"/>
                </a:solidFill>
                <a:latin typeface="Courier New"/>
                <a:cs typeface="Courier New"/>
              </a:rPr>
              <a:t>are</a:t>
            </a:r>
            <a:r>
              <a:rPr sz="2900" spc="5" dirty="0">
                <a:solidFill>
                  <a:srgbClr val="4B2912"/>
                </a:solidFill>
                <a:latin typeface="Courier New"/>
                <a:cs typeface="Courier New"/>
              </a:rPr>
              <a:t> </a:t>
            </a:r>
            <a:r>
              <a:rPr sz="2900" spc="-10" dirty="0">
                <a:solidFill>
                  <a:srgbClr val="4B2912"/>
                </a:solidFill>
                <a:latin typeface="Courier New"/>
                <a:cs typeface="Courier New"/>
              </a:rPr>
              <a:t>everywhere,</a:t>
            </a:r>
            <a:r>
              <a:rPr sz="2900" spc="10" dirty="0">
                <a:solidFill>
                  <a:srgbClr val="4B2912"/>
                </a:solidFill>
                <a:latin typeface="Courier New"/>
                <a:cs typeface="Courier New"/>
              </a:rPr>
              <a:t> </a:t>
            </a:r>
            <a:r>
              <a:rPr sz="2900" spc="-5" dirty="0">
                <a:solidFill>
                  <a:srgbClr val="4B2912"/>
                </a:solidFill>
                <a:latin typeface="Courier New"/>
                <a:cs typeface="Courier New"/>
              </a:rPr>
              <a:t>the</a:t>
            </a:r>
            <a:r>
              <a:rPr sz="2900" spc="5" dirty="0">
                <a:solidFill>
                  <a:srgbClr val="4B2912"/>
                </a:solidFill>
                <a:latin typeface="Courier New"/>
                <a:cs typeface="Courier New"/>
              </a:rPr>
              <a:t> </a:t>
            </a:r>
            <a:r>
              <a:rPr sz="2900" b="1" spc="-10" dirty="0">
                <a:latin typeface="Courier New"/>
                <a:cs typeface="Courier New"/>
              </a:rPr>
              <a:t>Automated</a:t>
            </a:r>
            <a:r>
              <a:rPr sz="2900" b="1" spc="10" dirty="0">
                <a:latin typeface="Courier New"/>
                <a:cs typeface="Courier New"/>
              </a:rPr>
              <a:t> </a:t>
            </a:r>
            <a:r>
              <a:rPr sz="2900" b="1" spc="-10" dirty="0">
                <a:latin typeface="Courier New"/>
                <a:cs typeface="Courier New"/>
              </a:rPr>
              <a:t>Sanitization</a:t>
            </a:r>
            <a:r>
              <a:rPr sz="2900" b="1" spc="10" dirty="0">
                <a:latin typeface="Courier New"/>
                <a:cs typeface="Courier New"/>
              </a:rPr>
              <a:t> </a:t>
            </a:r>
            <a:r>
              <a:rPr sz="2900" b="1" spc="-10" dirty="0">
                <a:latin typeface="Courier New"/>
                <a:cs typeface="Courier New"/>
              </a:rPr>
              <a:t>Revolution</a:t>
            </a:r>
            <a:r>
              <a:rPr sz="2900" b="1" spc="5" dirty="0">
                <a:latin typeface="Courier New"/>
                <a:cs typeface="Courier New"/>
              </a:rPr>
              <a:t> </a:t>
            </a:r>
            <a:r>
              <a:rPr sz="2900" b="1" spc="-5" dirty="0">
                <a:solidFill>
                  <a:srgbClr val="4B2912"/>
                </a:solidFill>
                <a:latin typeface="Courier New"/>
                <a:cs typeface="Courier New"/>
              </a:rPr>
              <a:t>is</a:t>
            </a:r>
            <a:r>
              <a:rPr sz="2900" b="1" spc="10" dirty="0">
                <a:solidFill>
                  <a:srgbClr val="4B2912"/>
                </a:solidFill>
                <a:latin typeface="Courier New"/>
                <a:cs typeface="Courier New"/>
              </a:rPr>
              <a:t> </a:t>
            </a:r>
            <a:r>
              <a:rPr sz="2900" b="1" spc="-10" dirty="0">
                <a:solidFill>
                  <a:srgbClr val="4B2912"/>
                </a:solidFill>
                <a:latin typeface="Courier New"/>
                <a:cs typeface="Courier New"/>
              </a:rPr>
              <a:t>here</a:t>
            </a:r>
            <a:r>
              <a:rPr sz="2900" b="1" spc="5" dirty="0">
                <a:solidFill>
                  <a:srgbClr val="4B2912"/>
                </a:solidFill>
                <a:latin typeface="Courier New"/>
                <a:cs typeface="Courier New"/>
              </a:rPr>
              <a:t> </a:t>
            </a:r>
            <a:r>
              <a:rPr sz="2900" b="1" spc="-5" dirty="0">
                <a:solidFill>
                  <a:srgbClr val="4B2912"/>
                </a:solidFill>
                <a:latin typeface="Courier New"/>
                <a:cs typeface="Courier New"/>
              </a:rPr>
              <a:t>to </a:t>
            </a:r>
            <a:r>
              <a:rPr sz="2900" b="1" spc="-795" dirty="0">
                <a:solidFill>
                  <a:srgbClr val="4B2912"/>
                </a:solidFill>
                <a:latin typeface="Courier New"/>
                <a:cs typeface="Courier New"/>
              </a:rPr>
              <a:t> </a:t>
            </a:r>
            <a:r>
              <a:rPr sz="2900" b="1" spc="-10" dirty="0">
                <a:solidFill>
                  <a:srgbClr val="4B2912"/>
                </a:solidFill>
                <a:latin typeface="Courier New"/>
                <a:cs typeface="Courier New"/>
              </a:rPr>
              <a:t>save</a:t>
            </a:r>
            <a:r>
              <a:rPr sz="2900" b="1" spc="5" dirty="0">
                <a:solidFill>
                  <a:srgbClr val="4B2912"/>
                </a:solidFill>
                <a:latin typeface="Courier New"/>
                <a:cs typeface="Courier New"/>
              </a:rPr>
              <a:t> </a:t>
            </a:r>
            <a:r>
              <a:rPr sz="2900" b="1" spc="-5" dirty="0">
                <a:solidFill>
                  <a:srgbClr val="4B2912"/>
                </a:solidFill>
                <a:latin typeface="Courier New"/>
                <a:cs typeface="Courier New"/>
              </a:rPr>
              <a:t>the</a:t>
            </a:r>
            <a:r>
              <a:rPr sz="2900" b="1" spc="5" dirty="0">
                <a:solidFill>
                  <a:srgbClr val="4B2912"/>
                </a:solidFill>
                <a:latin typeface="Courier New"/>
                <a:cs typeface="Courier New"/>
              </a:rPr>
              <a:t> </a:t>
            </a:r>
            <a:r>
              <a:rPr sz="2900" b="1" spc="-10" dirty="0">
                <a:solidFill>
                  <a:srgbClr val="4B2912"/>
                </a:solidFill>
                <a:latin typeface="Courier New"/>
                <a:cs typeface="Courier New"/>
              </a:rPr>
              <a:t>day!</a:t>
            </a:r>
            <a:r>
              <a:rPr sz="2900" b="1" spc="5" dirty="0">
                <a:solidFill>
                  <a:srgbClr val="4B2912"/>
                </a:solidFill>
                <a:latin typeface="Courier New"/>
                <a:cs typeface="Courier New"/>
              </a:rPr>
              <a:t> </a:t>
            </a:r>
            <a:endParaRPr lang="en-IN" sz="2900" b="1" spc="-10" dirty="0">
              <a:solidFill>
                <a:srgbClr val="4B2912"/>
              </a:solidFill>
              <a:latin typeface="Courier New"/>
              <a:cs typeface="Courier New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CABA5D-F057-44D8-91F8-8A9F0E77530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8" r="23457"/>
          <a:stretch/>
        </p:blipFill>
        <p:spPr bwMode="auto">
          <a:xfrm>
            <a:off x="15047669" y="3712053"/>
            <a:ext cx="3221315" cy="65697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object 34">
            <a:extLst>
              <a:ext uri="{FF2B5EF4-FFF2-40B4-BE49-F238E27FC236}">
                <a16:creationId xmlns:a16="http://schemas.microsoft.com/office/drawing/2014/main" id="{0328DE39-6F73-426E-A187-1B01FBD4FC2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8601" y="3151099"/>
            <a:ext cx="3939450" cy="1278937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3F0451-E67E-41D8-961F-BC73AB0A3637}"/>
              </a:ext>
            </a:extLst>
          </p:cNvPr>
          <p:cNvSpPr/>
          <p:nvPr/>
        </p:nvSpPr>
        <p:spPr>
          <a:xfrm>
            <a:off x="511344" y="6353760"/>
            <a:ext cx="12753806" cy="35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Statement:</a:t>
            </a:r>
            <a:endParaRPr lang="en-GB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Due to travelling of heavy passengers in trains there is a </a:t>
            </a:r>
            <a:r>
              <a:rPr lang="en-IN" sz="32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possibility of getting infected with the people suffering from various diseases.</a:t>
            </a:r>
            <a:r>
              <a:rPr lang="en-IN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address the issue, a system is to be developed for proper sanitization without manual involvement </a:t>
            </a:r>
            <a:endParaRPr lang="en-GB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BF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94770" y="-42531"/>
            <a:ext cx="6859879" cy="614982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9413999"/>
            <a:ext cx="15652115" cy="872490"/>
            <a:chOff x="0" y="9413999"/>
            <a:chExt cx="15652115" cy="872490"/>
          </a:xfrm>
        </p:grpSpPr>
        <p:sp>
          <p:nvSpPr>
            <p:cNvPr id="5" name="object 5"/>
            <p:cNvSpPr/>
            <p:nvPr/>
          </p:nvSpPr>
          <p:spPr>
            <a:xfrm>
              <a:off x="0" y="9413999"/>
              <a:ext cx="15652115" cy="872490"/>
            </a:xfrm>
            <a:custGeom>
              <a:avLst/>
              <a:gdLst/>
              <a:ahLst/>
              <a:cxnLst/>
              <a:rect l="l" t="t" r="r" b="b"/>
              <a:pathLst>
                <a:path w="15652115" h="872490">
                  <a:moveTo>
                    <a:pt x="6911961" y="134619"/>
                  </a:moveTo>
                  <a:lnTo>
                    <a:pt x="6298496" y="134619"/>
                  </a:lnTo>
                  <a:lnTo>
                    <a:pt x="6376528" y="123189"/>
                  </a:lnTo>
                  <a:lnTo>
                    <a:pt x="6428373" y="111759"/>
                  </a:lnTo>
                  <a:lnTo>
                    <a:pt x="6485329" y="100329"/>
                  </a:lnTo>
                  <a:lnTo>
                    <a:pt x="6604256" y="69849"/>
                  </a:lnTo>
                  <a:lnTo>
                    <a:pt x="6661066" y="54609"/>
                  </a:lnTo>
                  <a:lnTo>
                    <a:pt x="6712667" y="39369"/>
                  </a:lnTo>
                  <a:lnTo>
                    <a:pt x="6756479" y="24129"/>
                  </a:lnTo>
                  <a:lnTo>
                    <a:pt x="6810412" y="0"/>
                  </a:lnTo>
                  <a:lnTo>
                    <a:pt x="6837495" y="21589"/>
                  </a:lnTo>
                  <a:lnTo>
                    <a:pt x="6844489" y="31749"/>
                  </a:lnTo>
                  <a:lnTo>
                    <a:pt x="6839430" y="38099"/>
                  </a:lnTo>
                  <a:lnTo>
                    <a:pt x="6830353" y="40639"/>
                  </a:lnTo>
                  <a:lnTo>
                    <a:pt x="6825295" y="45719"/>
                  </a:lnTo>
                  <a:lnTo>
                    <a:pt x="6832289" y="57149"/>
                  </a:lnTo>
                  <a:lnTo>
                    <a:pt x="6859371" y="78739"/>
                  </a:lnTo>
                  <a:lnTo>
                    <a:pt x="6886731" y="97789"/>
                  </a:lnTo>
                  <a:lnTo>
                    <a:pt x="6892952" y="104139"/>
                  </a:lnTo>
                  <a:lnTo>
                    <a:pt x="6900861" y="115569"/>
                  </a:lnTo>
                  <a:lnTo>
                    <a:pt x="6910525" y="132079"/>
                  </a:lnTo>
                  <a:lnTo>
                    <a:pt x="6911961" y="134619"/>
                  </a:lnTo>
                  <a:close/>
                </a:path>
                <a:path w="15652115" h="872490">
                  <a:moveTo>
                    <a:pt x="15651937" y="872489"/>
                  </a:moveTo>
                  <a:lnTo>
                    <a:pt x="0" y="872489"/>
                  </a:lnTo>
                  <a:lnTo>
                    <a:pt x="0" y="36829"/>
                  </a:lnTo>
                  <a:lnTo>
                    <a:pt x="30070" y="40639"/>
                  </a:lnTo>
                  <a:lnTo>
                    <a:pt x="183268" y="55879"/>
                  </a:lnTo>
                  <a:lnTo>
                    <a:pt x="234311" y="63499"/>
                  </a:lnTo>
                  <a:lnTo>
                    <a:pt x="285104" y="73659"/>
                  </a:lnTo>
                  <a:lnTo>
                    <a:pt x="335507" y="87629"/>
                  </a:lnTo>
                  <a:lnTo>
                    <a:pt x="609105" y="118109"/>
                  </a:lnTo>
                  <a:lnTo>
                    <a:pt x="656388" y="134619"/>
                  </a:lnTo>
                  <a:lnTo>
                    <a:pt x="701218" y="151129"/>
                  </a:lnTo>
                  <a:lnTo>
                    <a:pt x="743214" y="170179"/>
                  </a:lnTo>
                  <a:lnTo>
                    <a:pt x="781995" y="190499"/>
                  </a:lnTo>
                  <a:lnTo>
                    <a:pt x="817183" y="212089"/>
                  </a:lnTo>
                  <a:lnTo>
                    <a:pt x="905268" y="212089"/>
                  </a:lnTo>
                  <a:lnTo>
                    <a:pt x="937152" y="218439"/>
                  </a:lnTo>
                  <a:lnTo>
                    <a:pt x="975008" y="229869"/>
                  </a:lnTo>
                  <a:lnTo>
                    <a:pt x="1080161" y="266699"/>
                  </a:lnTo>
                  <a:lnTo>
                    <a:pt x="1109388" y="275589"/>
                  </a:lnTo>
                  <a:lnTo>
                    <a:pt x="1134700" y="278129"/>
                  </a:lnTo>
                  <a:lnTo>
                    <a:pt x="1205057" y="278129"/>
                  </a:lnTo>
                  <a:lnTo>
                    <a:pt x="1221819" y="284479"/>
                  </a:lnTo>
                  <a:lnTo>
                    <a:pt x="1245287" y="295909"/>
                  </a:lnTo>
                  <a:lnTo>
                    <a:pt x="1268619" y="309879"/>
                  </a:lnTo>
                  <a:lnTo>
                    <a:pt x="1292908" y="323849"/>
                  </a:lnTo>
                  <a:lnTo>
                    <a:pt x="1317129" y="336549"/>
                  </a:lnTo>
                  <a:lnTo>
                    <a:pt x="1341215" y="344169"/>
                  </a:lnTo>
                  <a:lnTo>
                    <a:pt x="1365098" y="347979"/>
                  </a:lnTo>
                  <a:lnTo>
                    <a:pt x="3288209" y="347979"/>
                  </a:lnTo>
                  <a:lnTo>
                    <a:pt x="3307718" y="354329"/>
                  </a:lnTo>
                  <a:lnTo>
                    <a:pt x="3358401" y="372109"/>
                  </a:lnTo>
                  <a:lnTo>
                    <a:pt x="3408847" y="388619"/>
                  </a:lnTo>
                  <a:lnTo>
                    <a:pt x="3508235" y="419099"/>
                  </a:lnTo>
                  <a:lnTo>
                    <a:pt x="3556783" y="433069"/>
                  </a:lnTo>
                  <a:lnTo>
                    <a:pt x="3604302" y="445769"/>
                  </a:lnTo>
                  <a:lnTo>
                    <a:pt x="3650595" y="455929"/>
                  </a:lnTo>
                  <a:lnTo>
                    <a:pt x="3695465" y="464819"/>
                  </a:lnTo>
                  <a:lnTo>
                    <a:pt x="3738714" y="471169"/>
                  </a:lnTo>
                  <a:lnTo>
                    <a:pt x="3780144" y="476249"/>
                  </a:lnTo>
                  <a:lnTo>
                    <a:pt x="3819557" y="477519"/>
                  </a:lnTo>
                  <a:lnTo>
                    <a:pt x="5219618" y="477519"/>
                  </a:lnTo>
                  <a:lnTo>
                    <a:pt x="5232267" y="507999"/>
                  </a:lnTo>
                  <a:lnTo>
                    <a:pt x="5258655" y="566419"/>
                  </a:lnTo>
                  <a:lnTo>
                    <a:pt x="5285988" y="619759"/>
                  </a:lnTo>
                  <a:lnTo>
                    <a:pt x="5312539" y="657859"/>
                  </a:lnTo>
                  <a:lnTo>
                    <a:pt x="5336584" y="673099"/>
                  </a:lnTo>
                  <a:lnTo>
                    <a:pt x="15651937" y="673099"/>
                  </a:lnTo>
                  <a:lnTo>
                    <a:pt x="15651937" y="872489"/>
                  </a:lnTo>
                  <a:close/>
                </a:path>
                <a:path w="15652115" h="872490">
                  <a:moveTo>
                    <a:pt x="10405461" y="320039"/>
                  </a:moveTo>
                  <a:lnTo>
                    <a:pt x="5458983" y="320039"/>
                  </a:lnTo>
                  <a:lnTo>
                    <a:pt x="5522954" y="318769"/>
                  </a:lnTo>
                  <a:lnTo>
                    <a:pt x="5583869" y="316229"/>
                  </a:lnTo>
                  <a:lnTo>
                    <a:pt x="5641794" y="311149"/>
                  </a:lnTo>
                  <a:lnTo>
                    <a:pt x="5696795" y="304799"/>
                  </a:lnTo>
                  <a:lnTo>
                    <a:pt x="5798281" y="289559"/>
                  </a:lnTo>
                  <a:lnTo>
                    <a:pt x="5844896" y="279399"/>
                  </a:lnTo>
                  <a:lnTo>
                    <a:pt x="5888846" y="269239"/>
                  </a:lnTo>
                  <a:lnTo>
                    <a:pt x="5930197" y="257809"/>
                  </a:lnTo>
                  <a:lnTo>
                    <a:pt x="5969012" y="246379"/>
                  </a:lnTo>
                  <a:lnTo>
                    <a:pt x="6005358" y="233679"/>
                  </a:lnTo>
                  <a:lnTo>
                    <a:pt x="6039298" y="222249"/>
                  </a:lnTo>
                  <a:lnTo>
                    <a:pt x="6110814" y="193039"/>
                  </a:lnTo>
                  <a:lnTo>
                    <a:pt x="6169577" y="165099"/>
                  </a:lnTo>
                  <a:lnTo>
                    <a:pt x="6216486" y="143509"/>
                  </a:lnTo>
                  <a:lnTo>
                    <a:pt x="6252440" y="128269"/>
                  </a:lnTo>
                  <a:lnTo>
                    <a:pt x="6278336" y="123189"/>
                  </a:lnTo>
                  <a:lnTo>
                    <a:pt x="6287696" y="123189"/>
                  </a:lnTo>
                  <a:lnTo>
                    <a:pt x="6294896" y="125729"/>
                  </a:lnTo>
                  <a:lnTo>
                    <a:pt x="6298496" y="134619"/>
                  </a:lnTo>
                  <a:lnTo>
                    <a:pt x="6911961" y="134619"/>
                  </a:lnTo>
                  <a:lnTo>
                    <a:pt x="6922011" y="152399"/>
                  </a:lnTo>
                  <a:lnTo>
                    <a:pt x="6987815" y="152399"/>
                  </a:lnTo>
                  <a:lnTo>
                    <a:pt x="7027513" y="175259"/>
                  </a:lnTo>
                  <a:lnTo>
                    <a:pt x="7074084" y="207009"/>
                  </a:lnTo>
                  <a:lnTo>
                    <a:pt x="7170097" y="267969"/>
                  </a:lnTo>
                  <a:lnTo>
                    <a:pt x="7217276" y="292099"/>
                  </a:lnTo>
                  <a:lnTo>
                    <a:pt x="7262396" y="309879"/>
                  </a:lnTo>
                  <a:lnTo>
                    <a:pt x="7304328" y="316229"/>
                  </a:lnTo>
                  <a:lnTo>
                    <a:pt x="10383097" y="316229"/>
                  </a:lnTo>
                  <a:lnTo>
                    <a:pt x="10405461" y="320039"/>
                  </a:lnTo>
                  <a:close/>
                </a:path>
                <a:path w="15652115" h="872490">
                  <a:moveTo>
                    <a:pt x="6987815" y="152399"/>
                  </a:moveTo>
                  <a:lnTo>
                    <a:pt x="6922011" y="152399"/>
                  </a:lnTo>
                  <a:lnTo>
                    <a:pt x="6942891" y="129539"/>
                  </a:lnTo>
                  <a:lnTo>
                    <a:pt x="6983404" y="149859"/>
                  </a:lnTo>
                  <a:lnTo>
                    <a:pt x="6987815" y="152399"/>
                  </a:lnTo>
                  <a:close/>
                </a:path>
                <a:path w="15652115" h="872490">
                  <a:moveTo>
                    <a:pt x="8177211" y="165099"/>
                  </a:moveTo>
                  <a:lnTo>
                    <a:pt x="7788884" y="165099"/>
                  </a:lnTo>
                  <a:lnTo>
                    <a:pt x="7827550" y="163829"/>
                  </a:lnTo>
                  <a:lnTo>
                    <a:pt x="7859533" y="156209"/>
                  </a:lnTo>
                  <a:lnTo>
                    <a:pt x="7880312" y="144779"/>
                  </a:lnTo>
                  <a:lnTo>
                    <a:pt x="7885363" y="129539"/>
                  </a:lnTo>
                  <a:lnTo>
                    <a:pt x="7921362" y="129539"/>
                  </a:lnTo>
                  <a:lnTo>
                    <a:pt x="7977006" y="130809"/>
                  </a:lnTo>
                  <a:lnTo>
                    <a:pt x="8032658" y="135889"/>
                  </a:lnTo>
                  <a:lnTo>
                    <a:pt x="8087449" y="143509"/>
                  </a:lnTo>
                  <a:lnTo>
                    <a:pt x="8140511" y="154939"/>
                  </a:lnTo>
                  <a:lnTo>
                    <a:pt x="8177211" y="165099"/>
                  </a:lnTo>
                  <a:close/>
                </a:path>
                <a:path w="15652115" h="872490">
                  <a:moveTo>
                    <a:pt x="10383097" y="316229"/>
                  </a:moveTo>
                  <a:lnTo>
                    <a:pt x="7311336" y="316229"/>
                  </a:lnTo>
                  <a:lnTo>
                    <a:pt x="7331687" y="312419"/>
                  </a:lnTo>
                  <a:lnTo>
                    <a:pt x="7401527" y="289559"/>
                  </a:lnTo>
                  <a:lnTo>
                    <a:pt x="7438202" y="279399"/>
                  </a:lnTo>
                  <a:lnTo>
                    <a:pt x="7480006" y="275589"/>
                  </a:lnTo>
                  <a:lnTo>
                    <a:pt x="7516273" y="265429"/>
                  </a:lnTo>
                  <a:lnTo>
                    <a:pt x="7553419" y="242569"/>
                  </a:lnTo>
                  <a:lnTo>
                    <a:pt x="7628112" y="186689"/>
                  </a:lnTo>
                  <a:lnTo>
                    <a:pt x="7664538" y="163829"/>
                  </a:lnTo>
                  <a:lnTo>
                    <a:pt x="7699604" y="156209"/>
                  </a:lnTo>
                  <a:lnTo>
                    <a:pt x="7708964" y="156209"/>
                  </a:lnTo>
                  <a:lnTo>
                    <a:pt x="7714004" y="157479"/>
                  </a:lnTo>
                  <a:lnTo>
                    <a:pt x="7731880" y="161289"/>
                  </a:lnTo>
                  <a:lnTo>
                    <a:pt x="7750634" y="163829"/>
                  </a:lnTo>
                  <a:lnTo>
                    <a:pt x="7769792" y="165099"/>
                  </a:lnTo>
                  <a:lnTo>
                    <a:pt x="8177211" y="165099"/>
                  </a:lnTo>
                  <a:lnTo>
                    <a:pt x="8190973" y="168909"/>
                  </a:lnTo>
                  <a:lnTo>
                    <a:pt x="8237969" y="185419"/>
                  </a:lnTo>
                  <a:lnTo>
                    <a:pt x="8280627" y="204469"/>
                  </a:lnTo>
                  <a:lnTo>
                    <a:pt x="8318079" y="224789"/>
                  </a:lnTo>
                  <a:lnTo>
                    <a:pt x="8659677" y="224789"/>
                  </a:lnTo>
                  <a:lnTo>
                    <a:pt x="8718630" y="226059"/>
                  </a:lnTo>
                  <a:lnTo>
                    <a:pt x="8836199" y="231139"/>
                  </a:lnTo>
                  <a:lnTo>
                    <a:pt x="8945030" y="238759"/>
                  </a:lnTo>
                  <a:lnTo>
                    <a:pt x="8993544" y="245109"/>
                  </a:lnTo>
                  <a:lnTo>
                    <a:pt x="9036723" y="251459"/>
                  </a:lnTo>
                  <a:lnTo>
                    <a:pt x="9102877" y="269239"/>
                  </a:lnTo>
                  <a:lnTo>
                    <a:pt x="9123752" y="280669"/>
                  </a:lnTo>
                  <a:lnTo>
                    <a:pt x="10174358" y="280669"/>
                  </a:lnTo>
                  <a:lnTo>
                    <a:pt x="10383097" y="316229"/>
                  </a:lnTo>
                  <a:close/>
                </a:path>
                <a:path w="15652115" h="872490">
                  <a:moveTo>
                    <a:pt x="905268" y="212089"/>
                  </a:moveTo>
                  <a:lnTo>
                    <a:pt x="817183" y="212089"/>
                  </a:lnTo>
                  <a:lnTo>
                    <a:pt x="827994" y="209549"/>
                  </a:lnTo>
                  <a:lnTo>
                    <a:pt x="838873" y="208279"/>
                  </a:lnTo>
                  <a:lnTo>
                    <a:pt x="849886" y="208279"/>
                  </a:lnTo>
                  <a:lnTo>
                    <a:pt x="861103" y="207009"/>
                  </a:lnTo>
                  <a:lnTo>
                    <a:pt x="898891" y="210819"/>
                  </a:lnTo>
                  <a:lnTo>
                    <a:pt x="905268" y="212089"/>
                  </a:lnTo>
                  <a:close/>
                </a:path>
                <a:path w="15652115" h="872490">
                  <a:moveTo>
                    <a:pt x="10174358" y="280669"/>
                  </a:moveTo>
                  <a:lnTo>
                    <a:pt x="9123752" y="280669"/>
                  </a:lnTo>
                  <a:lnTo>
                    <a:pt x="9305698" y="255269"/>
                  </a:lnTo>
                  <a:lnTo>
                    <a:pt x="9351270" y="247649"/>
                  </a:lnTo>
                  <a:lnTo>
                    <a:pt x="9408511" y="240029"/>
                  </a:lnTo>
                  <a:lnTo>
                    <a:pt x="9462791" y="234949"/>
                  </a:lnTo>
                  <a:lnTo>
                    <a:pt x="9514522" y="228599"/>
                  </a:lnTo>
                  <a:lnTo>
                    <a:pt x="9564118" y="224789"/>
                  </a:lnTo>
                  <a:lnTo>
                    <a:pt x="9611994" y="219709"/>
                  </a:lnTo>
                  <a:lnTo>
                    <a:pt x="9749427" y="208279"/>
                  </a:lnTo>
                  <a:lnTo>
                    <a:pt x="10174358" y="280669"/>
                  </a:lnTo>
                  <a:close/>
                </a:path>
                <a:path w="15652115" h="872490">
                  <a:moveTo>
                    <a:pt x="8659677" y="224789"/>
                  </a:moveTo>
                  <a:lnTo>
                    <a:pt x="8348319" y="224789"/>
                  </a:lnTo>
                  <a:lnTo>
                    <a:pt x="8388278" y="223519"/>
                  </a:lnTo>
                  <a:lnTo>
                    <a:pt x="8600723" y="223519"/>
                  </a:lnTo>
                  <a:lnTo>
                    <a:pt x="8659677" y="224789"/>
                  </a:lnTo>
                  <a:close/>
                </a:path>
                <a:path w="15652115" h="872490">
                  <a:moveTo>
                    <a:pt x="3171668" y="309879"/>
                  </a:moveTo>
                  <a:lnTo>
                    <a:pt x="2546794" y="309879"/>
                  </a:lnTo>
                  <a:lnTo>
                    <a:pt x="2603353" y="307339"/>
                  </a:lnTo>
                  <a:lnTo>
                    <a:pt x="2657009" y="302259"/>
                  </a:lnTo>
                  <a:lnTo>
                    <a:pt x="2707527" y="294639"/>
                  </a:lnTo>
                  <a:lnTo>
                    <a:pt x="2754670" y="284479"/>
                  </a:lnTo>
                  <a:lnTo>
                    <a:pt x="2798201" y="269239"/>
                  </a:lnTo>
                  <a:lnTo>
                    <a:pt x="2837885" y="251459"/>
                  </a:lnTo>
                  <a:lnTo>
                    <a:pt x="2873485" y="228599"/>
                  </a:lnTo>
                  <a:lnTo>
                    <a:pt x="2917413" y="237489"/>
                  </a:lnTo>
                  <a:lnTo>
                    <a:pt x="2962883" y="247649"/>
                  </a:lnTo>
                  <a:lnTo>
                    <a:pt x="3057654" y="273049"/>
                  </a:lnTo>
                  <a:lnTo>
                    <a:pt x="3106561" y="288289"/>
                  </a:lnTo>
                  <a:lnTo>
                    <a:pt x="3171668" y="309879"/>
                  </a:lnTo>
                  <a:close/>
                </a:path>
                <a:path w="15652115" h="872490">
                  <a:moveTo>
                    <a:pt x="3288209" y="347979"/>
                  </a:moveTo>
                  <a:lnTo>
                    <a:pt x="1372298" y="347979"/>
                  </a:lnTo>
                  <a:lnTo>
                    <a:pt x="1379498" y="346709"/>
                  </a:lnTo>
                  <a:lnTo>
                    <a:pt x="1387418" y="345439"/>
                  </a:lnTo>
                  <a:lnTo>
                    <a:pt x="1421089" y="336549"/>
                  </a:lnTo>
                  <a:lnTo>
                    <a:pt x="1459147" y="332739"/>
                  </a:lnTo>
                  <a:lnTo>
                    <a:pt x="1499501" y="331469"/>
                  </a:lnTo>
                  <a:lnTo>
                    <a:pt x="1540057" y="328929"/>
                  </a:lnTo>
                  <a:lnTo>
                    <a:pt x="1601527" y="322579"/>
                  </a:lnTo>
                  <a:lnTo>
                    <a:pt x="1657191" y="311149"/>
                  </a:lnTo>
                  <a:lnTo>
                    <a:pt x="1705736" y="294639"/>
                  </a:lnTo>
                  <a:lnTo>
                    <a:pt x="1745848" y="275589"/>
                  </a:lnTo>
                  <a:lnTo>
                    <a:pt x="1776215" y="251459"/>
                  </a:lnTo>
                  <a:lnTo>
                    <a:pt x="1871397" y="266699"/>
                  </a:lnTo>
                  <a:lnTo>
                    <a:pt x="2062012" y="293369"/>
                  </a:lnTo>
                  <a:lnTo>
                    <a:pt x="2109572" y="300989"/>
                  </a:lnTo>
                  <a:lnTo>
                    <a:pt x="2278598" y="304799"/>
                  </a:lnTo>
                  <a:lnTo>
                    <a:pt x="2332825" y="307339"/>
                  </a:lnTo>
                  <a:lnTo>
                    <a:pt x="2437423" y="309879"/>
                  </a:lnTo>
                  <a:lnTo>
                    <a:pt x="3171668" y="309879"/>
                  </a:lnTo>
                  <a:lnTo>
                    <a:pt x="3288209" y="347979"/>
                  </a:lnTo>
                  <a:close/>
                </a:path>
                <a:path w="15652115" h="872490">
                  <a:moveTo>
                    <a:pt x="15651937" y="351789"/>
                  </a:moveTo>
                  <a:lnTo>
                    <a:pt x="14151469" y="351789"/>
                  </a:lnTo>
                  <a:lnTo>
                    <a:pt x="14203376" y="350519"/>
                  </a:lnTo>
                  <a:lnTo>
                    <a:pt x="14255074" y="347979"/>
                  </a:lnTo>
                  <a:lnTo>
                    <a:pt x="14358159" y="337819"/>
                  </a:lnTo>
                  <a:lnTo>
                    <a:pt x="14461348" y="325119"/>
                  </a:lnTo>
                  <a:lnTo>
                    <a:pt x="14513176" y="317499"/>
                  </a:lnTo>
                  <a:lnTo>
                    <a:pt x="14670530" y="298449"/>
                  </a:lnTo>
                  <a:lnTo>
                    <a:pt x="14723865" y="293369"/>
                  </a:lnTo>
                  <a:lnTo>
                    <a:pt x="14775101" y="289559"/>
                  </a:lnTo>
                  <a:lnTo>
                    <a:pt x="14825756" y="283209"/>
                  </a:lnTo>
                  <a:lnTo>
                    <a:pt x="14876050" y="278129"/>
                  </a:lnTo>
                  <a:lnTo>
                    <a:pt x="14976430" y="265429"/>
                  </a:lnTo>
                  <a:lnTo>
                    <a:pt x="15026955" y="260349"/>
                  </a:lnTo>
                  <a:lnTo>
                    <a:pt x="15129771" y="252729"/>
                  </a:lnTo>
                  <a:lnTo>
                    <a:pt x="15182501" y="251459"/>
                  </a:lnTo>
                  <a:lnTo>
                    <a:pt x="15200872" y="252729"/>
                  </a:lnTo>
                  <a:lnTo>
                    <a:pt x="15237884" y="252729"/>
                  </a:lnTo>
                  <a:lnTo>
                    <a:pt x="15256660" y="253999"/>
                  </a:lnTo>
                  <a:lnTo>
                    <a:pt x="15310074" y="259079"/>
                  </a:lnTo>
                  <a:lnTo>
                    <a:pt x="15364382" y="265429"/>
                  </a:lnTo>
                  <a:lnTo>
                    <a:pt x="15418980" y="273049"/>
                  </a:lnTo>
                  <a:lnTo>
                    <a:pt x="15526626" y="285749"/>
                  </a:lnTo>
                  <a:lnTo>
                    <a:pt x="15578466" y="289559"/>
                  </a:lnTo>
                  <a:lnTo>
                    <a:pt x="15628177" y="292099"/>
                  </a:lnTo>
                  <a:lnTo>
                    <a:pt x="15651937" y="292099"/>
                  </a:lnTo>
                  <a:lnTo>
                    <a:pt x="15651937" y="351789"/>
                  </a:lnTo>
                  <a:close/>
                </a:path>
                <a:path w="15652115" h="872490">
                  <a:moveTo>
                    <a:pt x="1205057" y="278129"/>
                  </a:moveTo>
                  <a:lnTo>
                    <a:pt x="1141180" y="278129"/>
                  </a:lnTo>
                  <a:lnTo>
                    <a:pt x="1147660" y="276859"/>
                  </a:lnTo>
                  <a:lnTo>
                    <a:pt x="1153420" y="275589"/>
                  </a:lnTo>
                  <a:lnTo>
                    <a:pt x="1160620" y="271779"/>
                  </a:lnTo>
                  <a:lnTo>
                    <a:pt x="1175020" y="271779"/>
                  </a:lnTo>
                  <a:lnTo>
                    <a:pt x="1198352" y="275589"/>
                  </a:lnTo>
                  <a:lnTo>
                    <a:pt x="1205057" y="278129"/>
                  </a:lnTo>
                  <a:close/>
                </a:path>
                <a:path w="15652115" h="872490">
                  <a:moveTo>
                    <a:pt x="15651937" y="615949"/>
                  </a:moveTo>
                  <a:lnTo>
                    <a:pt x="5645462" y="615949"/>
                  </a:lnTo>
                  <a:lnTo>
                    <a:pt x="5593442" y="556259"/>
                  </a:lnTo>
                  <a:lnTo>
                    <a:pt x="5431264" y="449579"/>
                  </a:lnTo>
                  <a:lnTo>
                    <a:pt x="5259905" y="347979"/>
                  </a:lnTo>
                  <a:lnTo>
                    <a:pt x="5180346" y="303529"/>
                  </a:lnTo>
                  <a:lnTo>
                    <a:pt x="5230335" y="308609"/>
                  </a:lnTo>
                  <a:lnTo>
                    <a:pt x="5325875" y="316229"/>
                  </a:lnTo>
                  <a:lnTo>
                    <a:pt x="5458983" y="320039"/>
                  </a:lnTo>
                  <a:lnTo>
                    <a:pt x="10405461" y="320039"/>
                  </a:lnTo>
                  <a:lnTo>
                    <a:pt x="10465101" y="330199"/>
                  </a:lnTo>
                  <a:lnTo>
                    <a:pt x="11223425" y="330199"/>
                  </a:lnTo>
                  <a:lnTo>
                    <a:pt x="11255688" y="335279"/>
                  </a:lnTo>
                  <a:lnTo>
                    <a:pt x="11303068" y="344169"/>
                  </a:lnTo>
                  <a:lnTo>
                    <a:pt x="11349301" y="355599"/>
                  </a:lnTo>
                  <a:lnTo>
                    <a:pt x="11394260" y="368299"/>
                  </a:lnTo>
                  <a:lnTo>
                    <a:pt x="11437813" y="383539"/>
                  </a:lnTo>
                  <a:lnTo>
                    <a:pt x="11553012" y="383539"/>
                  </a:lnTo>
                  <a:lnTo>
                    <a:pt x="11572624" y="384809"/>
                  </a:lnTo>
                  <a:lnTo>
                    <a:pt x="11665920" y="392429"/>
                  </a:lnTo>
                  <a:lnTo>
                    <a:pt x="11774636" y="402589"/>
                  </a:lnTo>
                  <a:lnTo>
                    <a:pt x="11833134" y="408939"/>
                  </a:lnTo>
                  <a:lnTo>
                    <a:pt x="11893514" y="414019"/>
                  </a:lnTo>
                  <a:lnTo>
                    <a:pt x="11955120" y="421639"/>
                  </a:lnTo>
                  <a:lnTo>
                    <a:pt x="12079382" y="434339"/>
                  </a:lnTo>
                  <a:lnTo>
                    <a:pt x="12140722" y="441959"/>
                  </a:lnTo>
                  <a:lnTo>
                    <a:pt x="12313696" y="461009"/>
                  </a:lnTo>
                  <a:lnTo>
                    <a:pt x="12536827" y="487679"/>
                  </a:lnTo>
                  <a:lnTo>
                    <a:pt x="12547593" y="487679"/>
                  </a:lnTo>
                  <a:lnTo>
                    <a:pt x="12558224" y="488949"/>
                  </a:lnTo>
                  <a:lnTo>
                    <a:pt x="13282585" y="488949"/>
                  </a:lnTo>
                  <a:lnTo>
                    <a:pt x="13282917" y="490219"/>
                  </a:lnTo>
                  <a:lnTo>
                    <a:pt x="13279107" y="516889"/>
                  </a:lnTo>
                  <a:lnTo>
                    <a:pt x="13275477" y="544829"/>
                  </a:lnTo>
                  <a:lnTo>
                    <a:pt x="13282647" y="570229"/>
                  </a:lnTo>
                  <a:lnTo>
                    <a:pt x="13311237" y="593089"/>
                  </a:lnTo>
                  <a:lnTo>
                    <a:pt x="15651937" y="593089"/>
                  </a:lnTo>
                  <a:lnTo>
                    <a:pt x="15651937" y="615949"/>
                  </a:lnTo>
                  <a:close/>
                </a:path>
                <a:path w="15652115" h="872490">
                  <a:moveTo>
                    <a:pt x="11223425" y="330199"/>
                  </a:moveTo>
                  <a:lnTo>
                    <a:pt x="10465101" y="330199"/>
                  </a:lnTo>
                  <a:lnTo>
                    <a:pt x="10606913" y="318769"/>
                  </a:lnTo>
                  <a:lnTo>
                    <a:pt x="10803435" y="308609"/>
                  </a:lnTo>
                  <a:lnTo>
                    <a:pt x="10853143" y="307339"/>
                  </a:lnTo>
                  <a:lnTo>
                    <a:pt x="10902857" y="307339"/>
                  </a:lnTo>
                  <a:lnTo>
                    <a:pt x="11006149" y="309879"/>
                  </a:lnTo>
                  <a:lnTo>
                    <a:pt x="11057310" y="312419"/>
                  </a:lnTo>
                  <a:lnTo>
                    <a:pt x="11107974" y="316229"/>
                  </a:lnTo>
                  <a:lnTo>
                    <a:pt x="11158011" y="321309"/>
                  </a:lnTo>
                  <a:lnTo>
                    <a:pt x="11207293" y="327659"/>
                  </a:lnTo>
                  <a:lnTo>
                    <a:pt x="11223425" y="330199"/>
                  </a:lnTo>
                  <a:close/>
                </a:path>
                <a:path w="15652115" h="872490">
                  <a:moveTo>
                    <a:pt x="15651937" y="496569"/>
                  </a:moveTo>
                  <a:lnTo>
                    <a:pt x="13553875" y="496569"/>
                  </a:lnTo>
                  <a:lnTo>
                    <a:pt x="13563133" y="485139"/>
                  </a:lnTo>
                  <a:lnTo>
                    <a:pt x="13599740" y="426719"/>
                  </a:lnTo>
                  <a:lnTo>
                    <a:pt x="13663964" y="379729"/>
                  </a:lnTo>
                  <a:lnTo>
                    <a:pt x="13713453" y="372109"/>
                  </a:lnTo>
                  <a:lnTo>
                    <a:pt x="13766342" y="368299"/>
                  </a:lnTo>
                  <a:lnTo>
                    <a:pt x="13818954" y="365759"/>
                  </a:lnTo>
                  <a:lnTo>
                    <a:pt x="13867611" y="360679"/>
                  </a:lnTo>
                  <a:lnTo>
                    <a:pt x="13908636" y="350519"/>
                  </a:lnTo>
                  <a:lnTo>
                    <a:pt x="13938351" y="330199"/>
                  </a:lnTo>
                  <a:lnTo>
                    <a:pt x="13992508" y="340359"/>
                  </a:lnTo>
                  <a:lnTo>
                    <a:pt x="14045990" y="346709"/>
                  </a:lnTo>
                  <a:lnTo>
                    <a:pt x="14098932" y="350519"/>
                  </a:lnTo>
                  <a:lnTo>
                    <a:pt x="14151469" y="351789"/>
                  </a:lnTo>
                  <a:lnTo>
                    <a:pt x="15651937" y="351789"/>
                  </a:lnTo>
                  <a:lnTo>
                    <a:pt x="15651937" y="496569"/>
                  </a:lnTo>
                  <a:close/>
                </a:path>
                <a:path w="15652115" h="872490">
                  <a:moveTo>
                    <a:pt x="13282585" y="488949"/>
                  </a:moveTo>
                  <a:lnTo>
                    <a:pt x="12568923" y="488949"/>
                  </a:lnTo>
                  <a:lnTo>
                    <a:pt x="12616109" y="486409"/>
                  </a:lnTo>
                  <a:lnTo>
                    <a:pt x="12662015" y="477519"/>
                  </a:lnTo>
                  <a:lnTo>
                    <a:pt x="12706802" y="464819"/>
                  </a:lnTo>
                  <a:lnTo>
                    <a:pt x="12750628" y="448309"/>
                  </a:lnTo>
                  <a:lnTo>
                    <a:pt x="12793654" y="430529"/>
                  </a:lnTo>
                  <a:lnTo>
                    <a:pt x="12836041" y="411479"/>
                  </a:lnTo>
                  <a:lnTo>
                    <a:pt x="12937750" y="368299"/>
                  </a:lnTo>
                  <a:lnTo>
                    <a:pt x="12989382" y="351789"/>
                  </a:lnTo>
                  <a:lnTo>
                    <a:pt x="13041809" y="340359"/>
                  </a:lnTo>
                  <a:lnTo>
                    <a:pt x="13095238" y="335279"/>
                  </a:lnTo>
                  <a:lnTo>
                    <a:pt x="13144142" y="339089"/>
                  </a:lnTo>
                  <a:lnTo>
                    <a:pt x="13160758" y="342899"/>
                  </a:lnTo>
                  <a:lnTo>
                    <a:pt x="13182481" y="359409"/>
                  </a:lnTo>
                  <a:lnTo>
                    <a:pt x="13207107" y="391159"/>
                  </a:lnTo>
                  <a:lnTo>
                    <a:pt x="13230519" y="422909"/>
                  </a:lnTo>
                  <a:lnTo>
                    <a:pt x="13248597" y="441959"/>
                  </a:lnTo>
                  <a:lnTo>
                    <a:pt x="13276287" y="464819"/>
                  </a:lnTo>
                  <a:lnTo>
                    <a:pt x="13282585" y="488949"/>
                  </a:lnTo>
                  <a:close/>
                </a:path>
                <a:path w="15652115" h="872490">
                  <a:moveTo>
                    <a:pt x="5219618" y="477519"/>
                  </a:moveTo>
                  <a:lnTo>
                    <a:pt x="3819557" y="477519"/>
                  </a:lnTo>
                  <a:lnTo>
                    <a:pt x="3853150" y="476249"/>
                  </a:lnTo>
                  <a:lnTo>
                    <a:pt x="3884717" y="472439"/>
                  </a:lnTo>
                  <a:lnTo>
                    <a:pt x="3914124" y="466089"/>
                  </a:lnTo>
                  <a:lnTo>
                    <a:pt x="3941236" y="455929"/>
                  </a:lnTo>
                  <a:lnTo>
                    <a:pt x="3978788" y="438149"/>
                  </a:lnTo>
                  <a:lnTo>
                    <a:pt x="4013776" y="420369"/>
                  </a:lnTo>
                  <a:lnTo>
                    <a:pt x="4049573" y="402589"/>
                  </a:lnTo>
                  <a:lnTo>
                    <a:pt x="4089555" y="387349"/>
                  </a:lnTo>
                  <a:lnTo>
                    <a:pt x="4130941" y="377189"/>
                  </a:lnTo>
                  <a:lnTo>
                    <a:pt x="4175848" y="368299"/>
                  </a:lnTo>
                  <a:lnTo>
                    <a:pt x="4271580" y="355599"/>
                  </a:lnTo>
                  <a:lnTo>
                    <a:pt x="4320086" y="350519"/>
                  </a:lnTo>
                  <a:lnTo>
                    <a:pt x="4367473" y="342899"/>
                  </a:lnTo>
                  <a:lnTo>
                    <a:pt x="4377710" y="341629"/>
                  </a:lnTo>
                  <a:lnTo>
                    <a:pt x="4400885" y="339089"/>
                  </a:lnTo>
                  <a:lnTo>
                    <a:pt x="4413552" y="339089"/>
                  </a:lnTo>
                  <a:lnTo>
                    <a:pt x="4461559" y="341629"/>
                  </a:lnTo>
                  <a:lnTo>
                    <a:pt x="4514163" y="346709"/>
                  </a:lnTo>
                  <a:lnTo>
                    <a:pt x="4568466" y="356869"/>
                  </a:lnTo>
                  <a:lnTo>
                    <a:pt x="4621574" y="369569"/>
                  </a:lnTo>
                  <a:lnTo>
                    <a:pt x="4670588" y="384809"/>
                  </a:lnTo>
                  <a:lnTo>
                    <a:pt x="4712612" y="401319"/>
                  </a:lnTo>
                  <a:lnTo>
                    <a:pt x="4744749" y="421639"/>
                  </a:lnTo>
                  <a:lnTo>
                    <a:pt x="5196205" y="421639"/>
                  </a:lnTo>
                  <a:lnTo>
                    <a:pt x="5208549" y="450849"/>
                  </a:lnTo>
                  <a:lnTo>
                    <a:pt x="5219618" y="477519"/>
                  </a:lnTo>
                  <a:close/>
                </a:path>
                <a:path w="15652115" h="872490">
                  <a:moveTo>
                    <a:pt x="5194058" y="416559"/>
                  </a:moveTo>
                  <a:lnTo>
                    <a:pt x="5018347" y="416559"/>
                  </a:lnTo>
                  <a:lnTo>
                    <a:pt x="5065664" y="414019"/>
                  </a:lnTo>
                  <a:lnTo>
                    <a:pt x="5109066" y="406399"/>
                  </a:lnTo>
                  <a:lnTo>
                    <a:pt x="5146529" y="394969"/>
                  </a:lnTo>
                  <a:lnTo>
                    <a:pt x="5176026" y="379729"/>
                  </a:lnTo>
                  <a:lnTo>
                    <a:pt x="5189227" y="405129"/>
                  </a:lnTo>
                  <a:lnTo>
                    <a:pt x="5194058" y="416559"/>
                  </a:lnTo>
                  <a:close/>
                </a:path>
                <a:path w="15652115" h="872490">
                  <a:moveTo>
                    <a:pt x="11553012" y="383539"/>
                  </a:moveTo>
                  <a:lnTo>
                    <a:pt x="11437813" y="383539"/>
                  </a:lnTo>
                  <a:lnTo>
                    <a:pt x="11441300" y="382269"/>
                  </a:lnTo>
                  <a:lnTo>
                    <a:pt x="11448432" y="380999"/>
                  </a:lnTo>
                  <a:lnTo>
                    <a:pt x="11459075" y="380999"/>
                  </a:lnTo>
                  <a:lnTo>
                    <a:pt x="11473092" y="379729"/>
                  </a:lnTo>
                  <a:lnTo>
                    <a:pt x="11533401" y="382269"/>
                  </a:lnTo>
                  <a:lnTo>
                    <a:pt x="11553012" y="383539"/>
                  </a:lnTo>
                  <a:close/>
                </a:path>
                <a:path w="15652115" h="872490">
                  <a:moveTo>
                    <a:pt x="5196205" y="421639"/>
                  </a:moveTo>
                  <a:lnTo>
                    <a:pt x="4744749" y="421639"/>
                  </a:lnTo>
                  <a:lnTo>
                    <a:pt x="4776497" y="407669"/>
                  </a:lnTo>
                  <a:lnTo>
                    <a:pt x="4815669" y="397509"/>
                  </a:lnTo>
                  <a:lnTo>
                    <a:pt x="4859161" y="389889"/>
                  </a:lnTo>
                  <a:lnTo>
                    <a:pt x="4903868" y="388619"/>
                  </a:lnTo>
                  <a:lnTo>
                    <a:pt x="4938968" y="389889"/>
                  </a:lnTo>
                  <a:lnTo>
                    <a:pt x="4970828" y="394969"/>
                  </a:lnTo>
                  <a:lnTo>
                    <a:pt x="4997827" y="403859"/>
                  </a:lnTo>
                  <a:lnTo>
                    <a:pt x="5018347" y="416559"/>
                  </a:lnTo>
                  <a:lnTo>
                    <a:pt x="5194058" y="416559"/>
                  </a:lnTo>
                  <a:lnTo>
                    <a:pt x="5196205" y="421639"/>
                  </a:lnTo>
                  <a:close/>
                </a:path>
                <a:path w="15652115" h="872490">
                  <a:moveTo>
                    <a:pt x="15651937" y="593089"/>
                  </a:moveTo>
                  <a:lnTo>
                    <a:pt x="13313397" y="593089"/>
                  </a:lnTo>
                  <a:lnTo>
                    <a:pt x="13334715" y="588009"/>
                  </a:lnTo>
                  <a:lnTo>
                    <a:pt x="13363526" y="575309"/>
                  </a:lnTo>
                  <a:lnTo>
                    <a:pt x="13397332" y="557529"/>
                  </a:lnTo>
                  <a:lnTo>
                    <a:pt x="13433636" y="537209"/>
                  </a:lnTo>
                  <a:lnTo>
                    <a:pt x="13468690" y="515619"/>
                  </a:lnTo>
                  <a:lnTo>
                    <a:pt x="13501855" y="496569"/>
                  </a:lnTo>
                  <a:lnTo>
                    <a:pt x="13530430" y="483869"/>
                  </a:lnTo>
                  <a:lnTo>
                    <a:pt x="13551715" y="478789"/>
                  </a:lnTo>
                  <a:lnTo>
                    <a:pt x="13553875" y="478789"/>
                  </a:lnTo>
                  <a:lnTo>
                    <a:pt x="13551715" y="491489"/>
                  </a:lnTo>
                  <a:lnTo>
                    <a:pt x="13551715" y="496569"/>
                  </a:lnTo>
                  <a:lnTo>
                    <a:pt x="15651937" y="496569"/>
                  </a:lnTo>
                  <a:lnTo>
                    <a:pt x="15651937" y="593089"/>
                  </a:lnTo>
                  <a:close/>
                </a:path>
                <a:path w="15652115" h="872490">
                  <a:moveTo>
                    <a:pt x="15651937" y="673099"/>
                  </a:moveTo>
                  <a:lnTo>
                    <a:pt x="5338744" y="673099"/>
                  </a:lnTo>
                  <a:lnTo>
                    <a:pt x="5340904" y="671829"/>
                  </a:lnTo>
                  <a:lnTo>
                    <a:pt x="5342344" y="670559"/>
                  </a:lnTo>
                  <a:lnTo>
                    <a:pt x="5374260" y="654049"/>
                  </a:lnTo>
                  <a:lnTo>
                    <a:pt x="5400574" y="633729"/>
                  </a:lnTo>
                  <a:lnTo>
                    <a:pt x="5427292" y="614679"/>
                  </a:lnTo>
                  <a:lnTo>
                    <a:pt x="5460423" y="596899"/>
                  </a:lnTo>
                  <a:lnTo>
                    <a:pt x="5477152" y="591819"/>
                  </a:lnTo>
                  <a:lnTo>
                    <a:pt x="5496513" y="588009"/>
                  </a:lnTo>
                  <a:lnTo>
                    <a:pt x="5539623" y="585469"/>
                  </a:lnTo>
                  <a:lnTo>
                    <a:pt x="5575195" y="586739"/>
                  </a:lnTo>
                  <a:lnTo>
                    <a:pt x="5607122" y="593089"/>
                  </a:lnTo>
                  <a:lnTo>
                    <a:pt x="5631759" y="601979"/>
                  </a:lnTo>
                  <a:lnTo>
                    <a:pt x="5645462" y="615949"/>
                  </a:lnTo>
                  <a:lnTo>
                    <a:pt x="15651937" y="615949"/>
                  </a:lnTo>
                  <a:lnTo>
                    <a:pt x="15651937" y="673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565916"/>
              <a:ext cx="15651480" cy="720090"/>
            </a:xfrm>
            <a:custGeom>
              <a:avLst/>
              <a:gdLst/>
              <a:ahLst/>
              <a:cxnLst/>
              <a:rect l="l" t="t" r="r" b="b"/>
              <a:pathLst>
                <a:path w="15651480" h="720090">
                  <a:moveTo>
                    <a:pt x="2139536" y="413142"/>
                  </a:moveTo>
                  <a:lnTo>
                    <a:pt x="2181661" y="386079"/>
                  </a:lnTo>
                  <a:lnTo>
                    <a:pt x="2223431" y="355599"/>
                  </a:lnTo>
                  <a:lnTo>
                    <a:pt x="2263707" y="322579"/>
                  </a:lnTo>
                  <a:lnTo>
                    <a:pt x="2302717" y="288289"/>
                  </a:lnTo>
                  <a:lnTo>
                    <a:pt x="2340690" y="253999"/>
                  </a:lnTo>
                  <a:lnTo>
                    <a:pt x="2379028" y="218439"/>
                  </a:lnTo>
                  <a:lnTo>
                    <a:pt x="2416537" y="184149"/>
                  </a:lnTo>
                  <a:lnTo>
                    <a:pt x="2453596" y="152399"/>
                  </a:lnTo>
                  <a:lnTo>
                    <a:pt x="2490587" y="125729"/>
                  </a:lnTo>
                  <a:lnTo>
                    <a:pt x="2527888" y="102869"/>
                  </a:lnTo>
                  <a:lnTo>
                    <a:pt x="2573124" y="78739"/>
                  </a:lnTo>
                  <a:lnTo>
                    <a:pt x="2619778" y="54609"/>
                  </a:lnTo>
                  <a:lnTo>
                    <a:pt x="2670346" y="33019"/>
                  </a:lnTo>
                  <a:lnTo>
                    <a:pt x="2727327" y="15239"/>
                  </a:lnTo>
                  <a:lnTo>
                    <a:pt x="2795726" y="3809"/>
                  </a:lnTo>
                  <a:lnTo>
                    <a:pt x="2831006" y="0"/>
                  </a:lnTo>
                  <a:lnTo>
                    <a:pt x="2900676" y="0"/>
                  </a:lnTo>
                  <a:lnTo>
                    <a:pt x="2934055" y="3809"/>
                  </a:lnTo>
                  <a:lnTo>
                    <a:pt x="2965408" y="8889"/>
                  </a:lnTo>
                  <a:lnTo>
                    <a:pt x="2993724" y="15239"/>
                  </a:lnTo>
                  <a:lnTo>
                    <a:pt x="3028284" y="53339"/>
                  </a:lnTo>
                  <a:lnTo>
                    <a:pt x="3062844" y="88899"/>
                  </a:lnTo>
                  <a:lnTo>
                    <a:pt x="3277427" y="88899"/>
                  </a:lnTo>
                  <a:lnTo>
                    <a:pt x="3311637" y="97789"/>
                  </a:lnTo>
                  <a:lnTo>
                    <a:pt x="3361191" y="114299"/>
                  </a:lnTo>
                  <a:lnTo>
                    <a:pt x="3411387" y="134619"/>
                  </a:lnTo>
                  <a:lnTo>
                    <a:pt x="3513533" y="182879"/>
                  </a:lnTo>
                  <a:lnTo>
                    <a:pt x="3565400" y="209549"/>
                  </a:lnTo>
                  <a:lnTo>
                    <a:pt x="3702735" y="281939"/>
                  </a:lnTo>
                  <a:lnTo>
                    <a:pt x="3748359" y="304799"/>
                  </a:lnTo>
                  <a:lnTo>
                    <a:pt x="3793818" y="325119"/>
                  </a:lnTo>
                  <a:lnTo>
                    <a:pt x="3839061" y="344169"/>
                  </a:lnTo>
                  <a:lnTo>
                    <a:pt x="3884036" y="360679"/>
                  </a:lnTo>
                  <a:lnTo>
                    <a:pt x="3928691" y="374649"/>
                  </a:lnTo>
                  <a:lnTo>
                    <a:pt x="3972975" y="383539"/>
                  </a:lnTo>
                  <a:lnTo>
                    <a:pt x="4016836" y="389889"/>
                  </a:lnTo>
                  <a:lnTo>
                    <a:pt x="15651217" y="389889"/>
                  </a:lnTo>
                  <a:lnTo>
                    <a:pt x="15651217" y="394969"/>
                  </a:lnTo>
                  <a:lnTo>
                    <a:pt x="2169331" y="394969"/>
                  </a:lnTo>
                  <a:lnTo>
                    <a:pt x="2158306" y="401319"/>
                  </a:lnTo>
                  <a:lnTo>
                    <a:pt x="2147012" y="408939"/>
                  </a:lnTo>
                  <a:lnTo>
                    <a:pt x="2139536" y="413142"/>
                  </a:lnTo>
                  <a:close/>
                </a:path>
                <a:path w="15651480" h="720090">
                  <a:moveTo>
                    <a:pt x="7770492" y="82549"/>
                  </a:moveTo>
                  <a:lnTo>
                    <a:pt x="7578645" y="82549"/>
                  </a:lnTo>
                  <a:lnTo>
                    <a:pt x="7590120" y="62229"/>
                  </a:lnTo>
                  <a:lnTo>
                    <a:pt x="7599705" y="45719"/>
                  </a:lnTo>
                  <a:lnTo>
                    <a:pt x="7607400" y="33019"/>
                  </a:lnTo>
                  <a:lnTo>
                    <a:pt x="7613205" y="26669"/>
                  </a:lnTo>
                  <a:lnTo>
                    <a:pt x="7627245" y="19049"/>
                  </a:lnTo>
                  <a:lnTo>
                    <a:pt x="7634265" y="13969"/>
                  </a:lnTo>
                  <a:lnTo>
                    <a:pt x="7641285" y="7619"/>
                  </a:lnTo>
                  <a:lnTo>
                    <a:pt x="7646944" y="3809"/>
                  </a:lnTo>
                  <a:lnTo>
                    <a:pt x="7653075" y="1269"/>
                  </a:lnTo>
                  <a:lnTo>
                    <a:pt x="7659611" y="0"/>
                  </a:lnTo>
                  <a:lnTo>
                    <a:pt x="7675575" y="0"/>
                  </a:lnTo>
                  <a:lnTo>
                    <a:pt x="7724602" y="31749"/>
                  </a:lnTo>
                  <a:lnTo>
                    <a:pt x="7767306" y="78739"/>
                  </a:lnTo>
                  <a:lnTo>
                    <a:pt x="7770492" y="82549"/>
                  </a:lnTo>
                  <a:close/>
                </a:path>
                <a:path w="15651480" h="720090">
                  <a:moveTo>
                    <a:pt x="14066511" y="33678"/>
                  </a:moveTo>
                  <a:lnTo>
                    <a:pt x="14080843" y="31749"/>
                  </a:lnTo>
                  <a:lnTo>
                    <a:pt x="14083790" y="31749"/>
                  </a:lnTo>
                  <a:lnTo>
                    <a:pt x="14076005" y="33019"/>
                  </a:lnTo>
                  <a:lnTo>
                    <a:pt x="14066511" y="33678"/>
                  </a:lnTo>
                  <a:close/>
                </a:path>
                <a:path w="15651480" h="720090">
                  <a:moveTo>
                    <a:pt x="13928271" y="49529"/>
                  </a:moveTo>
                  <a:lnTo>
                    <a:pt x="13919631" y="49529"/>
                  </a:lnTo>
                  <a:lnTo>
                    <a:pt x="13910272" y="46989"/>
                  </a:lnTo>
                  <a:lnTo>
                    <a:pt x="13903072" y="46989"/>
                  </a:lnTo>
                  <a:lnTo>
                    <a:pt x="13970099" y="43179"/>
                  </a:lnTo>
                  <a:lnTo>
                    <a:pt x="13993071" y="40639"/>
                  </a:lnTo>
                  <a:lnTo>
                    <a:pt x="13995951" y="40639"/>
                  </a:lnTo>
                  <a:lnTo>
                    <a:pt x="13998111" y="38099"/>
                  </a:lnTo>
                  <a:lnTo>
                    <a:pt x="14000271" y="38099"/>
                  </a:lnTo>
                  <a:lnTo>
                    <a:pt x="14031545" y="36829"/>
                  </a:lnTo>
                  <a:lnTo>
                    <a:pt x="14057690" y="34289"/>
                  </a:lnTo>
                  <a:lnTo>
                    <a:pt x="14066511" y="33678"/>
                  </a:lnTo>
                  <a:lnTo>
                    <a:pt x="14043088" y="36829"/>
                  </a:lnTo>
                  <a:lnTo>
                    <a:pt x="14005311" y="40639"/>
                  </a:lnTo>
                  <a:lnTo>
                    <a:pt x="13988717" y="43179"/>
                  </a:lnTo>
                  <a:lnTo>
                    <a:pt x="13970301" y="45719"/>
                  </a:lnTo>
                  <a:lnTo>
                    <a:pt x="13950130" y="48259"/>
                  </a:lnTo>
                  <a:lnTo>
                    <a:pt x="13928271" y="49529"/>
                  </a:lnTo>
                  <a:close/>
                </a:path>
                <a:path w="15651480" h="720090">
                  <a:moveTo>
                    <a:pt x="13903072" y="46989"/>
                  </a:moveTo>
                  <a:lnTo>
                    <a:pt x="13862032" y="46989"/>
                  </a:lnTo>
                  <a:lnTo>
                    <a:pt x="13862707" y="45719"/>
                  </a:lnTo>
                  <a:lnTo>
                    <a:pt x="13868512" y="43179"/>
                  </a:lnTo>
                  <a:lnTo>
                    <a:pt x="13870672" y="43179"/>
                  </a:lnTo>
                  <a:lnTo>
                    <a:pt x="13877152" y="44449"/>
                  </a:lnTo>
                  <a:lnTo>
                    <a:pt x="13887952" y="45719"/>
                  </a:lnTo>
                  <a:lnTo>
                    <a:pt x="13903072" y="46989"/>
                  </a:lnTo>
                  <a:close/>
                </a:path>
                <a:path w="15651480" h="720090">
                  <a:moveTo>
                    <a:pt x="15202396" y="149859"/>
                  </a:moveTo>
                  <a:lnTo>
                    <a:pt x="13140598" y="149859"/>
                  </a:lnTo>
                  <a:lnTo>
                    <a:pt x="13166158" y="147319"/>
                  </a:lnTo>
                  <a:lnTo>
                    <a:pt x="13194418" y="146049"/>
                  </a:lnTo>
                  <a:lnTo>
                    <a:pt x="13224837" y="142239"/>
                  </a:lnTo>
                  <a:lnTo>
                    <a:pt x="13269494" y="138429"/>
                  </a:lnTo>
                  <a:lnTo>
                    <a:pt x="13467475" y="113029"/>
                  </a:lnTo>
                  <a:lnTo>
                    <a:pt x="13556395" y="100329"/>
                  </a:lnTo>
                  <a:lnTo>
                    <a:pt x="13597479" y="95249"/>
                  </a:lnTo>
                  <a:lnTo>
                    <a:pt x="13665204" y="83819"/>
                  </a:lnTo>
                  <a:lnTo>
                    <a:pt x="13679367" y="81279"/>
                  </a:lnTo>
                  <a:lnTo>
                    <a:pt x="13692113" y="80009"/>
                  </a:lnTo>
                  <a:lnTo>
                    <a:pt x="13706918" y="78739"/>
                  </a:lnTo>
                  <a:lnTo>
                    <a:pt x="13719833" y="76199"/>
                  </a:lnTo>
                  <a:lnTo>
                    <a:pt x="13730588" y="74929"/>
                  </a:lnTo>
                  <a:lnTo>
                    <a:pt x="13738913" y="73659"/>
                  </a:lnTo>
                  <a:lnTo>
                    <a:pt x="13794825" y="67309"/>
                  </a:lnTo>
                  <a:lnTo>
                    <a:pt x="13844932" y="60959"/>
                  </a:lnTo>
                  <a:lnTo>
                    <a:pt x="13889369" y="54609"/>
                  </a:lnTo>
                  <a:lnTo>
                    <a:pt x="13928271" y="49529"/>
                  </a:lnTo>
                  <a:lnTo>
                    <a:pt x="13958365" y="53339"/>
                  </a:lnTo>
                  <a:lnTo>
                    <a:pt x="13992441" y="57149"/>
                  </a:lnTo>
                  <a:lnTo>
                    <a:pt x="14072270" y="64769"/>
                  </a:lnTo>
                  <a:lnTo>
                    <a:pt x="14113017" y="66039"/>
                  </a:lnTo>
                  <a:lnTo>
                    <a:pt x="14329488" y="78739"/>
                  </a:lnTo>
                  <a:lnTo>
                    <a:pt x="14370798" y="80009"/>
                  </a:lnTo>
                  <a:lnTo>
                    <a:pt x="14714288" y="80009"/>
                  </a:lnTo>
                  <a:lnTo>
                    <a:pt x="14726500" y="82549"/>
                  </a:lnTo>
                  <a:lnTo>
                    <a:pt x="14773432" y="91439"/>
                  </a:lnTo>
                  <a:lnTo>
                    <a:pt x="14823831" y="99059"/>
                  </a:lnTo>
                  <a:lnTo>
                    <a:pt x="14932156" y="116839"/>
                  </a:lnTo>
                  <a:lnTo>
                    <a:pt x="15045720" y="132079"/>
                  </a:lnTo>
                  <a:lnTo>
                    <a:pt x="15202396" y="149859"/>
                  </a:lnTo>
                  <a:close/>
                </a:path>
                <a:path w="15651480" h="720090">
                  <a:moveTo>
                    <a:pt x="15651217" y="363219"/>
                  </a:moveTo>
                  <a:lnTo>
                    <a:pt x="11656691" y="363219"/>
                  </a:lnTo>
                  <a:lnTo>
                    <a:pt x="11687732" y="360679"/>
                  </a:lnTo>
                  <a:lnTo>
                    <a:pt x="11720852" y="351789"/>
                  </a:lnTo>
                  <a:lnTo>
                    <a:pt x="11755950" y="339089"/>
                  </a:lnTo>
                  <a:lnTo>
                    <a:pt x="11792927" y="322579"/>
                  </a:lnTo>
                  <a:lnTo>
                    <a:pt x="11831685" y="303529"/>
                  </a:lnTo>
                  <a:lnTo>
                    <a:pt x="11872124" y="280669"/>
                  </a:lnTo>
                  <a:lnTo>
                    <a:pt x="11957648" y="233679"/>
                  </a:lnTo>
                  <a:lnTo>
                    <a:pt x="12002536" y="209549"/>
                  </a:lnTo>
                  <a:lnTo>
                    <a:pt x="12048708" y="185419"/>
                  </a:lnTo>
                  <a:lnTo>
                    <a:pt x="12096065" y="163829"/>
                  </a:lnTo>
                  <a:lnTo>
                    <a:pt x="12144509" y="143509"/>
                  </a:lnTo>
                  <a:lnTo>
                    <a:pt x="12193940" y="126999"/>
                  </a:lnTo>
                  <a:lnTo>
                    <a:pt x="12244259" y="113029"/>
                  </a:lnTo>
                  <a:lnTo>
                    <a:pt x="12295367" y="104139"/>
                  </a:lnTo>
                  <a:lnTo>
                    <a:pt x="12347165" y="100329"/>
                  </a:lnTo>
                  <a:lnTo>
                    <a:pt x="12442221" y="87629"/>
                  </a:lnTo>
                  <a:lnTo>
                    <a:pt x="12585025" y="66039"/>
                  </a:lnTo>
                  <a:lnTo>
                    <a:pt x="12632736" y="59689"/>
                  </a:lnTo>
                  <a:lnTo>
                    <a:pt x="12680522" y="52069"/>
                  </a:lnTo>
                  <a:lnTo>
                    <a:pt x="12711096" y="76199"/>
                  </a:lnTo>
                  <a:lnTo>
                    <a:pt x="12751623" y="95249"/>
                  </a:lnTo>
                  <a:lnTo>
                    <a:pt x="12800479" y="110489"/>
                  </a:lnTo>
                  <a:lnTo>
                    <a:pt x="12856039" y="121919"/>
                  </a:lnTo>
                  <a:lnTo>
                    <a:pt x="12916680" y="129539"/>
                  </a:lnTo>
                  <a:lnTo>
                    <a:pt x="12957135" y="130809"/>
                  </a:lnTo>
                  <a:lnTo>
                    <a:pt x="12997319" y="133349"/>
                  </a:lnTo>
                  <a:lnTo>
                    <a:pt x="13035344" y="137159"/>
                  </a:lnTo>
                  <a:lnTo>
                    <a:pt x="13069319" y="144779"/>
                  </a:lnTo>
                  <a:lnTo>
                    <a:pt x="13077981" y="146049"/>
                  </a:lnTo>
                  <a:lnTo>
                    <a:pt x="13089478" y="148589"/>
                  </a:lnTo>
                  <a:lnTo>
                    <a:pt x="13103136" y="149859"/>
                  </a:lnTo>
                  <a:lnTo>
                    <a:pt x="15202396" y="149859"/>
                  </a:lnTo>
                  <a:lnTo>
                    <a:pt x="15213303" y="151129"/>
                  </a:lnTo>
                  <a:lnTo>
                    <a:pt x="15314791" y="158749"/>
                  </a:lnTo>
                  <a:lnTo>
                    <a:pt x="15401379" y="161289"/>
                  </a:lnTo>
                  <a:lnTo>
                    <a:pt x="15615363" y="161289"/>
                  </a:lnTo>
                  <a:lnTo>
                    <a:pt x="15651217" y="165099"/>
                  </a:lnTo>
                  <a:lnTo>
                    <a:pt x="15651217" y="363219"/>
                  </a:lnTo>
                  <a:close/>
                </a:path>
                <a:path w="15651480" h="720090">
                  <a:moveTo>
                    <a:pt x="11656691" y="363219"/>
                  </a:moveTo>
                  <a:lnTo>
                    <a:pt x="5710261" y="363219"/>
                  </a:lnTo>
                  <a:lnTo>
                    <a:pt x="5747966" y="360679"/>
                  </a:lnTo>
                  <a:lnTo>
                    <a:pt x="5791062" y="354329"/>
                  </a:lnTo>
                  <a:lnTo>
                    <a:pt x="5838201" y="345439"/>
                  </a:lnTo>
                  <a:lnTo>
                    <a:pt x="5888036" y="335279"/>
                  </a:lnTo>
                  <a:lnTo>
                    <a:pt x="5939219" y="323849"/>
                  </a:lnTo>
                  <a:lnTo>
                    <a:pt x="6001319" y="308609"/>
                  </a:lnTo>
                  <a:lnTo>
                    <a:pt x="6060718" y="294639"/>
                  </a:lnTo>
                  <a:lnTo>
                    <a:pt x="6114988" y="285749"/>
                  </a:lnTo>
                  <a:lnTo>
                    <a:pt x="6161697" y="281939"/>
                  </a:lnTo>
                  <a:lnTo>
                    <a:pt x="6163857" y="281939"/>
                  </a:lnTo>
                  <a:lnTo>
                    <a:pt x="6237297" y="232409"/>
                  </a:lnTo>
                  <a:lnTo>
                    <a:pt x="6280901" y="201929"/>
                  </a:lnTo>
                  <a:lnTo>
                    <a:pt x="6328016" y="170179"/>
                  </a:lnTo>
                  <a:lnTo>
                    <a:pt x="6372852" y="142239"/>
                  </a:lnTo>
                  <a:lnTo>
                    <a:pt x="6419109" y="115569"/>
                  </a:lnTo>
                  <a:lnTo>
                    <a:pt x="6466165" y="92709"/>
                  </a:lnTo>
                  <a:lnTo>
                    <a:pt x="6513401" y="74929"/>
                  </a:lnTo>
                  <a:lnTo>
                    <a:pt x="6560197" y="63499"/>
                  </a:lnTo>
                  <a:lnTo>
                    <a:pt x="6605934" y="59689"/>
                  </a:lnTo>
                  <a:lnTo>
                    <a:pt x="6613134" y="59689"/>
                  </a:lnTo>
                  <a:lnTo>
                    <a:pt x="6618365" y="74929"/>
                  </a:lnTo>
                  <a:lnTo>
                    <a:pt x="6638783" y="86359"/>
                  </a:lnTo>
                  <a:lnTo>
                    <a:pt x="6670137" y="93979"/>
                  </a:lnTo>
                  <a:lnTo>
                    <a:pt x="6708173" y="96519"/>
                  </a:lnTo>
                  <a:lnTo>
                    <a:pt x="6838235" y="96519"/>
                  </a:lnTo>
                  <a:lnTo>
                    <a:pt x="6870811" y="115569"/>
                  </a:lnTo>
                  <a:lnTo>
                    <a:pt x="6908331" y="144779"/>
                  </a:lnTo>
                  <a:lnTo>
                    <a:pt x="6945851" y="172719"/>
                  </a:lnTo>
                  <a:lnTo>
                    <a:pt x="6982770" y="195579"/>
                  </a:lnTo>
                  <a:lnTo>
                    <a:pt x="7059991" y="209549"/>
                  </a:lnTo>
                  <a:lnTo>
                    <a:pt x="7096699" y="219709"/>
                  </a:lnTo>
                  <a:lnTo>
                    <a:pt x="7166809" y="242569"/>
                  </a:lnTo>
                  <a:lnTo>
                    <a:pt x="7173413" y="243839"/>
                  </a:lnTo>
                  <a:lnTo>
                    <a:pt x="8022091" y="243839"/>
                  </a:lnTo>
                  <a:lnTo>
                    <a:pt x="8062078" y="255269"/>
                  </a:lnTo>
                  <a:lnTo>
                    <a:pt x="8116826" y="264159"/>
                  </a:lnTo>
                  <a:lnTo>
                    <a:pt x="8176240" y="270509"/>
                  </a:lnTo>
                  <a:lnTo>
                    <a:pt x="10641307" y="270509"/>
                  </a:lnTo>
                  <a:lnTo>
                    <a:pt x="10681345" y="280669"/>
                  </a:lnTo>
                  <a:lnTo>
                    <a:pt x="10728742" y="292099"/>
                  </a:lnTo>
                  <a:lnTo>
                    <a:pt x="10829479" y="312419"/>
                  </a:lnTo>
                  <a:lnTo>
                    <a:pt x="10936276" y="330199"/>
                  </a:lnTo>
                  <a:lnTo>
                    <a:pt x="10991248" y="337819"/>
                  </a:lnTo>
                  <a:lnTo>
                    <a:pt x="11046896" y="344169"/>
                  </a:lnTo>
                  <a:lnTo>
                    <a:pt x="11159103" y="354329"/>
                  </a:lnTo>
                  <a:lnTo>
                    <a:pt x="11270659" y="359409"/>
                  </a:lnTo>
                  <a:lnTo>
                    <a:pt x="11325494" y="360679"/>
                  </a:lnTo>
                  <a:lnTo>
                    <a:pt x="11632098" y="360679"/>
                  </a:lnTo>
                  <a:lnTo>
                    <a:pt x="11636801" y="361949"/>
                  </a:lnTo>
                  <a:lnTo>
                    <a:pt x="11656691" y="363219"/>
                  </a:lnTo>
                  <a:close/>
                </a:path>
                <a:path w="15651480" h="720090">
                  <a:moveTo>
                    <a:pt x="8022091" y="243839"/>
                  </a:moveTo>
                  <a:lnTo>
                    <a:pt x="7194169" y="243839"/>
                  </a:lnTo>
                  <a:lnTo>
                    <a:pt x="7236724" y="237489"/>
                  </a:lnTo>
                  <a:lnTo>
                    <a:pt x="7282165" y="220979"/>
                  </a:lnTo>
                  <a:lnTo>
                    <a:pt x="7329463" y="196849"/>
                  </a:lnTo>
                  <a:lnTo>
                    <a:pt x="7377587" y="167639"/>
                  </a:lnTo>
                  <a:lnTo>
                    <a:pt x="7472199" y="105409"/>
                  </a:lnTo>
                  <a:lnTo>
                    <a:pt x="7516627" y="78739"/>
                  </a:lnTo>
                  <a:lnTo>
                    <a:pt x="7557766" y="59689"/>
                  </a:lnTo>
                  <a:lnTo>
                    <a:pt x="7578645" y="82549"/>
                  </a:lnTo>
                  <a:lnTo>
                    <a:pt x="7770492" y="82549"/>
                  </a:lnTo>
                  <a:lnTo>
                    <a:pt x="7789604" y="105409"/>
                  </a:lnTo>
                  <a:lnTo>
                    <a:pt x="7820878" y="144779"/>
                  </a:lnTo>
                  <a:lnTo>
                    <a:pt x="7851883" y="179069"/>
                  </a:lnTo>
                  <a:lnTo>
                    <a:pt x="7882348" y="203199"/>
                  </a:lnTo>
                  <a:lnTo>
                    <a:pt x="7912003" y="212089"/>
                  </a:lnTo>
                  <a:lnTo>
                    <a:pt x="7952576" y="212089"/>
                  </a:lnTo>
                  <a:lnTo>
                    <a:pt x="7971416" y="223519"/>
                  </a:lnTo>
                  <a:lnTo>
                    <a:pt x="8013205" y="241299"/>
                  </a:lnTo>
                  <a:lnTo>
                    <a:pt x="8022091" y="243839"/>
                  </a:lnTo>
                  <a:close/>
                </a:path>
                <a:path w="15651480" h="720090">
                  <a:moveTo>
                    <a:pt x="14714288" y="80009"/>
                  </a:moveTo>
                  <a:lnTo>
                    <a:pt x="14409947" y="80009"/>
                  </a:lnTo>
                  <a:lnTo>
                    <a:pt x="14473374" y="78739"/>
                  </a:lnTo>
                  <a:lnTo>
                    <a:pt x="14529646" y="74929"/>
                  </a:lnTo>
                  <a:lnTo>
                    <a:pt x="14577008" y="68579"/>
                  </a:lnTo>
                  <a:lnTo>
                    <a:pt x="14613706" y="59689"/>
                  </a:lnTo>
                  <a:lnTo>
                    <a:pt x="14714288" y="80009"/>
                  </a:lnTo>
                  <a:close/>
                </a:path>
                <a:path w="15651480" h="720090">
                  <a:moveTo>
                    <a:pt x="3277427" y="88899"/>
                  </a:moveTo>
                  <a:lnTo>
                    <a:pt x="3062844" y="88899"/>
                  </a:lnTo>
                  <a:lnTo>
                    <a:pt x="3087560" y="82549"/>
                  </a:lnTo>
                  <a:lnTo>
                    <a:pt x="3113153" y="77469"/>
                  </a:lnTo>
                  <a:lnTo>
                    <a:pt x="3139692" y="74929"/>
                  </a:lnTo>
                  <a:lnTo>
                    <a:pt x="3167243" y="73659"/>
                  </a:lnTo>
                  <a:lnTo>
                    <a:pt x="3214620" y="76199"/>
                  </a:lnTo>
                  <a:lnTo>
                    <a:pt x="3262766" y="85089"/>
                  </a:lnTo>
                  <a:lnTo>
                    <a:pt x="3277427" y="88899"/>
                  </a:lnTo>
                  <a:close/>
                </a:path>
                <a:path w="15651480" h="720090">
                  <a:moveTo>
                    <a:pt x="6838235" y="96519"/>
                  </a:moveTo>
                  <a:lnTo>
                    <a:pt x="6727489" y="96519"/>
                  </a:lnTo>
                  <a:lnTo>
                    <a:pt x="6766391" y="91439"/>
                  </a:lnTo>
                  <a:lnTo>
                    <a:pt x="6784492" y="87629"/>
                  </a:lnTo>
                  <a:lnTo>
                    <a:pt x="6788812" y="85089"/>
                  </a:lnTo>
                  <a:lnTo>
                    <a:pt x="6798172" y="85089"/>
                  </a:lnTo>
                  <a:lnTo>
                    <a:pt x="6833892" y="93979"/>
                  </a:lnTo>
                  <a:lnTo>
                    <a:pt x="6838235" y="96519"/>
                  </a:lnTo>
                  <a:close/>
                </a:path>
                <a:path w="15651480" h="720090">
                  <a:moveTo>
                    <a:pt x="10641307" y="270509"/>
                  </a:moveTo>
                  <a:lnTo>
                    <a:pt x="8176240" y="270509"/>
                  </a:lnTo>
                  <a:lnTo>
                    <a:pt x="8187499" y="260349"/>
                  </a:lnTo>
                  <a:lnTo>
                    <a:pt x="8240251" y="240029"/>
                  </a:lnTo>
                  <a:lnTo>
                    <a:pt x="8279645" y="229869"/>
                  </a:lnTo>
                  <a:lnTo>
                    <a:pt x="8379217" y="210819"/>
                  </a:lnTo>
                  <a:lnTo>
                    <a:pt x="8437296" y="200659"/>
                  </a:lnTo>
                  <a:lnTo>
                    <a:pt x="8499503" y="191769"/>
                  </a:lnTo>
                  <a:lnTo>
                    <a:pt x="8564789" y="181609"/>
                  </a:lnTo>
                  <a:lnTo>
                    <a:pt x="9019790" y="121919"/>
                  </a:lnTo>
                  <a:lnTo>
                    <a:pt x="9117648" y="107949"/>
                  </a:lnTo>
                  <a:lnTo>
                    <a:pt x="9155971" y="101599"/>
                  </a:lnTo>
                  <a:lnTo>
                    <a:pt x="9206152" y="90169"/>
                  </a:lnTo>
                  <a:lnTo>
                    <a:pt x="9215911" y="85089"/>
                  </a:lnTo>
                  <a:lnTo>
                    <a:pt x="9243811" y="100329"/>
                  </a:lnTo>
                  <a:lnTo>
                    <a:pt x="9280351" y="111759"/>
                  </a:lnTo>
                  <a:lnTo>
                    <a:pt x="9322831" y="119379"/>
                  </a:lnTo>
                  <a:lnTo>
                    <a:pt x="9368550" y="121919"/>
                  </a:lnTo>
                  <a:lnTo>
                    <a:pt x="9632137" y="121919"/>
                  </a:lnTo>
                  <a:lnTo>
                    <a:pt x="9646468" y="129539"/>
                  </a:lnTo>
                  <a:lnTo>
                    <a:pt x="9729809" y="129539"/>
                  </a:lnTo>
                  <a:lnTo>
                    <a:pt x="9732147" y="130809"/>
                  </a:lnTo>
                  <a:lnTo>
                    <a:pt x="9737187" y="135889"/>
                  </a:lnTo>
                  <a:lnTo>
                    <a:pt x="9741507" y="138429"/>
                  </a:lnTo>
                  <a:lnTo>
                    <a:pt x="9746547" y="140969"/>
                  </a:lnTo>
                  <a:lnTo>
                    <a:pt x="9753634" y="144779"/>
                  </a:lnTo>
                  <a:lnTo>
                    <a:pt x="9761667" y="148589"/>
                  </a:lnTo>
                  <a:lnTo>
                    <a:pt x="9770239" y="151129"/>
                  </a:lnTo>
                  <a:lnTo>
                    <a:pt x="9778947" y="152399"/>
                  </a:lnTo>
                  <a:lnTo>
                    <a:pt x="10341654" y="152399"/>
                  </a:lnTo>
                  <a:lnTo>
                    <a:pt x="10376013" y="165099"/>
                  </a:lnTo>
                  <a:lnTo>
                    <a:pt x="10412451" y="182879"/>
                  </a:lnTo>
                  <a:lnTo>
                    <a:pt x="10447675" y="201929"/>
                  </a:lnTo>
                  <a:lnTo>
                    <a:pt x="10485261" y="218439"/>
                  </a:lnTo>
                  <a:lnTo>
                    <a:pt x="10518092" y="232409"/>
                  </a:lnTo>
                  <a:lnTo>
                    <a:pt x="10554396" y="245109"/>
                  </a:lnTo>
                  <a:lnTo>
                    <a:pt x="10593892" y="257809"/>
                  </a:lnTo>
                  <a:lnTo>
                    <a:pt x="10636302" y="269239"/>
                  </a:lnTo>
                  <a:lnTo>
                    <a:pt x="10641307" y="270509"/>
                  </a:lnTo>
                  <a:close/>
                </a:path>
                <a:path w="15651480" h="720090">
                  <a:moveTo>
                    <a:pt x="9632137" y="121919"/>
                  </a:moveTo>
                  <a:lnTo>
                    <a:pt x="9373590" y="121919"/>
                  </a:lnTo>
                  <a:lnTo>
                    <a:pt x="9393277" y="107949"/>
                  </a:lnTo>
                  <a:lnTo>
                    <a:pt x="9419850" y="100329"/>
                  </a:lnTo>
                  <a:lnTo>
                    <a:pt x="9451552" y="95249"/>
                  </a:lnTo>
                  <a:lnTo>
                    <a:pt x="9486629" y="93979"/>
                  </a:lnTo>
                  <a:lnTo>
                    <a:pt x="9532259" y="95249"/>
                  </a:lnTo>
                  <a:lnTo>
                    <a:pt x="9576268" y="102869"/>
                  </a:lnTo>
                  <a:lnTo>
                    <a:pt x="9615418" y="113029"/>
                  </a:lnTo>
                  <a:lnTo>
                    <a:pt x="9632137" y="121919"/>
                  </a:lnTo>
                  <a:close/>
                </a:path>
                <a:path w="15651480" h="720090">
                  <a:moveTo>
                    <a:pt x="10334782" y="149859"/>
                  </a:moveTo>
                  <a:lnTo>
                    <a:pt x="9827186" y="149859"/>
                  </a:lnTo>
                  <a:lnTo>
                    <a:pt x="9843690" y="147319"/>
                  </a:lnTo>
                  <a:lnTo>
                    <a:pt x="9864716" y="142239"/>
                  </a:lnTo>
                  <a:lnTo>
                    <a:pt x="9917905" y="125729"/>
                  </a:lnTo>
                  <a:lnTo>
                    <a:pt x="9978295" y="110489"/>
                  </a:lnTo>
                  <a:lnTo>
                    <a:pt x="10008118" y="105409"/>
                  </a:lnTo>
                  <a:lnTo>
                    <a:pt x="10035984" y="102869"/>
                  </a:lnTo>
                  <a:lnTo>
                    <a:pt x="10045344" y="102869"/>
                  </a:lnTo>
                  <a:lnTo>
                    <a:pt x="10051824" y="105409"/>
                  </a:lnTo>
                  <a:lnTo>
                    <a:pt x="10059024" y="105409"/>
                  </a:lnTo>
                  <a:lnTo>
                    <a:pt x="10106101" y="113029"/>
                  </a:lnTo>
                  <a:lnTo>
                    <a:pt x="10154357" y="119379"/>
                  </a:lnTo>
                  <a:lnTo>
                    <a:pt x="10202573" y="124459"/>
                  </a:lnTo>
                  <a:lnTo>
                    <a:pt x="10249529" y="130809"/>
                  </a:lnTo>
                  <a:lnTo>
                    <a:pt x="10294006" y="139699"/>
                  </a:lnTo>
                  <a:lnTo>
                    <a:pt x="10334782" y="149859"/>
                  </a:lnTo>
                  <a:close/>
                </a:path>
                <a:path w="15651480" h="720090">
                  <a:moveTo>
                    <a:pt x="9729809" y="129539"/>
                  </a:moveTo>
                  <a:lnTo>
                    <a:pt x="9646468" y="129539"/>
                  </a:lnTo>
                  <a:lnTo>
                    <a:pt x="9657076" y="121919"/>
                  </a:lnTo>
                  <a:lnTo>
                    <a:pt x="9667078" y="116839"/>
                  </a:lnTo>
                  <a:lnTo>
                    <a:pt x="9676134" y="113029"/>
                  </a:lnTo>
                  <a:lnTo>
                    <a:pt x="9683907" y="113029"/>
                  </a:lnTo>
                  <a:lnTo>
                    <a:pt x="9696811" y="114299"/>
                  </a:lnTo>
                  <a:lnTo>
                    <a:pt x="9708837" y="118109"/>
                  </a:lnTo>
                  <a:lnTo>
                    <a:pt x="9729809" y="129539"/>
                  </a:lnTo>
                  <a:close/>
                </a:path>
                <a:path w="15651480" h="720090">
                  <a:moveTo>
                    <a:pt x="10341654" y="152399"/>
                  </a:moveTo>
                  <a:lnTo>
                    <a:pt x="9778947" y="152399"/>
                  </a:lnTo>
                  <a:lnTo>
                    <a:pt x="9787620" y="151129"/>
                  </a:lnTo>
                  <a:lnTo>
                    <a:pt x="9796497" y="148589"/>
                  </a:lnTo>
                  <a:lnTo>
                    <a:pt x="9805778" y="143509"/>
                  </a:lnTo>
                  <a:lnTo>
                    <a:pt x="9815666" y="135889"/>
                  </a:lnTo>
                  <a:lnTo>
                    <a:pt x="9813506" y="144779"/>
                  </a:lnTo>
                  <a:lnTo>
                    <a:pt x="9817826" y="149859"/>
                  </a:lnTo>
                  <a:lnTo>
                    <a:pt x="10334782" y="149859"/>
                  </a:lnTo>
                  <a:lnTo>
                    <a:pt x="10341654" y="152399"/>
                  </a:lnTo>
                  <a:close/>
                </a:path>
                <a:path w="15651480" h="720090">
                  <a:moveTo>
                    <a:pt x="15615363" y="161289"/>
                  </a:moveTo>
                  <a:lnTo>
                    <a:pt x="15401379" y="161289"/>
                  </a:lnTo>
                  <a:lnTo>
                    <a:pt x="15437367" y="160019"/>
                  </a:lnTo>
                  <a:lnTo>
                    <a:pt x="15467888" y="157479"/>
                  </a:lnTo>
                  <a:lnTo>
                    <a:pt x="15491794" y="153669"/>
                  </a:lnTo>
                  <a:lnTo>
                    <a:pt x="15507938" y="147319"/>
                  </a:lnTo>
                  <a:lnTo>
                    <a:pt x="15544196" y="152399"/>
                  </a:lnTo>
                  <a:lnTo>
                    <a:pt x="15615363" y="161289"/>
                  </a:lnTo>
                  <a:close/>
                </a:path>
                <a:path w="15651480" h="720090">
                  <a:moveTo>
                    <a:pt x="1591622" y="256539"/>
                  </a:moveTo>
                  <a:lnTo>
                    <a:pt x="1094381" y="256539"/>
                  </a:lnTo>
                  <a:lnTo>
                    <a:pt x="1143115" y="232409"/>
                  </a:lnTo>
                  <a:lnTo>
                    <a:pt x="1173220" y="215899"/>
                  </a:lnTo>
                  <a:lnTo>
                    <a:pt x="1203325" y="200659"/>
                  </a:lnTo>
                  <a:lnTo>
                    <a:pt x="1252059" y="175259"/>
                  </a:lnTo>
                  <a:lnTo>
                    <a:pt x="1265627" y="170179"/>
                  </a:lnTo>
                  <a:lnTo>
                    <a:pt x="1316859" y="156209"/>
                  </a:lnTo>
                  <a:lnTo>
                    <a:pt x="1335488" y="153669"/>
                  </a:lnTo>
                  <a:lnTo>
                    <a:pt x="1342058" y="152399"/>
                  </a:lnTo>
                  <a:lnTo>
                    <a:pt x="1356458" y="152399"/>
                  </a:lnTo>
                  <a:lnTo>
                    <a:pt x="1399849" y="156209"/>
                  </a:lnTo>
                  <a:lnTo>
                    <a:pt x="1443063" y="168909"/>
                  </a:lnTo>
                  <a:lnTo>
                    <a:pt x="1486189" y="189229"/>
                  </a:lnTo>
                  <a:lnTo>
                    <a:pt x="1529316" y="213359"/>
                  </a:lnTo>
                  <a:lnTo>
                    <a:pt x="1572530" y="242569"/>
                  </a:lnTo>
                  <a:lnTo>
                    <a:pt x="1591622" y="256539"/>
                  </a:lnTo>
                  <a:close/>
                </a:path>
                <a:path w="15651480" h="720090">
                  <a:moveTo>
                    <a:pt x="1780104" y="394969"/>
                  </a:moveTo>
                  <a:lnTo>
                    <a:pt x="66541" y="394969"/>
                  </a:lnTo>
                  <a:lnTo>
                    <a:pt x="127699" y="360679"/>
                  </a:lnTo>
                  <a:lnTo>
                    <a:pt x="263428" y="280669"/>
                  </a:lnTo>
                  <a:lnTo>
                    <a:pt x="308419" y="255269"/>
                  </a:lnTo>
                  <a:lnTo>
                    <a:pt x="353199" y="232409"/>
                  </a:lnTo>
                  <a:lnTo>
                    <a:pt x="397716" y="210819"/>
                  </a:lnTo>
                  <a:lnTo>
                    <a:pt x="441921" y="191769"/>
                  </a:lnTo>
                  <a:lnTo>
                    <a:pt x="485761" y="176529"/>
                  </a:lnTo>
                  <a:lnTo>
                    <a:pt x="529185" y="165099"/>
                  </a:lnTo>
                  <a:lnTo>
                    <a:pt x="555712" y="193039"/>
                  </a:lnTo>
                  <a:lnTo>
                    <a:pt x="588523" y="223519"/>
                  </a:lnTo>
                  <a:lnTo>
                    <a:pt x="625969" y="255269"/>
                  </a:lnTo>
                  <a:lnTo>
                    <a:pt x="666400" y="287019"/>
                  </a:lnTo>
                  <a:lnTo>
                    <a:pt x="708166" y="316229"/>
                  </a:lnTo>
                  <a:lnTo>
                    <a:pt x="749617" y="344169"/>
                  </a:lnTo>
                  <a:lnTo>
                    <a:pt x="789103" y="367029"/>
                  </a:lnTo>
                  <a:lnTo>
                    <a:pt x="1740159" y="367029"/>
                  </a:lnTo>
                  <a:lnTo>
                    <a:pt x="1747167" y="372109"/>
                  </a:lnTo>
                  <a:lnTo>
                    <a:pt x="1780104" y="394969"/>
                  </a:lnTo>
                  <a:close/>
                </a:path>
                <a:path w="15651480" h="720090">
                  <a:moveTo>
                    <a:pt x="7952576" y="212089"/>
                  </a:moveTo>
                  <a:lnTo>
                    <a:pt x="7912003" y="212089"/>
                  </a:lnTo>
                  <a:lnTo>
                    <a:pt x="7917774" y="210819"/>
                  </a:lnTo>
                  <a:lnTo>
                    <a:pt x="7924152" y="209549"/>
                  </a:lnTo>
                  <a:lnTo>
                    <a:pt x="7930936" y="207009"/>
                  </a:lnTo>
                  <a:lnTo>
                    <a:pt x="7937922" y="203199"/>
                  </a:lnTo>
                  <a:lnTo>
                    <a:pt x="7952576" y="212089"/>
                  </a:lnTo>
                  <a:close/>
                </a:path>
                <a:path w="15651480" h="720090">
                  <a:moveTo>
                    <a:pt x="1740159" y="367029"/>
                  </a:moveTo>
                  <a:lnTo>
                    <a:pt x="789103" y="367029"/>
                  </a:lnTo>
                  <a:lnTo>
                    <a:pt x="813020" y="290829"/>
                  </a:lnTo>
                  <a:lnTo>
                    <a:pt x="836263" y="242569"/>
                  </a:lnTo>
                  <a:lnTo>
                    <a:pt x="858965" y="215899"/>
                  </a:lnTo>
                  <a:lnTo>
                    <a:pt x="881262" y="205739"/>
                  </a:lnTo>
                  <a:lnTo>
                    <a:pt x="904617" y="205739"/>
                  </a:lnTo>
                  <a:lnTo>
                    <a:pt x="918342" y="208279"/>
                  </a:lnTo>
                  <a:lnTo>
                    <a:pt x="931527" y="212089"/>
                  </a:lnTo>
                  <a:lnTo>
                    <a:pt x="943902" y="214629"/>
                  </a:lnTo>
                  <a:lnTo>
                    <a:pt x="1094381" y="256539"/>
                  </a:lnTo>
                  <a:lnTo>
                    <a:pt x="1591622" y="256539"/>
                  </a:lnTo>
                  <a:lnTo>
                    <a:pt x="1615921" y="274319"/>
                  </a:lnTo>
                  <a:lnTo>
                    <a:pt x="1703365" y="340359"/>
                  </a:lnTo>
                  <a:lnTo>
                    <a:pt x="1740159" y="367029"/>
                  </a:lnTo>
                  <a:close/>
                </a:path>
                <a:path w="15651480" h="720090">
                  <a:moveTo>
                    <a:pt x="15651217" y="389889"/>
                  </a:moveTo>
                  <a:lnTo>
                    <a:pt x="4016836" y="389889"/>
                  </a:lnTo>
                  <a:lnTo>
                    <a:pt x="4640350" y="276859"/>
                  </a:lnTo>
                  <a:lnTo>
                    <a:pt x="4682885" y="283209"/>
                  </a:lnTo>
                  <a:lnTo>
                    <a:pt x="4731565" y="292099"/>
                  </a:lnTo>
                  <a:lnTo>
                    <a:pt x="4783722" y="302259"/>
                  </a:lnTo>
                  <a:lnTo>
                    <a:pt x="4836684" y="313689"/>
                  </a:lnTo>
                  <a:lnTo>
                    <a:pt x="4887783" y="323849"/>
                  </a:lnTo>
                  <a:lnTo>
                    <a:pt x="4934347" y="330199"/>
                  </a:lnTo>
                  <a:lnTo>
                    <a:pt x="4973708" y="332739"/>
                  </a:lnTo>
                  <a:lnTo>
                    <a:pt x="5106237" y="332739"/>
                  </a:lnTo>
                  <a:lnTo>
                    <a:pt x="5110960" y="334009"/>
                  </a:lnTo>
                  <a:lnTo>
                    <a:pt x="5160906" y="349249"/>
                  </a:lnTo>
                  <a:lnTo>
                    <a:pt x="5210852" y="365759"/>
                  </a:lnTo>
                  <a:lnTo>
                    <a:pt x="5258078" y="378459"/>
                  </a:lnTo>
                  <a:lnTo>
                    <a:pt x="5299865" y="386079"/>
                  </a:lnTo>
                  <a:lnTo>
                    <a:pt x="15651217" y="386079"/>
                  </a:lnTo>
                  <a:lnTo>
                    <a:pt x="15651217" y="389889"/>
                  </a:lnTo>
                  <a:close/>
                </a:path>
                <a:path w="15651480" h="720090">
                  <a:moveTo>
                    <a:pt x="5106237" y="332739"/>
                  </a:moveTo>
                  <a:lnTo>
                    <a:pt x="4973708" y="332739"/>
                  </a:lnTo>
                  <a:lnTo>
                    <a:pt x="4992484" y="331469"/>
                  </a:lnTo>
                  <a:lnTo>
                    <a:pt x="5007277" y="327659"/>
                  </a:lnTo>
                  <a:lnTo>
                    <a:pt x="5017346" y="321309"/>
                  </a:lnTo>
                  <a:lnTo>
                    <a:pt x="5021947" y="312419"/>
                  </a:lnTo>
                  <a:lnTo>
                    <a:pt x="5063733" y="321309"/>
                  </a:lnTo>
                  <a:lnTo>
                    <a:pt x="5106237" y="332739"/>
                  </a:lnTo>
                  <a:close/>
                </a:path>
                <a:path w="15651480" h="720090">
                  <a:moveTo>
                    <a:pt x="15651217" y="386079"/>
                  </a:moveTo>
                  <a:lnTo>
                    <a:pt x="5299865" y="386079"/>
                  </a:lnTo>
                  <a:lnTo>
                    <a:pt x="5344696" y="361949"/>
                  </a:lnTo>
                  <a:lnTo>
                    <a:pt x="5394994" y="344169"/>
                  </a:lnTo>
                  <a:lnTo>
                    <a:pt x="5449207" y="332739"/>
                  </a:lnTo>
                  <a:lnTo>
                    <a:pt x="5505783" y="330199"/>
                  </a:lnTo>
                  <a:lnTo>
                    <a:pt x="5546114" y="331469"/>
                  </a:lnTo>
                  <a:lnTo>
                    <a:pt x="5586512" y="336549"/>
                  </a:lnTo>
                  <a:lnTo>
                    <a:pt x="5625966" y="344169"/>
                  </a:lnTo>
                  <a:lnTo>
                    <a:pt x="5663462" y="355599"/>
                  </a:lnTo>
                  <a:lnTo>
                    <a:pt x="5673002" y="358139"/>
                  </a:lnTo>
                  <a:lnTo>
                    <a:pt x="5684161" y="360679"/>
                  </a:lnTo>
                  <a:lnTo>
                    <a:pt x="5710261" y="363219"/>
                  </a:lnTo>
                  <a:lnTo>
                    <a:pt x="15651217" y="363219"/>
                  </a:lnTo>
                  <a:lnTo>
                    <a:pt x="15651217" y="386079"/>
                  </a:lnTo>
                  <a:close/>
                </a:path>
                <a:path w="15651480" h="720090">
                  <a:moveTo>
                    <a:pt x="11632098" y="360679"/>
                  </a:moveTo>
                  <a:lnTo>
                    <a:pt x="11325494" y="360679"/>
                  </a:lnTo>
                  <a:lnTo>
                    <a:pt x="11380564" y="359409"/>
                  </a:lnTo>
                  <a:lnTo>
                    <a:pt x="11434115" y="356869"/>
                  </a:lnTo>
                  <a:lnTo>
                    <a:pt x="11485833" y="353059"/>
                  </a:lnTo>
                  <a:lnTo>
                    <a:pt x="11535409" y="346709"/>
                  </a:lnTo>
                  <a:lnTo>
                    <a:pt x="11582531" y="339089"/>
                  </a:lnTo>
                  <a:lnTo>
                    <a:pt x="11599991" y="350519"/>
                  </a:lnTo>
                  <a:lnTo>
                    <a:pt x="11617991" y="356869"/>
                  </a:lnTo>
                  <a:lnTo>
                    <a:pt x="11632098" y="360679"/>
                  </a:lnTo>
                  <a:close/>
                </a:path>
                <a:path w="15651480" h="720090">
                  <a:moveTo>
                    <a:pt x="51267" y="403533"/>
                  </a:moveTo>
                  <a:lnTo>
                    <a:pt x="54574" y="401319"/>
                  </a:lnTo>
                  <a:lnTo>
                    <a:pt x="66229" y="394969"/>
                  </a:lnTo>
                  <a:lnTo>
                    <a:pt x="66541" y="394969"/>
                  </a:lnTo>
                  <a:lnTo>
                    <a:pt x="51267" y="403533"/>
                  </a:lnTo>
                  <a:close/>
                </a:path>
                <a:path w="15651480" h="720090">
                  <a:moveTo>
                    <a:pt x="1806603" y="411076"/>
                  </a:moveTo>
                  <a:lnTo>
                    <a:pt x="1791083" y="402589"/>
                  </a:lnTo>
                  <a:lnTo>
                    <a:pt x="1780104" y="394969"/>
                  </a:lnTo>
                  <a:lnTo>
                    <a:pt x="1781975" y="394969"/>
                  </a:lnTo>
                  <a:lnTo>
                    <a:pt x="1792651" y="401319"/>
                  </a:lnTo>
                  <a:lnTo>
                    <a:pt x="1803124" y="408939"/>
                  </a:lnTo>
                  <a:lnTo>
                    <a:pt x="1806603" y="411076"/>
                  </a:lnTo>
                  <a:close/>
                </a:path>
                <a:path w="15651480" h="720090">
                  <a:moveTo>
                    <a:pt x="15651217" y="464819"/>
                  </a:moveTo>
                  <a:lnTo>
                    <a:pt x="1985733" y="464819"/>
                  </a:lnTo>
                  <a:lnTo>
                    <a:pt x="1995093" y="462279"/>
                  </a:lnTo>
                  <a:lnTo>
                    <a:pt x="2045114" y="452119"/>
                  </a:lnTo>
                  <a:lnTo>
                    <a:pt x="2092731" y="435609"/>
                  </a:lnTo>
                  <a:lnTo>
                    <a:pt x="2124806" y="420369"/>
                  </a:lnTo>
                  <a:lnTo>
                    <a:pt x="15317860" y="420369"/>
                  </a:lnTo>
                  <a:lnTo>
                    <a:pt x="15317860" y="394969"/>
                  </a:lnTo>
                  <a:lnTo>
                    <a:pt x="15651217" y="394969"/>
                  </a:lnTo>
                  <a:lnTo>
                    <a:pt x="15651217" y="464819"/>
                  </a:lnTo>
                  <a:close/>
                </a:path>
                <a:path w="15651480" h="720090">
                  <a:moveTo>
                    <a:pt x="23653" y="418843"/>
                  </a:moveTo>
                  <a:lnTo>
                    <a:pt x="37094" y="411479"/>
                  </a:lnTo>
                  <a:lnTo>
                    <a:pt x="51267" y="403533"/>
                  </a:lnTo>
                  <a:lnTo>
                    <a:pt x="43189" y="408939"/>
                  </a:lnTo>
                  <a:lnTo>
                    <a:pt x="31805" y="415289"/>
                  </a:lnTo>
                  <a:lnTo>
                    <a:pt x="23653" y="418843"/>
                  </a:lnTo>
                  <a:close/>
                </a:path>
                <a:path w="15651480" h="720090">
                  <a:moveTo>
                    <a:pt x="1822319" y="419670"/>
                  </a:moveTo>
                  <a:lnTo>
                    <a:pt x="1813463" y="415289"/>
                  </a:lnTo>
                  <a:lnTo>
                    <a:pt x="1806603" y="411076"/>
                  </a:lnTo>
                  <a:lnTo>
                    <a:pt x="1822319" y="419670"/>
                  </a:lnTo>
                  <a:close/>
                </a:path>
                <a:path w="15651480" h="720090">
                  <a:moveTo>
                    <a:pt x="2136912" y="414617"/>
                  </a:moveTo>
                  <a:lnTo>
                    <a:pt x="2139536" y="413142"/>
                  </a:lnTo>
                  <a:lnTo>
                    <a:pt x="2138171" y="414019"/>
                  </a:lnTo>
                  <a:lnTo>
                    <a:pt x="2136912" y="414617"/>
                  </a:lnTo>
                  <a:close/>
                </a:path>
                <a:path w="15651480" h="720090">
                  <a:moveTo>
                    <a:pt x="2128469" y="418629"/>
                  </a:moveTo>
                  <a:lnTo>
                    <a:pt x="2136912" y="414617"/>
                  </a:lnTo>
                  <a:lnTo>
                    <a:pt x="2135717" y="415289"/>
                  </a:lnTo>
                  <a:lnTo>
                    <a:pt x="2128469" y="418629"/>
                  </a:lnTo>
                  <a:close/>
                </a:path>
                <a:path w="15651480" h="720090">
                  <a:moveTo>
                    <a:pt x="2124806" y="420369"/>
                  </a:moveTo>
                  <a:lnTo>
                    <a:pt x="2128469" y="418629"/>
                  </a:lnTo>
                  <a:lnTo>
                    <a:pt x="2124806" y="420369"/>
                  </a:lnTo>
                  <a:close/>
                </a:path>
                <a:path w="15651480" h="720090">
                  <a:moveTo>
                    <a:pt x="20865" y="420369"/>
                  </a:moveTo>
                  <a:lnTo>
                    <a:pt x="20150" y="420369"/>
                  </a:lnTo>
                  <a:lnTo>
                    <a:pt x="23653" y="418843"/>
                  </a:lnTo>
                  <a:lnTo>
                    <a:pt x="20865" y="420369"/>
                  </a:lnTo>
                  <a:close/>
                </a:path>
                <a:path w="15651480" h="720090">
                  <a:moveTo>
                    <a:pt x="1823734" y="420369"/>
                  </a:moveTo>
                  <a:lnTo>
                    <a:pt x="1823599" y="420369"/>
                  </a:lnTo>
                  <a:lnTo>
                    <a:pt x="1822319" y="419670"/>
                  </a:lnTo>
                  <a:lnTo>
                    <a:pt x="1823734" y="420369"/>
                  </a:lnTo>
                  <a:close/>
                </a:path>
                <a:path w="15651480" h="720090">
                  <a:moveTo>
                    <a:pt x="15651217" y="720089"/>
                  </a:moveTo>
                  <a:lnTo>
                    <a:pt x="0" y="720089"/>
                  </a:lnTo>
                  <a:lnTo>
                    <a:pt x="0" y="431799"/>
                  </a:lnTo>
                  <a:lnTo>
                    <a:pt x="20865" y="420369"/>
                  </a:lnTo>
                  <a:lnTo>
                    <a:pt x="1823599" y="420369"/>
                  </a:lnTo>
                  <a:lnTo>
                    <a:pt x="1835212" y="426719"/>
                  </a:lnTo>
                  <a:lnTo>
                    <a:pt x="1879657" y="447039"/>
                  </a:lnTo>
                  <a:lnTo>
                    <a:pt x="1924517" y="459739"/>
                  </a:lnTo>
                  <a:lnTo>
                    <a:pt x="1969893" y="464819"/>
                  </a:lnTo>
                  <a:lnTo>
                    <a:pt x="15651217" y="464819"/>
                  </a:lnTo>
                  <a:lnTo>
                    <a:pt x="15651217" y="720089"/>
                  </a:lnTo>
                  <a:close/>
                </a:path>
              </a:pathLst>
            </a:custGeom>
            <a:solidFill>
              <a:srgbClr val="F1E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142" y="9959479"/>
              <a:ext cx="15300960" cy="31750"/>
            </a:xfrm>
            <a:custGeom>
              <a:avLst/>
              <a:gdLst/>
              <a:ahLst/>
              <a:cxnLst/>
              <a:rect l="l" t="t" r="r" b="b"/>
              <a:pathLst>
                <a:path w="15300960" h="31750">
                  <a:moveTo>
                    <a:pt x="1805749" y="27940"/>
                  </a:moveTo>
                  <a:lnTo>
                    <a:pt x="1801431" y="27940"/>
                  </a:lnTo>
                  <a:lnTo>
                    <a:pt x="1801431" y="22860"/>
                  </a:lnTo>
                  <a:lnTo>
                    <a:pt x="1799272" y="22860"/>
                  </a:lnTo>
                  <a:lnTo>
                    <a:pt x="1799272" y="20434"/>
                  </a:lnTo>
                  <a:lnTo>
                    <a:pt x="1789912" y="20434"/>
                  </a:lnTo>
                  <a:lnTo>
                    <a:pt x="1789912" y="16116"/>
                  </a:lnTo>
                  <a:lnTo>
                    <a:pt x="1782711" y="16116"/>
                  </a:lnTo>
                  <a:lnTo>
                    <a:pt x="1782711" y="11798"/>
                  </a:lnTo>
                  <a:lnTo>
                    <a:pt x="1778381" y="11798"/>
                  </a:lnTo>
                  <a:lnTo>
                    <a:pt x="1778381" y="8915"/>
                  </a:lnTo>
                  <a:lnTo>
                    <a:pt x="1771192" y="8915"/>
                  </a:lnTo>
                  <a:lnTo>
                    <a:pt x="1771192" y="4597"/>
                  </a:lnTo>
                  <a:lnTo>
                    <a:pt x="1764703" y="4597"/>
                  </a:lnTo>
                  <a:lnTo>
                    <a:pt x="1764703" y="279"/>
                  </a:lnTo>
                  <a:lnTo>
                    <a:pt x="41757" y="279"/>
                  </a:lnTo>
                  <a:lnTo>
                    <a:pt x="41757" y="4597"/>
                  </a:lnTo>
                  <a:lnTo>
                    <a:pt x="34556" y="4597"/>
                  </a:lnTo>
                  <a:lnTo>
                    <a:pt x="34556" y="8915"/>
                  </a:lnTo>
                  <a:lnTo>
                    <a:pt x="27355" y="8915"/>
                  </a:lnTo>
                  <a:lnTo>
                    <a:pt x="27355" y="11798"/>
                  </a:lnTo>
                  <a:lnTo>
                    <a:pt x="17995" y="11798"/>
                  </a:lnTo>
                  <a:lnTo>
                    <a:pt x="17995" y="16116"/>
                  </a:lnTo>
                  <a:lnTo>
                    <a:pt x="15836" y="16116"/>
                  </a:lnTo>
                  <a:lnTo>
                    <a:pt x="15836" y="20434"/>
                  </a:lnTo>
                  <a:lnTo>
                    <a:pt x="6477" y="20434"/>
                  </a:lnTo>
                  <a:lnTo>
                    <a:pt x="6477" y="22860"/>
                  </a:lnTo>
                  <a:lnTo>
                    <a:pt x="0" y="22860"/>
                  </a:lnTo>
                  <a:lnTo>
                    <a:pt x="0" y="27940"/>
                  </a:lnTo>
                  <a:lnTo>
                    <a:pt x="0" y="31750"/>
                  </a:lnTo>
                  <a:lnTo>
                    <a:pt x="1805749" y="31750"/>
                  </a:lnTo>
                  <a:lnTo>
                    <a:pt x="1805749" y="27940"/>
                  </a:lnTo>
                  <a:close/>
                </a:path>
                <a:path w="15300960" h="31750">
                  <a:moveTo>
                    <a:pt x="15300592" y="0"/>
                  </a:moveTo>
                  <a:lnTo>
                    <a:pt x="2146300" y="0"/>
                  </a:lnTo>
                  <a:lnTo>
                    <a:pt x="2146300" y="5080"/>
                  </a:lnTo>
                  <a:lnTo>
                    <a:pt x="2136940" y="5080"/>
                  </a:lnTo>
                  <a:lnTo>
                    <a:pt x="2136940" y="8890"/>
                  </a:lnTo>
                  <a:lnTo>
                    <a:pt x="2130463" y="8890"/>
                  </a:lnTo>
                  <a:lnTo>
                    <a:pt x="2130463" y="11430"/>
                  </a:lnTo>
                  <a:lnTo>
                    <a:pt x="2123262" y="11430"/>
                  </a:lnTo>
                  <a:lnTo>
                    <a:pt x="2123262" y="16510"/>
                  </a:lnTo>
                  <a:lnTo>
                    <a:pt x="2118944" y="16510"/>
                  </a:lnTo>
                  <a:lnTo>
                    <a:pt x="2118944" y="20320"/>
                  </a:lnTo>
                  <a:lnTo>
                    <a:pt x="2111743" y="20320"/>
                  </a:lnTo>
                  <a:lnTo>
                    <a:pt x="2111743" y="22860"/>
                  </a:lnTo>
                  <a:lnTo>
                    <a:pt x="2102383" y="22860"/>
                  </a:lnTo>
                  <a:lnTo>
                    <a:pt x="2102383" y="31750"/>
                  </a:lnTo>
                  <a:lnTo>
                    <a:pt x="15300592" y="31750"/>
                  </a:lnTo>
                  <a:lnTo>
                    <a:pt x="15300592" y="22860"/>
                  </a:lnTo>
                  <a:lnTo>
                    <a:pt x="15300592" y="20320"/>
                  </a:lnTo>
                  <a:lnTo>
                    <a:pt x="15300592" y="16510"/>
                  </a:lnTo>
                  <a:lnTo>
                    <a:pt x="15300592" y="11430"/>
                  </a:lnTo>
                  <a:lnTo>
                    <a:pt x="15300592" y="8890"/>
                  </a:lnTo>
                  <a:lnTo>
                    <a:pt x="15300592" y="5080"/>
                  </a:lnTo>
                  <a:lnTo>
                    <a:pt x="15300592" y="0"/>
                  </a:lnTo>
                  <a:close/>
                </a:path>
              </a:pathLst>
            </a:custGeom>
            <a:solidFill>
              <a:srgbClr val="4B2912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150" y="9959748"/>
              <a:ext cx="15300960" cy="31750"/>
            </a:xfrm>
            <a:custGeom>
              <a:avLst/>
              <a:gdLst/>
              <a:ahLst/>
              <a:cxnLst/>
              <a:rect l="l" t="t" r="r" b="b"/>
              <a:pathLst>
                <a:path w="15300960" h="31750">
                  <a:moveTo>
                    <a:pt x="41759" y="0"/>
                  </a:moveTo>
                  <a:lnTo>
                    <a:pt x="41759" y="4319"/>
                  </a:lnTo>
                  <a:lnTo>
                    <a:pt x="34559" y="4319"/>
                  </a:lnTo>
                  <a:lnTo>
                    <a:pt x="34559" y="8639"/>
                  </a:lnTo>
                  <a:lnTo>
                    <a:pt x="27359" y="8639"/>
                  </a:lnTo>
                  <a:lnTo>
                    <a:pt x="27359" y="11519"/>
                  </a:lnTo>
                  <a:lnTo>
                    <a:pt x="17999" y="11519"/>
                  </a:lnTo>
                  <a:lnTo>
                    <a:pt x="17999" y="15839"/>
                  </a:lnTo>
                  <a:lnTo>
                    <a:pt x="15839" y="15839"/>
                  </a:lnTo>
                  <a:lnTo>
                    <a:pt x="15839" y="20159"/>
                  </a:lnTo>
                  <a:lnTo>
                    <a:pt x="6479" y="20159"/>
                  </a:lnTo>
                  <a:lnTo>
                    <a:pt x="6479" y="23039"/>
                  </a:lnTo>
                  <a:lnTo>
                    <a:pt x="0" y="23039"/>
                  </a:lnTo>
                  <a:lnTo>
                    <a:pt x="0" y="31679"/>
                  </a:lnTo>
                  <a:lnTo>
                    <a:pt x="1805744" y="31679"/>
                  </a:lnTo>
                  <a:lnTo>
                    <a:pt x="1805744" y="27359"/>
                  </a:lnTo>
                  <a:lnTo>
                    <a:pt x="1801424" y="27359"/>
                  </a:lnTo>
                  <a:lnTo>
                    <a:pt x="1801424" y="23039"/>
                  </a:lnTo>
                  <a:lnTo>
                    <a:pt x="1799264" y="23039"/>
                  </a:lnTo>
                  <a:lnTo>
                    <a:pt x="1799264" y="20159"/>
                  </a:lnTo>
                  <a:lnTo>
                    <a:pt x="1789904" y="20159"/>
                  </a:lnTo>
                  <a:lnTo>
                    <a:pt x="1789904" y="15839"/>
                  </a:lnTo>
                  <a:lnTo>
                    <a:pt x="1782704" y="15839"/>
                  </a:lnTo>
                  <a:lnTo>
                    <a:pt x="1782704" y="11519"/>
                  </a:lnTo>
                  <a:lnTo>
                    <a:pt x="1778384" y="11519"/>
                  </a:lnTo>
                  <a:lnTo>
                    <a:pt x="1778384" y="8639"/>
                  </a:lnTo>
                  <a:lnTo>
                    <a:pt x="1771184" y="8639"/>
                  </a:lnTo>
                  <a:lnTo>
                    <a:pt x="1771184" y="4319"/>
                  </a:lnTo>
                  <a:lnTo>
                    <a:pt x="1764704" y="4319"/>
                  </a:lnTo>
                  <a:lnTo>
                    <a:pt x="1764704" y="0"/>
                  </a:lnTo>
                  <a:lnTo>
                    <a:pt x="41759" y="0"/>
                  </a:lnTo>
                </a:path>
                <a:path w="15300960" h="31750">
                  <a:moveTo>
                    <a:pt x="2146301" y="0"/>
                  </a:moveTo>
                  <a:lnTo>
                    <a:pt x="2146301" y="4319"/>
                  </a:lnTo>
                  <a:lnTo>
                    <a:pt x="2136941" y="4319"/>
                  </a:lnTo>
                  <a:lnTo>
                    <a:pt x="2136941" y="8639"/>
                  </a:lnTo>
                  <a:lnTo>
                    <a:pt x="2130461" y="8639"/>
                  </a:lnTo>
                  <a:lnTo>
                    <a:pt x="2130461" y="11519"/>
                  </a:lnTo>
                  <a:lnTo>
                    <a:pt x="2123261" y="11519"/>
                  </a:lnTo>
                  <a:lnTo>
                    <a:pt x="2123261" y="15839"/>
                  </a:lnTo>
                  <a:lnTo>
                    <a:pt x="2118941" y="15839"/>
                  </a:lnTo>
                  <a:lnTo>
                    <a:pt x="2118941" y="20159"/>
                  </a:lnTo>
                  <a:lnTo>
                    <a:pt x="2111741" y="20159"/>
                  </a:lnTo>
                  <a:lnTo>
                    <a:pt x="2111741" y="23039"/>
                  </a:lnTo>
                  <a:lnTo>
                    <a:pt x="2102382" y="23039"/>
                  </a:lnTo>
                  <a:lnTo>
                    <a:pt x="2102382" y="31679"/>
                  </a:lnTo>
                  <a:lnTo>
                    <a:pt x="15300589" y="31679"/>
                  </a:lnTo>
                  <a:lnTo>
                    <a:pt x="15300589" y="0"/>
                  </a:lnTo>
                  <a:lnTo>
                    <a:pt x="214630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0"/>
            <a:ext cx="2985770" cy="2258695"/>
            <a:chOff x="0" y="0"/>
            <a:chExt cx="2985770" cy="2258695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2985770" cy="2258695"/>
            </a:xfrm>
            <a:custGeom>
              <a:avLst/>
              <a:gdLst/>
              <a:ahLst/>
              <a:cxnLst/>
              <a:rect l="l" t="t" r="r" b="b"/>
              <a:pathLst>
                <a:path w="2985770" h="2258695">
                  <a:moveTo>
                    <a:pt x="0" y="2258605"/>
                  </a:moveTo>
                  <a:lnTo>
                    <a:pt x="0" y="0"/>
                  </a:lnTo>
                  <a:lnTo>
                    <a:pt x="2985262" y="0"/>
                  </a:lnTo>
                  <a:lnTo>
                    <a:pt x="2965595" y="43138"/>
                  </a:lnTo>
                  <a:lnTo>
                    <a:pt x="2830530" y="90319"/>
                  </a:lnTo>
                  <a:lnTo>
                    <a:pt x="2785599" y="106497"/>
                  </a:lnTo>
                  <a:lnTo>
                    <a:pt x="2715040" y="202254"/>
                  </a:lnTo>
                  <a:lnTo>
                    <a:pt x="2667161" y="217374"/>
                  </a:lnTo>
                  <a:lnTo>
                    <a:pt x="2623601" y="223854"/>
                  </a:lnTo>
                  <a:lnTo>
                    <a:pt x="2607784" y="249886"/>
                  </a:lnTo>
                  <a:lnTo>
                    <a:pt x="2568320" y="300600"/>
                  </a:lnTo>
                  <a:lnTo>
                    <a:pt x="2535740" y="327959"/>
                  </a:lnTo>
                  <a:lnTo>
                    <a:pt x="2494971" y="345149"/>
                  </a:lnTo>
                  <a:lnTo>
                    <a:pt x="2471239" y="346971"/>
                  </a:lnTo>
                  <a:lnTo>
                    <a:pt x="2458724" y="346971"/>
                  </a:lnTo>
                  <a:lnTo>
                    <a:pt x="2436191" y="348591"/>
                  </a:lnTo>
                  <a:lnTo>
                    <a:pt x="2399494" y="362361"/>
                  </a:lnTo>
                  <a:lnTo>
                    <a:pt x="2364001" y="389090"/>
                  </a:lnTo>
                  <a:lnTo>
                    <a:pt x="2351019" y="400722"/>
                  </a:lnTo>
                  <a:lnTo>
                    <a:pt x="2344246" y="406550"/>
                  </a:lnTo>
                  <a:lnTo>
                    <a:pt x="2297897" y="436339"/>
                  </a:lnTo>
                  <a:lnTo>
                    <a:pt x="2257128" y="442729"/>
                  </a:lnTo>
                  <a:lnTo>
                    <a:pt x="2240197" y="461943"/>
                  </a:lnTo>
                  <a:lnTo>
                    <a:pt x="2223738" y="480888"/>
                  </a:lnTo>
                  <a:lnTo>
                    <a:pt x="2190889" y="519047"/>
                  </a:lnTo>
                  <a:lnTo>
                    <a:pt x="2158790" y="537990"/>
                  </a:lnTo>
                  <a:lnTo>
                    <a:pt x="2123342" y="557142"/>
                  </a:lnTo>
                  <a:lnTo>
                    <a:pt x="2084837" y="576488"/>
                  </a:lnTo>
                  <a:lnTo>
                    <a:pt x="2043568" y="596017"/>
                  </a:lnTo>
                  <a:lnTo>
                    <a:pt x="1999827" y="615715"/>
                  </a:lnTo>
                  <a:lnTo>
                    <a:pt x="1953908" y="635569"/>
                  </a:lnTo>
                  <a:lnTo>
                    <a:pt x="1906103" y="655567"/>
                  </a:lnTo>
                  <a:lnTo>
                    <a:pt x="1754300" y="716288"/>
                  </a:lnTo>
                  <a:lnTo>
                    <a:pt x="1490905" y="819142"/>
                  </a:lnTo>
                  <a:lnTo>
                    <a:pt x="1388743" y="860558"/>
                  </a:lnTo>
                  <a:lnTo>
                    <a:pt x="1339517" y="881274"/>
                  </a:lnTo>
                  <a:lnTo>
                    <a:pt x="1291920" y="901976"/>
                  </a:lnTo>
                  <a:lnTo>
                    <a:pt x="1246242" y="922653"/>
                  </a:lnTo>
                  <a:lnTo>
                    <a:pt x="1202778" y="943291"/>
                  </a:lnTo>
                  <a:lnTo>
                    <a:pt x="1161820" y="963877"/>
                  </a:lnTo>
                  <a:lnTo>
                    <a:pt x="1123660" y="984399"/>
                  </a:lnTo>
                  <a:lnTo>
                    <a:pt x="1088592" y="1004842"/>
                  </a:lnTo>
                  <a:lnTo>
                    <a:pt x="1056908" y="1025196"/>
                  </a:lnTo>
                  <a:lnTo>
                    <a:pt x="1023384" y="1044466"/>
                  </a:lnTo>
                  <a:lnTo>
                    <a:pt x="969610" y="1072445"/>
                  </a:lnTo>
                  <a:lnTo>
                    <a:pt x="912326" y="1103258"/>
                  </a:lnTo>
                  <a:lnTo>
                    <a:pt x="868272" y="1131033"/>
                  </a:lnTo>
                  <a:lnTo>
                    <a:pt x="853872" y="1144713"/>
                  </a:lnTo>
                  <a:lnTo>
                    <a:pt x="838178" y="1166571"/>
                  </a:lnTo>
                  <a:lnTo>
                    <a:pt x="793022" y="1205968"/>
                  </a:lnTo>
                  <a:lnTo>
                    <a:pt x="776113" y="1228231"/>
                  </a:lnTo>
                  <a:lnTo>
                    <a:pt x="768385" y="1240527"/>
                  </a:lnTo>
                  <a:lnTo>
                    <a:pt x="758024" y="1252620"/>
                  </a:lnTo>
                  <a:lnTo>
                    <a:pt x="716039" y="1300544"/>
                  </a:lnTo>
                  <a:lnTo>
                    <a:pt x="692550" y="1349773"/>
                  </a:lnTo>
                  <a:lnTo>
                    <a:pt x="689715" y="1372228"/>
                  </a:lnTo>
                  <a:lnTo>
                    <a:pt x="661118" y="1390171"/>
                  </a:lnTo>
                  <a:lnTo>
                    <a:pt x="604464" y="1426598"/>
                  </a:lnTo>
                  <a:lnTo>
                    <a:pt x="545614" y="1480049"/>
                  </a:lnTo>
                  <a:lnTo>
                    <a:pt x="531714" y="1541879"/>
                  </a:lnTo>
                  <a:lnTo>
                    <a:pt x="537415" y="1571957"/>
                  </a:lnTo>
                  <a:lnTo>
                    <a:pt x="543910" y="1603710"/>
                  </a:lnTo>
                  <a:lnTo>
                    <a:pt x="545468" y="1638813"/>
                  </a:lnTo>
                  <a:lnTo>
                    <a:pt x="536357" y="1678941"/>
                  </a:lnTo>
                  <a:lnTo>
                    <a:pt x="534355" y="1703251"/>
                  </a:lnTo>
                  <a:lnTo>
                    <a:pt x="538157" y="1736809"/>
                  </a:lnTo>
                  <a:lnTo>
                    <a:pt x="541420" y="1770772"/>
                  </a:lnTo>
                  <a:lnTo>
                    <a:pt x="537797" y="1796298"/>
                  </a:lnTo>
                  <a:lnTo>
                    <a:pt x="524073" y="1819529"/>
                  </a:lnTo>
                  <a:lnTo>
                    <a:pt x="506838" y="1842827"/>
                  </a:lnTo>
                  <a:lnTo>
                    <a:pt x="487983" y="1866260"/>
                  </a:lnTo>
                  <a:lnTo>
                    <a:pt x="469399" y="1889896"/>
                  </a:lnTo>
                  <a:lnTo>
                    <a:pt x="444936" y="1928284"/>
                  </a:lnTo>
                  <a:lnTo>
                    <a:pt x="392362" y="1994228"/>
                  </a:lnTo>
                  <a:lnTo>
                    <a:pt x="348512" y="2038762"/>
                  </a:lnTo>
                  <a:lnTo>
                    <a:pt x="289209" y="2091659"/>
                  </a:lnTo>
                  <a:lnTo>
                    <a:pt x="211643" y="2153410"/>
                  </a:lnTo>
                  <a:lnTo>
                    <a:pt x="189065" y="2170521"/>
                  </a:lnTo>
                  <a:lnTo>
                    <a:pt x="181404" y="2176449"/>
                  </a:lnTo>
                  <a:lnTo>
                    <a:pt x="169037" y="2182199"/>
                  </a:lnTo>
                  <a:lnTo>
                    <a:pt x="106705" y="2208579"/>
                  </a:lnTo>
                  <a:lnTo>
                    <a:pt x="58099" y="2230528"/>
                  </a:lnTo>
                  <a:lnTo>
                    <a:pt x="0" y="2258605"/>
                  </a:lnTo>
                  <a:close/>
                </a:path>
                <a:path w="2985770" h="2258695">
                  <a:moveTo>
                    <a:pt x="2470536" y="346994"/>
                  </a:moveTo>
                  <a:lnTo>
                    <a:pt x="2458724" y="346971"/>
                  </a:lnTo>
                  <a:lnTo>
                    <a:pt x="2471239" y="346971"/>
                  </a:lnTo>
                  <a:lnTo>
                    <a:pt x="2470536" y="3469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2962910" cy="2235200"/>
            </a:xfrm>
            <a:custGeom>
              <a:avLst/>
              <a:gdLst/>
              <a:ahLst/>
              <a:cxnLst/>
              <a:rect l="l" t="t" r="r" b="b"/>
              <a:pathLst>
                <a:path w="2962910" h="2235200">
                  <a:moveTo>
                    <a:pt x="0" y="114300"/>
                  </a:moveTo>
                  <a:lnTo>
                    <a:pt x="0" y="0"/>
                  </a:lnTo>
                  <a:lnTo>
                    <a:pt x="153985" y="0"/>
                  </a:lnTo>
                  <a:lnTo>
                    <a:pt x="0" y="114300"/>
                  </a:lnTo>
                  <a:close/>
                </a:path>
                <a:path w="2962910" h="2235200">
                  <a:moveTo>
                    <a:pt x="0" y="495300"/>
                  </a:moveTo>
                  <a:lnTo>
                    <a:pt x="0" y="127000"/>
                  </a:lnTo>
                  <a:lnTo>
                    <a:pt x="173982" y="0"/>
                  </a:lnTo>
                  <a:lnTo>
                    <a:pt x="656297" y="0"/>
                  </a:lnTo>
                  <a:lnTo>
                    <a:pt x="511658" y="101600"/>
                  </a:lnTo>
                  <a:lnTo>
                    <a:pt x="268006" y="292100"/>
                  </a:lnTo>
                  <a:lnTo>
                    <a:pt x="0" y="495300"/>
                  </a:lnTo>
                  <a:close/>
                </a:path>
                <a:path w="2962910" h="2235200">
                  <a:moveTo>
                    <a:pt x="0" y="876300"/>
                  </a:moveTo>
                  <a:lnTo>
                    <a:pt x="0" y="508000"/>
                  </a:lnTo>
                  <a:lnTo>
                    <a:pt x="154040" y="393700"/>
                  </a:lnTo>
                  <a:lnTo>
                    <a:pt x="478936" y="139700"/>
                  </a:lnTo>
                  <a:lnTo>
                    <a:pt x="677481" y="0"/>
                  </a:lnTo>
                  <a:lnTo>
                    <a:pt x="1160012" y="0"/>
                  </a:lnTo>
                  <a:lnTo>
                    <a:pt x="817153" y="254000"/>
                  </a:lnTo>
                  <a:lnTo>
                    <a:pt x="532741" y="469900"/>
                  </a:lnTo>
                  <a:lnTo>
                    <a:pt x="207912" y="711200"/>
                  </a:lnTo>
                  <a:lnTo>
                    <a:pt x="0" y="876300"/>
                  </a:lnTo>
                  <a:close/>
                </a:path>
                <a:path w="2962910" h="2235200">
                  <a:moveTo>
                    <a:pt x="0" y="1257300"/>
                  </a:moveTo>
                  <a:lnTo>
                    <a:pt x="0" y="889000"/>
                  </a:lnTo>
                  <a:lnTo>
                    <a:pt x="215405" y="723900"/>
                  </a:lnTo>
                  <a:lnTo>
                    <a:pt x="824352" y="266700"/>
                  </a:lnTo>
                  <a:lnTo>
                    <a:pt x="987190" y="139700"/>
                  </a:lnTo>
                  <a:lnTo>
                    <a:pt x="1180269" y="0"/>
                  </a:lnTo>
                  <a:lnTo>
                    <a:pt x="1663696" y="0"/>
                  </a:lnTo>
                  <a:lnTo>
                    <a:pt x="1000749" y="495300"/>
                  </a:lnTo>
                  <a:lnTo>
                    <a:pt x="838209" y="622300"/>
                  </a:lnTo>
                  <a:lnTo>
                    <a:pt x="675721" y="736600"/>
                  </a:lnTo>
                  <a:lnTo>
                    <a:pt x="472693" y="901700"/>
                  </a:lnTo>
                  <a:lnTo>
                    <a:pt x="0" y="1257300"/>
                  </a:lnTo>
                  <a:close/>
                </a:path>
                <a:path w="2962910" h="2235200">
                  <a:moveTo>
                    <a:pt x="0" y="1638300"/>
                  </a:moveTo>
                  <a:lnTo>
                    <a:pt x="0" y="1270000"/>
                  </a:lnTo>
                  <a:lnTo>
                    <a:pt x="195930" y="1117600"/>
                  </a:lnTo>
                  <a:lnTo>
                    <a:pt x="601711" y="812800"/>
                  </a:lnTo>
                  <a:lnTo>
                    <a:pt x="845409" y="622300"/>
                  </a:lnTo>
                  <a:lnTo>
                    <a:pt x="1007949" y="508000"/>
                  </a:lnTo>
                  <a:lnTo>
                    <a:pt x="1374253" y="228600"/>
                  </a:lnTo>
                  <a:lnTo>
                    <a:pt x="1684742" y="0"/>
                  </a:lnTo>
                  <a:lnTo>
                    <a:pt x="2168512" y="0"/>
                  </a:lnTo>
                  <a:lnTo>
                    <a:pt x="1753450" y="304800"/>
                  </a:lnTo>
                  <a:lnTo>
                    <a:pt x="1428302" y="558800"/>
                  </a:lnTo>
                  <a:lnTo>
                    <a:pt x="1184346" y="736600"/>
                  </a:lnTo>
                  <a:lnTo>
                    <a:pt x="899934" y="952500"/>
                  </a:lnTo>
                  <a:lnTo>
                    <a:pt x="575106" y="1193800"/>
                  </a:lnTo>
                  <a:lnTo>
                    <a:pt x="128912" y="1536700"/>
                  </a:lnTo>
                  <a:lnTo>
                    <a:pt x="0" y="1638300"/>
                  </a:lnTo>
                  <a:close/>
                </a:path>
                <a:path w="2962910" h="2235200">
                  <a:moveTo>
                    <a:pt x="0" y="2019300"/>
                  </a:moveTo>
                  <a:lnTo>
                    <a:pt x="0" y="1651000"/>
                  </a:lnTo>
                  <a:lnTo>
                    <a:pt x="1029005" y="876300"/>
                  </a:lnTo>
                  <a:lnTo>
                    <a:pt x="1516819" y="495300"/>
                  </a:lnTo>
                  <a:lnTo>
                    <a:pt x="1679423" y="381000"/>
                  </a:lnTo>
                  <a:lnTo>
                    <a:pt x="2004502" y="127000"/>
                  </a:lnTo>
                  <a:lnTo>
                    <a:pt x="2188945" y="0"/>
                  </a:lnTo>
                  <a:lnTo>
                    <a:pt x="2672552" y="0"/>
                  </a:lnTo>
                  <a:lnTo>
                    <a:pt x="2353516" y="228600"/>
                  </a:lnTo>
                  <a:lnTo>
                    <a:pt x="2113695" y="419100"/>
                  </a:lnTo>
                  <a:lnTo>
                    <a:pt x="1913657" y="571500"/>
                  </a:lnTo>
                  <a:lnTo>
                    <a:pt x="1753564" y="685800"/>
                  </a:lnTo>
                  <a:lnTo>
                    <a:pt x="1728730" y="709438"/>
                  </a:lnTo>
                  <a:lnTo>
                    <a:pt x="1666163" y="723900"/>
                  </a:lnTo>
                  <a:lnTo>
                    <a:pt x="1554861" y="762000"/>
                  </a:lnTo>
                  <a:lnTo>
                    <a:pt x="1335475" y="812800"/>
                  </a:lnTo>
                  <a:lnTo>
                    <a:pt x="1282985" y="838200"/>
                  </a:lnTo>
                  <a:lnTo>
                    <a:pt x="1182851" y="863600"/>
                  </a:lnTo>
                  <a:lnTo>
                    <a:pt x="1135787" y="876300"/>
                  </a:lnTo>
                  <a:lnTo>
                    <a:pt x="1091109" y="901700"/>
                  </a:lnTo>
                  <a:lnTo>
                    <a:pt x="1049107" y="914400"/>
                  </a:lnTo>
                  <a:lnTo>
                    <a:pt x="1010069" y="927100"/>
                  </a:lnTo>
                  <a:lnTo>
                    <a:pt x="974285" y="952500"/>
                  </a:lnTo>
                  <a:lnTo>
                    <a:pt x="942042" y="965200"/>
                  </a:lnTo>
                  <a:lnTo>
                    <a:pt x="913631" y="977900"/>
                  </a:lnTo>
                  <a:lnTo>
                    <a:pt x="887531" y="1003300"/>
                  </a:lnTo>
                  <a:lnTo>
                    <a:pt x="846312" y="1028700"/>
                  </a:lnTo>
                  <a:lnTo>
                    <a:pt x="800233" y="1054100"/>
                  </a:lnTo>
                  <a:lnTo>
                    <a:pt x="759554" y="1079500"/>
                  </a:lnTo>
                  <a:lnTo>
                    <a:pt x="749181" y="1092200"/>
                  </a:lnTo>
                  <a:lnTo>
                    <a:pt x="740834" y="1104900"/>
                  </a:lnTo>
                  <a:lnTo>
                    <a:pt x="730754" y="1104900"/>
                  </a:lnTo>
                  <a:lnTo>
                    <a:pt x="727064" y="1130300"/>
                  </a:lnTo>
                  <a:lnTo>
                    <a:pt x="730934" y="1155700"/>
                  </a:lnTo>
                  <a:lnTo>
                    <a:pt x="733994" y="1168400"/>
                  </a:lnTo>
                  <a:lnTo>
                    <a:pt x="727874" y="1193800"/>
                  </a:lnTo>
                  <a:lnTo>
                    <a:pt x="720371" y="1206500"/>
                  </a:lnTo>
                  <a:lnTo>
                    <a:pt x="710504" y="1219200"/>
                  </a:lnTo>
                  <a:lnTo>
                    <a:pt x="688275" y="1244600"/>
                  </a:lnTo>
                  <a:lnTo>
                    <a:pt x="668633" y="1270000"/>
                  </a:lnTo>
                  <a:lnTo>
                    <a:pt x="654255" y="1295400"/>
                  </a:lnTo>
                  <a:lnTo>
                    <a:pt x="645548" y="1308100"/>
                  </a:lnTo>
                  <a:lnTo>
                    <a:pt x="642916" y="1333500"/>
                  </a:lnTo>
                  <a:lnTo>
                    <a:pt x="613992" y="1358900"/>
                  </a:lnTo>
                  <a:lnTo>
                    <a:pt x="585407" y="1371600"/>
                  </a:lnTo>
                  <a:lnTo>
                    <a:pt x="556956" y="1397000"/>
                  </a:lnTo>
                  <a:lnTo>
                    <a:pt x="528438" y="1409700"/>
                  </a:lnTo>
                  <a:lnTo>
                    <a:pt x="499216" y="1447800"/>
                  </a:lnTo>
                  <a:lnTo>
                    <a:pt x="482988" y="1498600"/>
                  </a:lnTo>
                  <a:lnTo>
                    <a:pt x="476750" y="1549400"/>
                  </a:lnTo>
                  <a:lnTo>
                    <a:pt x="477498" y="1612900"/>
                  </a:lnTo>
                  <a:lnTo>
                    <a:pt x="481086" y="1651427"/>
                  </a:lnTo>
                  <a:lnTo>
                    <a:pt x="72054" y="1968500"/>
                  </a:lnTo>
                  <a:lnTo>
                    <a:pt x="0" y="2019300"/>
                  </a:lnTo>
                  <a:close/>
                </a:path>
                <a:path w="2962910" h="2235200">
                  <a:moveTo>
                    <a:pt x="1755999" y="703054"/>
                  </a:moveTo>
                  <a:lnTo>
                    <a:pt x="2434534" y="190500"/>
                  </a:lnTo>
                  <a:lnTo>
                    <a:pt x="2695230" y="0"/>
                  </a:lnTo>
                  <a:lnTo>
                    <a:pt x="2962430" y="0"/>
                  </a:lnTo>
                  <a:lnTo>
                    <a:pt x="2949036" y="25400"/>
                  </a:lnTo>
                  <a:lnTo>
                    <a:pt x="2812756" y="63500"/>
                  </a:lnTo>
                  <a:lnTo>
                    <a:pt x="2767599" y="88900"/>
                  </a:lnTo>
                  <a:lnTo>
                    <a:pt x="2697040" y="177800"/>
                  </a:lnTo>
                  <a:lnTo>
                    <a:pt x="2694160" y="177800"/>
                  </a:lnTo>
                  <a:lnTo>
                    <a:pt x="2692000" y="190500"/>
                  </a:lnTo>
                  <a:lnTo>
                    <a:pt x="2680300" y="190500"/>
                  </a:lnTo>
                  <a:lnTo>
                    <a:pt x="2676880" y="203200"/>
                  </a:lnTo>
                  <a:lnTo>
                    <a:pt x="2674000" y="203200"/>
                  </a:lnTo>
                  <a:lnTo>
                    <a:pt x="2674000" y="215900"/>
                  </a:lnTo>
                  <a:lnTo>
                    <a:pt x="2671121" y="215900"/>
                  </a:lnTo>
                  <a:lnTo>
                    <a:pt x="2668252" y="228600"/>
                  </a:lnTo>
                  <a:lnTo>
                    <a:pt x="2664911" y="228600"/>
                  </a:lnTo>
                  <a:lnTo>
                    <a:pt x="2660894" y="241300"/>
                  </a:lnTo>
                  <a:lnTo>
                    <a:pt x="2645921" y="241300"/>
                  </a:lnTo>
                  <a:lnTo>
                    <a:pt x="2630520" y="266700"/>
                  </a:lnTo>
                  <a:lnTo>
                    <a:pt x="2612352" y="304800"/>
                  </a:lnTo>
                  <a:lnTo>
                    <a:pt x="2591348" y="317500"/>
                  </a:lnTo>
                  <a:lnTo>
                    <a:pt x="2567442" y="342900"/>
                  </a:lnTo>
                  <a:lnTo>
                    <a:pt x="2559185" y="355600"/>
                  </a:lnTo>
                  <a:lnTo>
                    <a:pt x="2541320" y="355600"/>
                  </a:lnTo>
                  <a:lnTo>
                    <a:pt x="2531443" y="368300"/>
                  </a:lnTo>
                  <a:lnTo>
                    <a:pt x="2459242" y="368300"/>
                  </a:lnTo>
                  <a:lnTo>
                    <a:pt x="2439825" y="381000"/>
                  </a:lnTo>
                  <a:lnTo>
                    <a:pt x="2422837" y="381000"/>
                  </a:lnTo>
                  <a:lnTo>
                    <a:pt x="2407605" y="393700"/>
                  </a:lnTo>
                  <a:lnTo>
                    <a:pt x="2400203" y="406400"/>
                  </a:lnTo>
                  <a:lnTo>
                    <a:pt x="2386748" y="406400"/>
                  </a:lnTo>
                  <a:lnTo>
                    <a:pt x="2380966" y="419100"/>
                  </a:lnTo>
                  <a:lnTo>
                    <a:pt x="2374261" y="419100"/>
                  </a:lnTo>
                  <a:lnTo>
                    <a:pt x="2367286" y="431800"/>
                  </a:lnTo>
                  <a:lnTo>
                    <a:pt x="2360311" y="431800"/>
                  </a:lnTo>
                  <a:lnTo>
                    <a:pt x="2353606" y="444500"/>
                  </a:lnTo>
                  <a:lnTo>
                    <a:pt x="2337980" y="457200"/>
                  </a:lnTo>
                  <a:lnTo>
                    <a:pt x="2320937" y="457200"/>
                  </a:lnTo>
                  <a:lnTo>
                    <a:pt x="2301868" y="469900"/>
                  </a:lnTo>
                  <a:lnTo>
                    <a:pt x="2280167" y="469900"/>
                  </a:lnTo>
                  <a:lnTo>
                    <a:pt x="2263338" y="482600"/>
                  </a:lnTo>
                  <a:lnTo>
                    <a:pt x="2247048" y="508000"/>
                  </a:lnTo>
                  <a:lnTo>
                    <a:pt x="2230758" y="520700"/>
                  </a:lnTo>
                  <a:lnTo>
                    <a:pt x="2213928" y="546100"/>
                  </a:lnTo>
                  <a:lnTo>
                    <a:pt x="2180806" y="558800"/>
                  </a:lnTo>
                  <a:lnTo>
                    <a:pt x="2142706" y="584200"/>
                  </a:lnTo>
                  <a:lnTo>
                    <a:pt x="2100090" y="596900"/>
                  </a:lnTo>
                  <a:lnTo>
                    <a:pt x="2053422" y="609600"/>
                  </a:lnTo>
                  <a:lnTo>
                    <a:pt x="2003162" y="635000"/>
                  </a:lnTo>
                  <a:lnTo>
                    <a:pt x="1949773" y="647700"/>
                  </a:lnTo>
                  <a:lnTo>
                    <a:pt x="1893718" y="673100"/>
                  </a:lnTo>
                  <a:lnTo>
                    <a:pt x="1775456" y="698500"/>
                  </a:lnTo>
                  <a:lnTo>
                    <a:pt x="1755999" y="703054"/>
                  </a:lnTo>
                  <a:close/>
                </a:path>
                <a:path w="2962910" h="2235200">
                  <a:moveTo>
                    <a:pt x="1745217" y="711200"/>
                  </a:moveTo>
                  <a:lnTo>
                    <a:pt x="1726879" y="711200"/>
                  </a:lnTo>
                  <a:lnTo>
                    <a:pt x="1728730" y="709438"/>
                  </a:lnTo>
                  <a:lnTo>
                    <a:pt x="1755999" y="703054"/>
                  </a:lnTo>
                  <a:lnTo>
                    <a:pt x="1745217" y="711200"/>
                  </a:lnTo>
                  <a:close/>
                </a:path>
                <a:path w="2962910" h="2235200">
                  <a:moveTo>
                    <a:pt x="1713537" y="723900"/>
                  </a:moveTo>
                  <a:lnTo>
                    <a:pt x="1721322" y="711200"/>
                  </a:lnTo>
                  <a:lnTo>
                    <a:pt x="1726879" y="711200"/>
                  </a:lnTo>
                  <a:lnTo>
                    <a:pt x="1713537" y="723900"/>
                  </a:lnTo>
                  <a:close/>
                </a:path>
                <a:path w="2962910" h="2235200">
                  <a:moveTo>
                    <a:pt x="482334" y="1664398"/>
                  </a:moveTo>
                  <a:lnTo>
                    <a:pt x="482229" y="1663700"/>
                  </a:lnTo>
                  <a:lnTo>
                    <a:pt x="481086" y="1651427"/>
                  </a:lnTo>
                  <a:lnTo>
                    <a:pt x="481638" y="1651000"/>
                  </a:lnTo>
                  <a:lnTo>
                    <a:pt x="482358" y="1663700"/>
                  </a:lnTo>
                  <a:lnTo>
                    <a:pt x="483078" y="1663700"/>
                  </a:lnTo>
                  <a:lnTo>
                    <a:pt x="482334" y="1664398"/>
                  </a:lnTo>
                  <a:close/>
                </a:path>
                <a:path w="2962910" h="2235200">
                  <a:moveTo>
                    <a:pt x="11115" y="2235200"/>
                  </a:moveTo>
                  <a:lnTo>
                    <a:pt x="0" y="2235200"/>
                  </a:lnTo>
                  <a:lnTo>
                    <a:pt x="0" y="2032000"/>
                  </a:lnTo>
                  <a:lnTo>
                    <a:pt x="280074" y="1816100"/>
                  </a:lnTo>
                  <a:lnTo>
                    <a:pt x="361242" y="1765300"/>
                  </a:lnTo>
                  <a:lnTo>
                    <a:pt x="401841" y="1727200"/>
                  </a:lnTo>
                  <a:lnTo>
                    <a:pt x="442452" y="1701800"/>
                  </a:lnTo>
                  <a:lnTo>
                    <a:pt x="482334" y="1664398"/>
                  </a:lnTo>
                  <a:lnTo>
                    <a:pt x="487938" y="1701800"/>
                  </a:lnTo>
                  <a:lnTo>
                    <a:pt x="491623" y="1739900"/>
                  </a:lnTo>
                  <a:lnTo>
                    <a:pt x="490278" y="1765300"/>
                  </a:lnTo>
                  <a:lnTo>
                    <a:pt x="476869" y="1778000"/>
                  </a:lnTo>
                  <a:lnTo>
                    <a:pt x="459679" y="1803400"/>
                  </a:lnTo>
                  <a:lnTo>
                    <a:pt x="422599" y="1854200"/>
                  </a:lnTo>
                  <a:lnTo>
                    <a:pt x="398030" y="1905000"/>
                  </a:lnTo>
                  <a:lnTo>
                    <a:pt x="395566" y="1917700"/>
                  </a:lnTo>
                  <a:lnTo>
                    <a:pt x="399363" y="1930400"/>
                  </a:lnTo>
                  <a:lnTo>
                    <a:pt x="395960" y="1930400"/>
                  </a:lnTo>
                  <a:lnTo>
                    <a:pt x="390920" y="1943100"/>
                  </a:lnTo>
                  <a:lnTo>
                    <a:pt x="383000" y="1943100"/>
                  </a:lnTo>
                  <a:lnTo>
                    <a:pt x="381560" y="1955800"/>
                  </a:lnTo>
                  <a:lnTo>
                    <a:pt x="380840" y="1955800"/>
                  </a:lnTo>
                  <a:lnTo>
                    <a:pt x="377960" y="1968500"/>
                  </a:lnTo>
                  <a:lnTo>
                    <a:pt x="377240" y="1981200"/>
                  </a:lnTo>
                  <a:lnTo>
                    <a:pt x="354921" y="1981200"/>
                  </a:lnTo>
                  <a:lnTo>
                    <a:pt x="349464" y="2006600"/>
                  </a:lnTo>
                  <a:lnTo>
                    <a:pt x="339351" y="2019300"/>
                  </a:lnTo>
                  <a:lnTo>
                    <a:pt x="325862" y="2032000"/>
                  </a:lnTo>
                  <a:lnTo>
                    <a:pt x="310281" y="2057400"/>
                  </a:lnTo>
                  <a:lnTo>
                    <a:pt x="292642" y="2057400"/>
                  </a:lnTo>
                  <a:lnTo>
                    <a:pt x="284564" y="2070100"/>
                  </a:lnTo>
                  <a:lnTo>
                    <a:pt x="277162" y="2070100"/>
                  </a:lnTo>
                  <a:lnTo>
                    <a:pt x="263336" y="2082800"/>
                  </a:lnTo>
                  <a:lnTo>
                    <a:pt x="252412" y="2095500"/>
                  </a:lnTo>
                  <a:lnTo>
                    <a:pt x="244864" y="2108200"/>
                  </a:lnTo>
                  <a:lnTo>
                    <a:pt x="241163" y="2120900"/>
                  </a:lnTo>
                  <a:lnTo>
                    <a:pt x="218888" y="2120900"/>
                  </a:lnTo>
                  <a:lnTo>
                    <a:pt x="210203" y="2133600"/>
                  </a:lnTo>
                  <a:lnTo>
                    <a:pt x="200843" y="2146300"/>
                  </a:lnTo>
                  <a:lnTo>
                    <a:pt x="192563" y="2146300"/>
                  </a:lnTo>
                  <a:lnTo>
                    <a:pt x="185904" y="2159000"/>
                  </a:lnTo>
                  <a:lnTo>
                    <a:pt x="181404" y="2171700"/>
                  </a:lnTo>
                  <a:lnTo>
                    <a:pt x="163404" y="2171700"/>
                  </a:lnTo>
                  <a:lnTo>
                    <a:pt x="153133" y="2184400"/>
                  </a:lnTo>
                  <a:lnTo>
                    <a:pt x="48926" y="2184400"/>
                  </a:lnTo>
                  <a:lnTo>
                    <a:pt x="44032" y="2197100"/>
                  </a:lnTo>
                  <a:lnTo>
                    <a:pt x="37316" y="2209800"/>
                  </a:lnTo>
                  <a:lnTo>
                    <a:pt x="29385" y="2209800"/>
                  </a:lnTo>
                  <a:lnTo>
                    <a:pt x="20846" y="2222500"/>
                  </a:lnTo>
                  <a:lnTo>
                    <a:pt x="11115" y="2235200"/>
                  </a:lnTo>
                  <a:close/>
                </a:path>
                <a:path w="2962910" h="2235200">
                  <a:moveTo>
                    <a:pt x="403160" y="1943100"/>
                  </a:moveTo>
                  <a:lnTo>
                    <a:pt x="395960" y="1930400"/>
                  </a:lnTo>
                  <a:lnTo>
                    <a:pt x="399363" y="1930400"/>
                  </a:lnTo>
                  <a:lnTo>
                    <a:pt x="403160" y="1943100"/>
                  </a:lnTo>
                  <a:close/>
                </a:path>
              </a:pathLst>
            </a:custGeom>
            <a:solidFill>
              <a:srgbClr val="F1E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3537" y="0"/>
              <a:ext cx="981710" cy="728345"/>
            </a:xfrm>
            <a:custGeom>
              <a:avLst/>
              <a:gdLst/>
              <a:ahLst/>
              <a:cxnLst/>
              <a:rect l="l" t="t" r="r" b="b"/>
              <a:pathLst>
                <a:path w="981709" h="728345">
                  <a:moveTo>
                    <a:pt x="1439" y="727842"/>
                  </a:moveTo>
                  <a:lnTo>
                    <a:pt x="0" y="724962"/>
                  </a:lnTo>
                  <a:lnTo>
                    <a:pt x="957741" y="0"/>
                  </a:lnTo>
                  <a:lnTo>
                    <a:pt x="981086" y="0"/>
                  </a:lnTo>
                  <a:lnTo>
                    <a:pt x="35972" y="715603"/>
                  </a:lnTo>
                  <a:lnTo>
                    <a:pt x="30959" y="715603"/>
                  </a:lnTo>
                  <a:lnTo>
                    <a:pt x="26845" y="719203"/>
                  </a:lnTo>
                  <a:lnTo>
                    <a:pt x="23759" y="719203"/>
                  </a:lnTo>
                  <a:lnTo>
                    <a:pt x="23039" y="719923"/>
                  </a:lnTo>
                  <a:lnTo>
                    <a:pt x="18719" y="719923"/>
                  </a:lnTo>
                  <a:lnTo>
                    <a:pt x="15839" y="722083"/>
                  </a:lnTo>
                  <a:lnTo>
                    <a:pt x="10799" y="722083"/>
                  </a:lnTo>
                  <a:lnTo>
                    <a:pt x="8999" y="723523"/>
                  </a:lnTo>
                  <a:lnTo>
                    <a:pt x="6479" y="723523"/>
                  </a:lnTo>
                  <a:lnTo>
                    <a:pt x="1439" y="727842"/>
                  </a:lnTo>
                  <a:close/>
                </a:path>
                <a:path w="981709" h="728345">
                  <a:moveTo>
                    <a:pt x="33119" y="717763"/>
                  </a:moveTo>
                  <a:lnTo>
                    <a:pt x="30959" y="715603"/>
                  </a:lnTo>
                  <a:lnTo>
                    <a:pt x="35972" y="715603"/>
                  </a:lnTo>
                  <a:lnTo>
                    <a:pt x="33119" y="717763"/>
                  </a:lnTo>
                  <a:close/>
                </a:path>
                <a:path w="981709" h="728345">
                  <a:moveTo>
                    <a:pt x="25199" y="720643"/>
                  </a:moveTo>
                  <a:lnTo>
                    <a:pt x="23759" y="719203"/>
                  </a:lnTo>
                  <a:lnTo>
                    <a:pt x="26845" y="719203"/>
                  </a:lnTo>
                  <a:lnTo>
                    <a:pt x="25199" y="720643"/>
                  </a:lnTo>
                  <a:close/>
                </a:path>
                <a:path w="981709" h="728345">
                  <a:moveTo>
                    <a:pt x="20879" y="722083"/>
                  </a:moveTo>
                  <a:lnTo>
                    <a:pt x="18719" y="719923"/>
                  </a:lnTo>
                  <a:lnTo>
                    <a:pt x="23039" y="719923"/>
                  </a:lnTo>
                  <a:lnTo>
                    <a:pt x="20879" y="722083"/>
                  </a:lnTo>
                  <a:close/>
                </a:path>
                <a:path w="981709" h="728345">
                  <a:moveTo>
                    <a:pt x="12959" y="724242"/>
                  </a:moveTo>
                  <a:lnTo>
                    <a:pt x="10799" y="722083"/>
                  </a:lnTo>
                  <a:lnTo>
                    <a:pt x="15839" y="722083"/>
                  </a:lnTo>
                  <a:lnTo>
                    <a:pt x="12959" y="724242"/>
                  </a:lnTo>
                  <a:close/>
                </a:path>
                <a:path w="981709" h="728345">
                  <a:moveTo>
                    <a:pt x="7199" y="724962"/>
                  </a:moveTo>
                  <a:lnTo>
                    <a:pt x="6479" y="723523"/>
                  </a:lnTo>
                  <a:lnTo>
                    <a:pt x="8999" y="723523"/>
                  </a:lnTo>
                  <a:lnTo>
                    <a:pt x="7199" y="724962"/>
                  </a:lnTo>
                  <a:close/>
                </a:path>
              </a:pathLst>
            </a:custGeom>
            <a:solidFill>
              <a:srgbClr val="DFC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658062"/>
              <a:ext cx="485775" cy="387350"/>
            </a:xfrm>
            <a:custGeom>
              <a:avLst/>
              <a:gdLst/>
              <a:ahLst/>
              <a:cxnLst/>
              <a:rect l="l" t="t" r="r" b="b"/>
              <a:pathLst>
                <a:path w="485775" h="387350">
                  <a:moveTo>
                    <a:pt x="0" y="387168"/>
                  </a:moveTo>
                  <a:lnTo>
                    <a:pt x="0" y="369068"/>
                  </a:lnTo>
                  <a:lnTo>
                    <a:pt x="36686" y="341272"/>
                  </a:lnTo>
                  <a:lnTo>
                    <a:pt x="35246" y="339112"/>
                  </a:lnTo>
                  <a:lnTo>
                    <a:pt x="482358" y="0"/>
                  </a:lnTo>
                  <a:lnTo>
                    <a:pt x="485238" y="3599"/>
                  </a:lnTo>
                  <a:lnTo>
                    <a:pt x="483078" y="5039"/>
                  </a:lnTo>
                  <a:lnTo>
                    <a:pt x="484518" y="7199"/>
                  </a:lnTo>
                  <a:lnTo>
                    <a:pt x="482358" y="9359"/>
                  </a:lnTo>
                  <a:lnTo>
                    <a:pt x="485238" y="12239"/>
                  </a:lnTo>
                  <a:lnTo>
                    <a:pt x="483798" y="13679"/>
                  </a:lnTo>
                  <a:lnTo>
                    <a:pt x="485238" y="15839"/>
                  </a:lnTo>
                  <a:lnTo>
                    <a:pt x="49646" y="346312"/>
                  </a:lnTo>
                  <a:lnTo>
                    <a:pt x="51086" y="348472"/>
                  </a:lnTo>
                  <a:lnTo>
                    <a:pt x="0" y="387168"/>
                  </a:lnTo>
                  <a:close/>
                </a:path>
              </a:pathLst>
            </a:custGeom>
            <a:solidFill>
              <a:srgbClr val="C2C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1"/>
              <a:ext cx="2190750" cy="1659889"/>
            </a:xfrm>
            <a:custGeom>
              <a:avLst/>
              <a:gdLst/>
              <a:ahLst/>
              <a:cxnLst/>
              <a:rect l="l" t="t" r="r" b="b"/>
              <a:pathLst>
                <a:path w="2190750" h="1659889">
                  <a:moveTo>
                    <a:pt x="178676" y="0"/>
                  </a:moveTo>
                  <a:lnTo>
                    <a:pt x="154774" y="0"/>
                  </a:lnTo>
                  <a:lnTo>
                    <a:pt x="0" y="117246"/>
                  </a:lnTo>
                  <a:lnTo>
                    <a:pt x="0" y="135382"/>
                  </a:lnTo>
                  <a:lnTo>
                    <a:pt x="178676" y="0"/>
                  </a:lnTo>
                  <a:close/>
                </a:path>
                <a:path w="2190750" h="1659889">
                  <a:moveTo>
                    <a:pt x="681570" y="0"/>
                  </a:moveTo>
                  <a:lnTo>
                    <a:pt x="656437" y="0"/>
                  </a:lnTo>
                  <a:lnTo>
                    <a:pt x="0" y="497116"/>
                  </a:lnTo>
                  <a:lnTo>
                    <a:pt x="0" y="516394"/>
                  </a:lnTo>
                  <a:lnTo>
                    <a:pt x="681570" y="0"/>
                  </a:lnTo>
                  <a:close/>
                </a:path>
                <a:path w="2190750" h="1659889">
                  <a:moveTo>
                    <a:pt x="1183754" y="0"/>
                  </a:moveTo>
                  <a:lnTo>
                    <a:pt x="1158760" y="0"/>
                  </a:lnTo>
                  <a:lnTo>
                    <a:pt x="0" y="877519"/>
                  </a:lnTo>
                  <a:lnTo>
                    <a:pt x="0" y="896861"/>
                  </a:lnTo>
                  <a:lnTo>
                    <a:pt x="1183754" y="0"/>
                  </a:lnTo>
                  <a:close/>
                </a:path>
                <a:path w="2190750" h="1659889">
                  <a:moveTo>
                    <a:pt x="1687588" y="0"/>
                  </a:moveTo>
                  <a:lnTo>
                    <a:pt x="1663877" y="0"/>
                  </a:lnTo>
                  <a:lnTo>
                    <a:pt x="0" y="1260386"/>
                  </a:lnTo>
                  <a:lnTo>
                    <a:pt x="0" y="1278597"/>
                  </a:lnTo>
                  <a:lnTo>
                    <a:pt x="1687588" y="0"/>
                  </a:lnTo>
                  <a:close/>
                </a:path>
                <a:path w="2190750" h="1659889">
                  <a:moveTo>
                    <a:pt x="2190483" y="0"/>
                  </a:moveTo>
                  <a:lnTo>
                    <a:pt x="2165794" y="0"/>
                  </a:lnTo>
                  <a:lnTo>
                    <a:pt x="0" y="1640141"/>
                  </a:lnTo>
                  <a:lnTo>
                    <a:pt x="0" y="1659610"/>
                  </a:lnTo>
                  <a:lnTo>
                    <a:pt x="2190483" y="0"/>
                  </a:lnTo>
                  <a:close/>
                </a:path>
              </a:pathLst>
            </a:custGeom>
            <a:solidFill>
              <a:srgbClr val="DFC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4771518" y="8597210"/>
            <a:ext cx="3517265" cy="1690370"/>
            <a:chOff x="14771518" y="8597210"/>
            <a:chExt cx="3517265" cy="1690370"/>
          </a:xfrm>
        </p:grpSpPr>
        <p:sp>
          <p:nvSpPr>
            <p:cNvPr id="16" name="object 16"/>
            <p:cNvSpPr/>
            <p:nvPr/>
          </p:nvSpPr>
          <p:spPr>
            <a:xfrm>
              <a:off x="14771518" y="8597210"/>
              <a:ext cx="3516629" cy="1690370"/>
            </a:xfrm>
            <a:custGeom>
              <a:avLst/>
              <a:gdLst/>
              <a:ahLst/>
              <a:cxnLst/>
              <a:rect l="l" t="t" r="r" b="b"/>
              <a:pathLst>
                <a:path w="3516630" h="1690370">
                  <a:moveTo>
                    <a:pt x="3516479" y="1425140"/>
                  </a:moveTo>
                  <a:lnTo>
                    <a:pt x="1088633" y="1425140"/>
                  </a:lnTo>
                  <a:lnTo>
                    <a:pt x="1108275" y="1413361"/>
                  </a:lnTo>
                  <a:lnTo>
                    <a:pt x="1166392" y="1377621"/>
                  </a:lnTo>
                  <a:lnTo>
                    <a:pt x="1220156" y="1368002"/>
                  </a:lnTo>
                  <a:lnTo>
                    <a:pt x="1297319" y="1343129"/>
                  </a:lnTo>
                  <a:lnTo>
                    <a:pt x="1348011" y="1317322"/>
                  </a:lnTo>
                  <a:lnTo>
                    <a:pt x="1391953" y="1288005"/>
                  </a:lnTo>
                  <a:lnTo>
                    <a:pt x="1465835" y="1231308"/>
                  </a:lnTo>
                  <a:lnTo>
                    <a:pt x="1501369" y="1206748"/>
                  </a:lnTo>
                  <a:lnTo>
                    <a:pt x="1541187" y="1183778"/>
                  </a:lnTo>
                  <a:lnTo>
                    <a:pt x="1587089" y="1163192"/>
                  </a:lnTo>
                  <a:lnTo>
                    <a:pt x="1640869" y="1145785"/>
                  </a:lnTo>
                  <a:lnTo>
                    <a:pt x="1682629" y="1136426"/>
                  </a:lnTo>
                  <a:lnTo>
                    <a:pt x="1771999" y="1132376"/>
                  </a:lnTo>
                  <a:lnTo>
                    <a:pt x="1829947" y="1129642"/>
                  </a:lnTo>
                  <a:lnTo>
                    <a:pt x="1874868" y="1123466"/>
                  </a:lnTo>
                  <a:lnTo>
                    <a:pt x="1882068" y="1122026"/>
                  </a:lnTo>
                  <a:lnTo>
                    <a:pt x="1887108" y="1119146"/>
                  </a:lnTo>
                  <a:lnTo>
                    <a:pt x="1889268" y="1116266"/>
                  </a:lnTo>
                  <a:lnTo>
                    <a:pt x="1909608" y="1100719"/>
                  </a:lnTo>
                  <a:lnTo>
                    <a:pt x="1934268" y="1091247"/>
                  </a:lnTo>
                  <a:lnTo>
                    <a:pt x="1958927" y="1082044"/>
                  </a:lnTo>
                  <a:lnTo>
                    <a:pt x="1979267" y="1067307"/>
                  </a:lnTo>
                  <a:lnTo>
                    <a:pt x="1990045" y="1058352"/>
                  </a:lnTo>
                  <a:lnTo>
                    <a:pt x="2002307" y="1050747"/>
                  </a:lnTo>
                  <a:lnTo>
                    <a:pt x="2015110" y="1044223"/>
                  </a:lnTo>
                  <a:lnTo>
                    <a:pt x="2027507" y="1038508"/>
                  </a:lnTo>
                  <a:lnTo>
                    <a:pt x="2051109" y="1021858"/>
                  </a:lnTo>
                  <a:lnTo>
                    <a:pt x="2069987" y="1002508"/>
                  </a:lnTo>
                  <a:lnTo>
                    <a:pt x="2084004" y="980999"/>
                  </a:lnTo>
                  <a:lnTo>
                    <a:pt x="2093027" y="957869"/>
                  </a:lnTo>
                  <a:lnTo>
                    <a:pt x="2211106" y="940590"/>
                  </a:lnTo>
                  <a:lnTo>
                    <a:pt x="2258420" y="923929"/>
                  </a:lnTo>
                  <a:lnTo>
                    <a:pt x="2355781" y="894362"/>
                  </a:lnTo>
                  <a:lnTo>
                    <a:pt x="2402302" y="877777"/>
                  </a:lnTo>
                  <a:lnTo>
                    <a:pt x="2445031" y="857540"/>
                  </a:lnTo>
                  <a:lnTo>
                    <a:pt x="2482206" y="831811"/>
                  </a:lnTo>
                  <a:lnTo>
                    <a:pt x="2512064" y="798753"/>
                  </a:lnTo>
                  <a:lnTo>
                    <a:pt x="2538040" y="766218"/>
                  </a:lnTo>
                  <a:lnTo>
                    <a:pt x="2583794" y="712895"/>
                  </a:lnTo>
                  <a:lnTo>
                    <a:pt x="2658223" y="628116"/>
                  </a:lnTo>
                  <a:lnTo>
                    <a:pt x="2676741" y="610094"/>
                  </a:lnTo>
                  <a:lnTo>
                    <a:pt x="2697823" y="594097"/>
                  </a:lnTo>
                  <a:lnTo>
                    <a:pt x="2719986" y="578910"/>
                  </a:lnTo>
                  <a:lnTo>
                    <a:pt x="2741743" y="563318"/>
                  </a:lnTo>
                  <a:lnTo>
                    <a:pt x="2786111" y="511654"/>
                  </a:lnTo>
                  <a:lnTo>
                    <a:pt x="2810644" y="478371"/>
                  </a:lnTo>
                  <a:lnTo>
                    <a:pt x="2838312" y="437770"/>
                  </a:lnTo>
                  <a:lnTo>
                    <a:pt x="2868076" y="390279"/>
                  </a:lnTo>
                  <a:lnTo>
                    <a:pt x="2898894" y="336326"/>
                  </a:lnTo>
                  <a:lnTo>
                    <a:pt x="2929725" y="276338"/>
                  </a:lnTo>
                  <a:lnTo>
                    <a:pt x="2959528" y="210742"/>
                  </a:lnTo>
                  <a:lnTo>
                    <a:pt x="2987261" y="139967"/>
                  </a:lnTo>
                  <a:lnTo>
                    <a:pt x="3516479" y="0"/>
                  </a:lnTo>
                  <a:lnTo>
                    <a:pt x="3516479" y="1425140"/>
                  </a:lnTo>
                  <a:close/>
                </a:path>
                <a:path w="3516630" h="1690370">
                  <a:moveTo>
                    <a:pt x="977197" y="1350981"/>
                  </a:moveTo>
                  <a:lnTo>
                    <a:pt x="504716" y="1350981"/>
                  </a:lnTo>
                  <a:lnTo>
                    <a:pt x="590395" y="1286902"/>
                  </a:lnTo>
                  <a:lnTo>
                    <a:pt x="596155" y="1286902"/>
                  </a:lnTo>
                  <a:lnTo>
                    <a:pt x="599755" y="1285462"/>
                  </a:lnTo>
                  <a:lnTo>
                    <a:pt x="614212" y="1279984"/>
                  </a:lnTo>
                  <a:lnTo>
                    <a:pt x="631165" y="1270793"/>
                  </a:lnTo>
                  <a:lnTo>
                    <a:pt x="649874" y="1259037"/>
                  </a:lnTo>
                  <a:lnTo>
                    <a:pt x="669595" y="1245863"/>
                  </a:lnTo>
                  <a:lnTo>
                    <a:pt x="691229" y="1232442"/>
                  </a:lnTo>
                  <a:lnTo>
                    <a:pt x="712525" y="1220034"/>
                  </a:lnTo>
                  <a:lnTo>
                    <a:pt x="732876" y="1209920"/>
                  </a:lnTo>
                  <a:lnTo>
                    <a:pt x="751675" y="1203384"/>
                  </a:lnTo>
                  <a:lnTo>
                    <a:pt x="755995" y="1201944"/>
                  </a:lnTo>
                  <a:lnTo>
                    <a:pt x="760314" y="1201944"/>
                  </a:lnTo>
                  <a:lnTo>
                    <a:pt x="764634" y="1201224"/>
                  </a:lnTo>
                  <a:lnTo>
                    <a:pt x="787168" y="1210224"/>
                  </a:lnTo>
                  <a:lnTo>
                    <a:pt x="787764" y="1223544"/>
                  </a:lnTo>
                  <a:lnTo>
                    <a:pt x="787416" y="1236863"/>
                  </a:lnTo>
                  <a:lnTo>
                    <a:pt x="807114" y="1245863"/>
                  </a:lnTo>
                  <a:lnTo>
                    <a:pt x="819669" y="1249857"/>
                  </a:lnTo>
                  <a:lnTo>
                    <a:pt x="831414" y="1255133"/>
                  </a:lnTo>
                  <a:lnTo>
                    <a:pt x="842349" y="1261354"/>
                  </a:lnTo>
                  <a:lnTo>
                    <a:pt x="977197" y="1350981"/>
                  </a:lnTo>
                  <a:close/>
                </a:path>
                <a:path w="3516630" h="1690370">
                  <a:moveTo>
                    <a:pt x="3516479" y="1507218"/>
                  </a:moveTo>
                  <a:lnTo>
                    <a:pt x="264957" y="1507218"/>
                  </a:lnTo>
                  <a:lnTo>
                    <a:pt x="261234" y="1473896"/>
                  </a:lnTo>
                  <a:lnTo>
                    <a:pt x="274576" y="1404552"/>
                  </a:lnTo>
                  <a:lnTo>
                    <a:pt x="292317" y="1370421"/>
                  </a:lnTo>
                  <a:lnTo>
                    <a:pt x="328261" y="1339641"/>
                  </a:lnTo>
                  <a:lnTo>
                    <a:pt x="361347" y="1331181"/>
                  </a:lnTo>
                  <a:lnTo>
                    <a:pt x="370066" y="1331181"/>
                  </a:lnTo>
                  <a:lnTo>
                    <a:pt x="378717" y="1332261"/>
                  </a:lnTo>
                  <a:lnTo>
                    <a:pt x="410149" y="1337211"/>
                  </a:lnTo>
                  <a:lnTo>
                    <a:pt x="473284" y="1346031"/>
                  </a:lnTo>
                  <a:lnTo>
                    <a:pt x="504716" y="1350981"/>
                  </a:lnTo>
                  <a:lnTo>
                    <a:pt x="977197" y="1350981"/>
                  </a:lnTo>
                  <a:lnTo>
                    <a:pt x="1088633" y="1425140"/>
                  </a:lnTo>
                  <a:lnTo>
                    <a:pt x="3516479" y="1425140"/>
                  </a:lnTo>
                  <a:lnTo>
                    <a:pt x="3516479" y="1507218"/>
                  </a:lnTo>
                  <a:close/>
                </a:path>
                <a:path w="3516630" h="1690370">
                  <a:moveTo>
                    <a:pt x="3516479" y="1553387"/>
                  </a:moveTo>
                  <a:lnTo>
                    <a:pt x="119068" y="1553387"/>
                  </a:lnTo>
                  <a:lnTo>
                    <a:pt x="147834" y="1552521"/>
                  </a:lnTo>
                  <a:lnTo>
                    <a:pt x="176398" y="1547537"/>
                  </a:lnTo>
                  <a:lnTo>
                    <a:pt x="182878" y="1545377"/>
                  </a:lnTo>
                  <a:lnTo>
                    <a:pt x="190078" y="1543217"/>
                  </a:lnTo>
                  <a:lnTo>
                    <a:pt x="196558" y="1540337"/>
                  </a:lnTo>
                  <a:lnTo>
                    <a:pt x="224503" y="1513608"/>
                  </a:lnTo>
                  <a:lnTo>
                    <a:pt x="258252" y="1506835"/>
                  </a:lnTo>
                  <a:lnTo>
                    <a:pt x="264957" y="1507218"/>
                  </a:lnTo>
                  <a:lnTo>
                    <a:pt x="3516479" y="1507218"/>
                  </a:lnTo>
                  <a:lnTo>
                    <a:pt x="3516479" y="1553387"/>
                  </a:lnTo>
                  <a:close/>
                </a:path>
                <a:path w="3516630" h="1690370">
                  <a:moveTo>
                    <a:pt x="3516479" y="1577056"/>
                  </a:moveTo>
                  <a:lnTo>
                    <a:pt x="17279" y="1577056"/>
                  </a:lnTo>
                  <a:lnTo>
                    <a:pt x="53121" y="1551238"/>
                  </a:lnTo>
                  <a:lnTo>
                    <a:pt x="65519" y="1542497"/>
                  </a:lnTo>
                  <a:lnTo>
                    <a:pt x="91247" y="1550068"/>
                  </a:lnTo>
                  <a:lnTo>
                    <a:pt x="119068" y="1553387"/>
                  </a:lnTo>
                  <a:lnTo>
                    <a:pt x="3516479" y="1553387"/>
                  </a:lnTo>
                  <a:lnTo>
                    <a:pt x="3516479" y="1577056"/>
                  </a:lnTo>
                  <a:close/>
                </a:path>
                <a:path w="3516630" h="1690370">
                  <a:moveTo>
                    <a:pt x="3516479" y="1689788"/>
                  </a:moveTo>
                  <a:lnTo>
                    <a:pt x="32851" y="1689788"/>
                  </a:lnTo>
                  <a:lnTo>
                    <a:pt x="0" y="1565537"/>
                  </a:lnTo>
                  <a:lnTo>
                    <a:pt x="5759" y="1569136"/>
                  </a:lnTo>
                  <a:lnTo>
                    <a:pt x="10799" y="1573456"/>
                  </a:lnTo>
                  <a:lnTo>
                    <a:pt x="17279" y="1577056"/>
                  </a:lnTo>
                  <a:lnTo>
                    <a:pt x="3516479" y="1577056"/>
                  </a:lnTo>
                  <a:lnTo>
                    <a:pt x="3516479" y="1689788"/>
                  </a:lnTo>
                  <a:close/>
                </a:path>
              </a:pathLst>
            </a:custGeom>
            <a:solidFill>
              <a:srgbClr val="FBFD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775117" y="8597210"/>
              <a:ext cx="3513454" cy="1690370"/>
            </a:xfrm>
            <a:custGeom>
              <a:avLst/>
              <a:gdLst/>
              <a:ahLst/>
              <a:cxnLst/>
              <a:rect l="l" t="t" r="r" b="b"/>
              <a:pathLst>
                <a:path w="3513455" h="1690370">
                  <a:moveTo>
                    <a:pt x="2901944" y="368636"/>
                  </a:moveTo>
                  <a:lnTo>
                    <a:pt x="2913734" y="336385"/>
                  </a:lnTo>
                  <a:lnTo>
                    <a:pt x="2935096" y="275346"/>
                  </a:lnTo>
                  <a:lnTo>
                    <a:pt x="2972142" y="167326"/>
                  </a:lnTo>
                  <a:lnTo>
                    <a:pt x="2974853" y="160216"/>
                  </a:lnTo>
                  <a:lnTo>
                    <a:pt x="2977632" y="153106"/>
                  </a:lnTo>
                  <a:lnTo>
                    <a:pt x="2980546" y="146267"/>
                  </a:lnTo>
                  <a:lnTo>
                    <a:pt x="2983662" y="139967"/>
                  </a:lnTo>
                  <a:lnTo>
                    <a:pt x="3512879" y="0"/>
                  </a:lnTo>
                  <a:lnTo>
                    <a:pt x="3512879" y="207108"/>
                  </a:lnTo>
                  <a:lnTo>
                    <a:pt x="2901944" y="368636"/>
                  </a:lnTo>
                  <a:close/>
                </a:path>
                <a:path w="3513455" h="1690370">
                  <a:moveTo>
                    <a:pt x="3512879" y="543158"/>
                  </a:moveTo>
                  <a:lnTo>
                    <a:pt x="2813743" y="543158"/>
                  </a:lnTo>
                  <a:lnTo>
                    <a:pt x="2817343" y="542438"/>
                  </a:lnTo>
                  <a:lnTo>
                    <a:pt x="2831997" y="528564"/>
                  </a:lnTo>
                  <a:lnTo>
                    <a:pt x="2849934" y="496787"/>
                  </a:lnTo>
                  <a:lnTo>
                    <a:pt x="2870183" y="451340"/>
                  </a:lnTo>
                  <a:lnTo>
                    <a:pt x="2891773" y="396461"/>
                  </a:lnTo>
                  <a:lnTo>
                    <a:pt x="2895568" y="386078"/>
                  </a:lnTo>
                  <a:lnTo>
                    <a:pt x="3512879" y="222800"/>
                  </a:lnTo>
                  <a:lnTo>
                    <a:pt x="3512879" y="543158"/>
                  </a:lnTo>
                  <a:close/>
                </a:path>
                <a:path w="3513455" h="1690370">
                  <a:moveTo>
                    <a:pt x="2895103" y="386201"/>
                  </a:moveTo>
                  <a:lnTo>
                    <a:pt x="2899423" y="374682"/>
                  </a:lnTo>
                  <a:lnTo>
                    <a:pt x="2900863" y="368922"/>
                  </a:lnTo>
                  <a:lnTo>
                    <a:pt x="2901944" y="368636"/>
                  </a:lnTo>
                  <a:lnTo>
                    <a:pt x="2895568" y="386078"/>
                  </a:lnTo>
                  <a:lnTo>
                    <a:pt x="2895103" y="386201"/>
                  </a:lnTo>
                  <a:close/>
                </a:path>
                <a:path w="3513455" h="1690370">
                  <a:moveTo>
                    <a:pt x="1800434" y="1379780"/>
                  </a:moveTo>
                  <a:lnTo>
                    <a:pt x="1073513" y="1379780"/>
                  </a:lnTo>
                  <a:lnTo>
                    <a:pt x="1092852" y="1367597"/>
                  </a:lnTo>
                  <a:lnTo>
                    <a:pt x="1112123" y="1355751"/>
                  </a:lnTo>
                  <a:lnTo>
                    <a:pt x="1151273" y="1332261"/>
                  </a:lnTo>
                  <a:lnTo>
                    <a:pt x="1357192" y="1307782"/>
                  </a:lnTo>
                  <a:lnTo>
                    <a:pt x="1537185" y="1290344"/>
                  </a:lnTo>
                  <a:lnTo>
                    <a:pt x="1583116" y="1284874"/>
                  </a:lnTo>
                  <a:lnTo>
                    <a:pt x="1630950" y="1278449"/>
                  </a:lnTo>
                  <a:lnTo>
                    <a:pt x="1681450" y="1270816"/>
                  </a:lnTo>
                  <a:lnTo>
                    <a:pt x="1735382" y="1261719"/>
                  </a:lnTo>
                  <a:lnTo>
                    <a:pt x="1793509" y="1250903"/>
                  </a:lnTo>
                  <a:lnTo>
                    <a:pt x="1821341" y="1246763"/>
                  </a:lnTo>
                  <a:lnTo>
                    <a:pt x="1863889" y="1241543"/>
                  </a:lnTo>
                  <a:lnTo>
                    <a:pt x="1911566" y="1234704"/>
                  </a:lnTo>
                  <a:lnTo>
                    <a:pt x="1954788" y="1225704"/>
                  </a:lnTo>
                  <a:lnTo>
                    <a:pt x="1995760" y="1188658"/>
                  </a:lnTo>
                  <a:lnTo>
                    <a:pt x="1997448" y="1166035"/>
                  </a:lnTo>
                  <a:lnTo>
                    <a:pt x="1999945" y="1143547"/>
                  </a:lnTo>
                  <a:lnTo>
                    <a:pt x="2032098" y="1107086"/>
                  </a:lnTo>
                  <a:lnTo>
                    <a:pt x="2057027" y="1094666"/>
                  </a:lnTo>
                  <a:lnTo>
                    <a:pt x="2080922" y="1077916"/>
                  </a:lnTo>
                  <a:lnTo>
                    <a:pt x="2100227" y="1058397"/>
                  </a:lnTo>
                  <a:lnTo>
                    <a:pt x="2114132" y="1036854"/>
                  </a:lnTo>
                  <a:lnTo>
                    <a:pt x="2121827" y="1014028"/>
                  </a:lnTo>
                  <a:lnTo>
                    <a:pt x="2240626" y="996749"/>
                  </a:lnTo>
                  <a:lnTo>
                    <a:pt x="2275043" y="980302"/>
                  </a:lnTo>
                  <a:lnTo>
                    <a:pt x="2317810" y="955465"/>
                  </a:lnTo>
                  <a:lnTo>
                    <a:pt x="2366569" y="924238"/>
                  </a:lnTo>
                  <a:lnTo>
                    <a:pt x="2418960" y="888620"/>
                  </a:lnTo>
                  <a:lnTo>
                    <a:pt x="2472624" y="850610"/>
                  </a:lnTo>
                  <a:lnTo>
                    <a:pt x="2525199" y="812206"/>
                  </a:lnTo>
                  <a:lnTo>
                    <a:pt x="2574328" y="775410"/>
                  </a:lnTo>
                  <a:lnTo>
                    <a:pt x="2617651" y="742219"/>
                  </a:lnTo>
                  <a:lnTo>
                    <a:pt x="2652807" y="714634"/>
                  </a:lnTo>
                  <a:lnTo>
                    <a:pt x="2689184" y="684275"/>
                  </a:lnTo>
                  <a:lnTo>
                    <a:pt x="2706970" y="666444"/>
                  </a:lnTo>
                  <a:lnTo>
                    <a:pt x="2727794" y="650166"/>
                  </a:lnTo>
                  <a:lnTo>
                    <a:pt x="2771263" y="618757"/>
                  </a:lnTo>
                  <a:lnTo>
                    <a:pt x="2806813" y="580867"/>
                  </a:lnTo>
                  <a:lnTo>
                    <a:pt x="2814497" y="560134"/>
                  </a:lnTo>
                  <a:lnTo>
                    <a:pt x="2811583" y="540278"/>
                  </a:lnTo>
                  <a:lnTo>
                    <a:pt x="2812303" y="541718"/>
                  </a:lnTo>
                  <a:lnTo>
                    <a:pt x="2813743" y="543158"/>
                  </a:lnTo>
                  <a:lnTo>
                    <a:pt x="3512879" y="543158"/>
                  </a:lnTo>
                  <a:lnTo>
                    <a:pt x="3512879" y="567350"/>
                  </a:lnTo>
                  <a:lnTo>
                    <a:pt x="2490465" y="837632"/>
                  </a:lnTo>
                  <a:lnTo>
                    <a:pt x="2457345" y="862111"/>
                  </a:lnTo>
                  <a:lnTo>
                    <a:pt x="3512879" y="862111"/>
                  </a:lnTo>
                  <a:lnTo>
                    <a:pt x="3512879" y="927118"/>
                  </a:lnTo>
                  <a:lnTo>
                    <a:pt x="1800434" y="1379780"/>
                  </a:lnTo>
                  <a:close/>
                </a:path>
                <a:path w="3513455" h="1690370">
                  <a:moveTo>
                    <a:pt x="3512879" y="862111"/>
                  </a:moveTo>
                  <a:lnTo>
                    <a:pt x="2457345" y="862111"/>
                  </a:lnTo>
                  <a:lnTo>
                    <a:pt x="3512879" y="583031"/>
                  </a:lnTo>
                  <a:lnTo>
                    <a:pt x="3512879" y="862111"/>
                  </a:lnTo>
                  <a:close/>
                </a:path>
                <a:path w="3513455" h="1690370">
                  <a:moveTo>
                    <a:pt x="1991469" y="1689788"/>
                  </a:moveTo>
                  <a:lnTo>
                    <a:pt x="690986" y="1689788"/>
                  </a:lnTo>
                  <a:lnTo>
                    <a:pt x="3512879" y="943556"/>
                  </a:lnTo>
                  <a:lnTo>
                    <a:pt x="3512879" y="1287580"/>
                  </a:lnTo>
                  <a:lnTo>
                    <a:pt x="1991469" y="1689788"/>
                  </a:lnTo>
                  <a:close/>
                </a:path>
                <a:path w="3513455" h="1690370">
                  <a:moveTo>
                    <a:pt x="868924" y="1266743"/>
                  </a:moveTo>
                  <a:lnTo>
                    <a:pt x="661676" y="1266743"/>
                  </a:lnTo>
                  <a:lnTo>
                    <a:pt x="681138" y="1247225"/>
                  </a:lnTo>
                  <a:lnTo>
                    <a:pt x="727893" y="1213588"/>
                  </a:lnTo>
                  <a:lnTo>
                    <a:pt x="759595" y="1201944"/>
                  </a:lnTo>
                  <a:lnTo>
                    <a:pt x="761035" y="1201224"/>
                  </a:lnTo>
                  <a:lnTo>
                    <a:pt x="768809" y="1200426"/>
                  </a:lnTo>
                  <a:lnTo>
                    <a:pt x="776245" y="1200234"/>
                  </a:lnTo>
                  <a:lnTo>
                    <a:pt x="783816" y="1200718"/>
                  </a:lnTo>
                  <a:lnTo>
                    <a:pt x="826622" y="1215714"/>
                  </a:lnTo>
                  <a:lnTo>
                    <a:pt x="893380" y="1260298"/>
                  </a:lnTo>
                  <a:lnTo>
                    <a:pt x="868924" y="1266743"/>
                  </a:lnTo>
                  <a:close/>
                </a:path>
                <a:path w="3513455" h="1690370">
                  <a:moveTo>
                    <a:pt x="896139" y="1262138"/>
                  </a:moveTo>
                  <a:lnTo>
                    <a:pt x="893380" y="1260298"/>
                  </a:lnTo>
                  <a:lnTo>
                    <a:pt x="893514" y="1260263"/>
                  </a:lnTo>
                  <a:lnTo>
                    <a:pt x="896139" y="1262138"/>
                  </a:lnTo>
                  <a:close/>
                </a:path>
                <a:path w="3513455" h="1690370">
                  <a:moveTo>
                    <a:pt x="901318" y="1265590"/>
                  </a:moveTo>
                  <a:lnTo>
                    <a:pt x="898554" y="1263863"/>
                  </a:lnTo>
                  <a:lnTo>
                    <a:pt x="896139" y="1262138"/>
                  </a:lnTo>
                  <a:lnTo>
                    <a:pt x="901318" y="1265590"/>
                  </a:lnTo>
                  <a:close/>
                </a:path>
                <a:path w="3513455" h="1690370">
                  <a:moveTo>
                    <a:pt x="699522" y="1311382"/>
                  </a:moveTo>
                  <a:lnTo>
                    <a:pt x="604796" y="1311382"/>
                  </a:lnTo>
                  <a:lnTo>
                    <a:pt x="606236" y="1310662"/>
                  </a:lnTo>
                  <a:lnTo>
                    <a:pt x="613998" y="1307141"/>
                  </a:lnTo>
                  <a:lnTo>
                    <a:pt x="620276" y="1301392"/>
                  </a:lnTo>
                  <a:lnTo>
                    <a:pt x="625473" y="1294159"/>
                  </a:lnTo>
                  <a:lnTo>
                    <a:pt x="629996" y="1286182"/>
                  </a:lnTo>
                  <a:lnTo>
                    <a:pt x="634968" y="1279466"/>
                  </a:lnTo>
                  <a:lnTo>
                    <a:pt x="640076" y="1272953"/>
                  </a:lnTo>
                  <a:lnTo>
                    <a:pt x="645183" y="1267654"/>
                  </a:lnTo>
                  <a:lnTo>
                    <a:pt x="650156" y="1264583"/>
                  </a:lnTo>
                  <a:lnTo>
                    <a:pt x="653036" y="1263863"/>
                  </a:lnTo>
                  <a:lnTo>
                    <a:pt x="657356" y="1264583"/>
                  </a:lnTo>
                  <a:lnTo>
                    <a:pt x="661676" y="1266743"/>
                  </a:lnTo>
                  <a:lnTo>
                    <a:pt x="868924" y="1266743"/>
                  </a:lnTo>
                  <a:lnTo>
                    <a:pt x="699522" y="1311382"/>
                  </a:lnTo>
                  <a:close/>
                </a:path>
                <a:path w="3513455" h="1690370">
                  <a:moveTo>
                    <a:pt x="904969" y="1268024"/>
                  </a:moveTo>
                  <a:lnTo>
                    <a:pt x="901318" y="1265590"/>
                  </a:lnTo>
                  <a:lnTo>
                    <a:pt x="904314" y="1267463"/>
                  </a:lnTo>
                  <a:lnTo>
                    <a:pt x="904969" y="1268024"/>
                  </a:lnTo>
                  <a:close/>
                </a:path>
                <a:path w="3513455" h="1690370">
                  <a:moveTo>
                    <a:pt x="1049812" y="1363941"/>
                  </a:moveTo>
                  <a:lnTo>
                    <a:pt x="560876" y="1363941"/>
                  </a:lnTo>
                  <a:lnTo>
                    <a:pt x="909354" y="1271783"/>
                  </a:lnTo>
                  <a:lnTo>
                    <a:pt x="904969" y="1268024"/>
                  </a:lnTo>
                  <a:lnTo>
                    <a:pt x="1049812" y="1363941"/>
                  </a:lnTo>
                  <a:close/>
                </a:path>
                <a:path w="3513455" h="1690370">
                  <a:moveTo>
                    <a:pt x="3354921" y="1689788"/>
                  </a:moveTo>
                  <a:lnTo>
                    <a:pt x="2054460" y="1689788"/>
                  </a:lnTo>
                  <a:lnTo>
                    <a:pt x="3512879" y="1304118"/>
                  </a:lnTo>
                  <a:lnTo>
                    <a:pt x="3512879" y="1648033"/>
                  </a:lnTo>
                  <a:lnTo>
                    <a:pt x="3354921" y="1689788"/>
                  </a:lnTo>
                  <a:close/>
                </a:path>
                <a:path w="3513455" h="1690370">
                  <a:moveTo>
                    <a:pt x="574331" y="1344371"/>
                  </a:moveTo>
                  <a:lnTo>
                    <a:pt x="599036" y="1310662"/>
                  </a:lnTo>
                  <a:lnTo>
                    <a:pt x="600476" y="1309942"/>
                  </a:lnTo>
                  <a:lnTo>
                    <a:pt x="604796" y="1311382"/>
                  </a:lnTo>
                  <a:lnTo>
                    <a:pt x="699522" y="1311382"/>
                  </a:lnTo>
                  <a:lnTo>
                    <a:pt x="574331" y="1344371"/>
                  </a:lnTo>
                  <a:close/>
                </a:path>
                <a:path w="3513455" h="1690370">
                  <a:moveTo>
                    <a:pt x="569814" y="1350534"/>
                  </a:moveTo>
                  <a:lnTo>
                    <a:pt x="573836" y="1344501"/>
                  </a:lnTo>
                  <a:lnTo>
                    <a:pt x="574331" y="1344371"/>
                  </a:lnTo>
                  <a:lnTo>
                    <a:pt x="569814" y="1350534"/>
                  </a:lnTo>
                  <a:close/>
                </a:path>
                <a:path w="3513455" h="1690370">
                  <a:moveTo>
                    <a:pt x="1664247" y="1415780"/>
                  </a:moveTo>
                  <a:lnTo>
                    <a:pt x="521996" y="1415780"/>
                  </a:lnTo>
                  <a:lnTo>
                    <a:pt x="569814" y="1350534"/>
                  </a:lnTo>
                  <a:lnTo>
                    <a:pt x="560876" y="1363941"/>
                  </a:lnTo>
                  <a:lnTo>
                    <a:pt x="1049812" y="1363941"/>
                  </a:lnTo>
                  <a:lnTo>
                    <a:pt x="1073513" y="1379780"/>
                  </a:lnTo>
                  <a:lnTo>
                    <a:pt x="1800434" y="1379780"/>
                  </a:lnTo>
                  <a:lnTo>
                    <a:pt x="1664247" y="1415780"/>
                  </a:lnTo>
                  <a:close/>
                </a:path>
                <a:path w="3513455" h="1690370">
                  <a:moveTo>
                    <a:pt x="1225725" y="1531697"/>
                  </a:moveTo>
                  <a:lnTo>
                    <a:pt x="273598" y="1531697"/>
                  </a:lnTo>
                  <a:lnTo>
                    <a:pt x="270729" y="1491074"/>
                  </a:lnTo>
                  <a:lnTo>
                    <a:pt x="284128" y="1456729"/>
                  </a:lnTo>
                  <a:lnTo>
                    <a:pt x="311161" y="1423868"/>
                  </a:lnTo>
                  <a:lnTo>
                    <a:pt x="349197" y="1387700"/>
                  </a:lnTo>
                  <a:lnTo>
                    <a:pt x="386741" y="1393817"/>
                  </a:lnTo>
                  <a:lnTo>
                    <a:pt x="326158" y="1410020"/>
                  </a:lnTo>
                  <a:lnTo>
                    <a:pt x="319906" y="1415780"/>
                  </a:lnTo>
                  <a:lnTo>
                    <a:pt x="314908" y="1421090"/>
                  </a:lnTo>
                  <a:lnTo>
                    <a:pt x="310261" y="1426321"/>
                  </a:lnTo>
                  <a:lnTo>
                    <a:pt x="305278" y="1431619"/>
                  </a:lnTo>
                  <a:lnTo>
                    <a:pt x="1604325" y="1431619"/>
                  </a:lnTo>
                  <a:lnTo>
                    <a:pt x="1225725" y="1531697"/>
                  </a:lnTo>
                  <a:close/>
                </a:path>
                <a:path w="3513455" h="1690370">
                  <a:moveTo>
                    <a:pt x="407554" y="1397060"/>
                  </a:moveTo>
                  <a:lnTo>
                    <a:pt x="392903" y="1394821"/>
                  </a:lnTo>
                  <a:lnTo>
                    <a:pt x="386741" y="1393817"/>
                  </a:lnTo>
                  <a:lnTo>
                    <a:pt x="388077" y="1393460"/>
                  </a:lnTo>
                  <a:lnTo>
                    <a:pt x="407554" y="1397060"/>
                  </a:lnTo>
                  <a:close/>
                </a:path>
                <a:path w="3513455" h="1690370">
                  <a:moveTo>
                    <a:pt x="1604325" y="1431619"/>
                  </a:moveTo>
                  <a:lnTo>
                    <a:pt x="305278" y="1431619"/>
                  </a:lnTo>
                  <a:lnTo>
                    <a:pt x="424077" y="1399940"/>
                  </a:lnTo>
                  <a:lnTo>
                    <a:pt x="407554" y="1397060"/>
                  </a:lnTo>
                  <a:lnTo>
                    <a:pt x="479505" y="1408254"/>
                  </a:lnTo>
                  <a:lnTo>
                    <a:pt x="521996" y="1415780"/>
                  </a:lnTo>
                  <a:lnTo>
                    <a:pt x="1664247" y="1415780"/>
                  </a:lnTo>
                  <a:lnTo>
                    <a:pt x="1604325" y="1431619"/>
                  </a:lnTo>
                  <a:close/>
                </a:path>
                <a:path w="3513455" h="1690370">
                  <a:moveTo>
                    <a:pt x="1113371" y="1561397"/>
                  </a:moveTo>
                  <a:lnTo>
                    <a:pt x="83519" y="1561397"/>
                  </a:lnTo>
                  <a:lnTo>
                    <a:pt x="91956" y="1561262"/>
                  </a:lnTo>
                  <a:lnTo>
                    <a:pt x="100799" y="1559777"/>
                  </a:lnTo>
                  <a:lnTo>
                    <a:pt x="106559" y="1558337"/>
                  </a:lnTo>
                  <a:lnTo>
                    <a:pt x="110879" y="1556897"/>
                  </a:lnTo>
                  <a:lnTo>
                    <a:pt x="115199" y="1554017"/>
                  </a:lnTo>
                  <a:lnTo>
                    <a:pt x="129610" y="1546322"/>
                  </a:lnTo>
                  <a:lnTo>
                    <a:pt x="144089" y="1537817"/>
                  </a:lnTo>
                  <a:lnTo>
                    <a:pt x="159242" y="1529312"/>
                  </a:lnTo>
                  <a:lnTo>
                    <a:pt x="175678" y="1521617"/>
                  </a:lnTo>
                  <a:lnTo>
                    <a:pt x="181438" y="1514418"/>
                  </a:lnTo>
                  <a:lnTo>
                    <a:pt x="185758" y="1513698"/>
                  </a:lnTo>
                  <a:lnTo>
                    <a:pt x="191822" y="1512831"/>
                  </a:lnTo>
                  <a:lnTo>
                    <a:pt x="199168" y="1513248"/>
                  </a:lnTo>
                  <a:lnTo>
                    <a:pt x="207730" y="1514609"/>
                  </a:lnTo>
                  <a:lnTo>
                    <a:pt x="217438" y="1516578"/>
                  </a:lnTo>
                  <a:lnTo>
                    <a:pt x="232592" y="1520762"/>
                  </a:lnTo>
                  <a:lnTo>
                    <a:pt x="247948" y="1525217"/>
                  </a:lnTo>
                  <a:lnTo>
                    <a:pt x="262089" y="1529132"/>
                  </a:lnTo>
                  <a:lnTo>
                    <a:pt x="273598" y="1531697"/>
                  </a:lnTo>
                  <a:lnTo>
                    <a:pt x="1225725" y="1531697"/>
                  </a:lnTo>
                  <a:lnTo>
                    <a:pt x="1113371" y="1561397"/>
                  </a:lnTo>
                  <a:close/>
                </a:path>
                <a:path w="3513455" h="1690370">
                  <a:moveTo>
                    <a:pt x="996931" y="1592176"/>
                  </a:moveTo>
                  <a:lnTo>
                    <a:pt x="17999" y="1592176"/>
                  </a:lnTo>
                  <a:lnTo>
                    <a:pt x="29283" y="1583637"/>
                  </a:lnTo>
                  <a:lnTo>
                    <a:pt x="41309" y="1575166"/>
                  </a:lnTo>
                  <a:lnTo>
                    <a:pt x="53740" y="1566560"/>
                  </a:lnTo>
                  <a:lnTo>
                    <a:pt x="66239" y="1557617"/>
                  </a:lnTo>
                  <a:lnTo>
                    <a:pt x="75082" y="1560182"/>
                  </a:lnTo>
                  <a:lnTo>
                    <a:pt x="83519" y="1561397"/>
                  </a:lnTo>
                  <a:lnTo>
                    <a:pt x="1113371" y="1561397"/>
                  </a:lnTo>
                  <a:lnTo>
                    <a:pt x="996931" y="1592176"/>
                  </a:lnTo>
                  <a:close/>
                </a:path>
                <a:path w="3513455" h="1690370">
                  <a:moveTo>
                    <a:pt x="627660" y="1689788"/>
                  </a:moveTo>
                  <a:lnTo>
                    <a:pt x="29234" y="1689788"/>
                  </a:lnTo>
                  <a:lnTo>
                    <a:pt x="0" y="1579216"/>
                  </a:lnTo>
                  <a:lnTo>
                    <a:pt x="6479" y="1582816"/>
                  </a:lnTo>
                  <a:lnTo>
                    <a:pt x="11519" y="1588576"/>
                  </a:lnTo>
                  <a:lnTo>
                    <a:pt x="17999" y="1592176"/>
                  </a:lnTo>
                  <a:lnTo>
                    <a:pt x="996931" y="1592176"/>
                  </a:lnTo>
                  <a:lnTo>
                    <a:pt x="627660" y="1689788"/>
                  </a:lnTo>
                  <a:close/>
                </a:path>
                <a:path w="3513455" h="1690370">
                  <a:moveTo>
                    <a:pt x="3512879" y="1689788"/>
                  </a:moveTo>
                  <a:lnTo>
                    <a:pt x="3417935" y="1689788"/>
                  </a:lnTo>
                  <a:lnTo>
                    <a:pt x="3512879" y="1664680"/>
                  </a:lnTo>
                  <a:lnTo>
                    <a:pt x="3512879" y="1689788"/>
                  </a:lnTo>
                  <a:close/>
                </a:path>
              </a:pathLst>
            </a:custGeom>
            <a:solidFill>
              <a:srgbClr val="DFC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668061" y="8802399"/>
              <a:ext cx="620395" cy="181610"/>
            </a:xfrm>
            <a:custGeom>
              <a:avLst/>
              <a:gdLst/>
              <a:ahLst/>
              <a:cxnLst/>
              <a:rect l="l" t="t" r="r" b="b"/>
              <a:pathLst>
                <a:path w="620394" h="181609">
                  <a:moveTo>
                    <a:pt x="1439" y="181013"/>
                  </a:moveTo>
                  <a:lnTo>
                    <a:pt x="0" y="175973"/>
                  </a:lnTo>
                  <a:lnTo>
                    <a:pt x="1439" y="175253"/>
                  </a:lnTo>
                  <a:lnTo>
                    <a:pt x="719" y="173093"/>
                  </a:lnTo>
                  <a:lnTo>
                    <a:pt x="4319" y="171653"/>
                  </a:lnTo>
                  <a:lnTo>
                    <a:pt x="2879" y="166613"/>
                  </a:lnTo>
                  <a:lnTo>
                    <a:pt x="6479" y="165173"/>
                  </a:lnTo>
                  <a:lnTo>
                    <a:pt x="5759" y="162293"/>
                  </a:lnTo>
                  <a:lnTo>
                    <a:pt x="619936" y="0"/>
                  </a:lnTo>
                  <a:lnTo>
                    <a:pt x="619936" y="17482"/>
                  </a:lnTo>
                  <a:lnTo>
                    <a:pt x="1439" y="181013"/>
                  </a:lnTo>
                  <a:close/>
                </a:path>
              </a:pathLst>
            </a:custGeom>
            <a:solidFill>
              <a:srgbClr val="4B2912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668061" y="8802400"/>
              <a:ext cx="620395" cy="181610"/>
            </a:xfrm>
            <a:custGeom>
              <a:avLst/>
              <a:gdLst/>
              <a:ahLst/>
              <a:cxnLst/>
              <a:rect l="l" t="t" r="r" b="b"/>
              <a:pathLst>
                <a:path w="620394" h="181609">
                  <a:moveTo>
                    <a:pt x="5759" y="162293"/>
                  </a:moveTo>
                  <a:lnTo>
                    <a:pt x="6479" y="165173"/>
                  </a:lnTo>
                  <a:lnTo>
                    <a:pt x="2879" y="166613"/>
                  </a:lnTo>
                  <a:lnTo>
                    <a:pt x="4319" y="171653"/>
                  </a:lnTo>
                  <a:lnTo>
                    <a:pt x="719" y="173093"/>
                  </a:lnTo>
                  <a:lnTo>
                    <a:pt x="1439" y="175253"/>
                  </a:lnTo>
                  <a:lnTo>
                    <a:pt x="0" y="175973"/>
                  </a:lnTo>
                  <a:lnTo>
                    <a:pt x="1439" y="181013"/>
                  </a:lnTo>
                  <a:lnTo>
                    <a:pt x="619936" y="17482"/>
                  </a:lnTo>
                </a:path>
                <a:path w="620394" h="181609">
                  <a:moveTo>
                    <a:pt x="619936" y="0"/>
                  </a:moveTo>
                  <a:lnTo>
                    <a:pt x="5759" y="1622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076796" y="9162068"/>
              <a:ext cx="3211830" cy="866140"/>
            </a:xfrm>
            <a:custGeom>
              <a:avLst/>
              <a:gdLst/>
              <a:ahLst/>
              <a:cxnLst/>
              <a:rect l="l" t="t" r="r" b="b"/>
              <a:pathLst>
                <a:path w="3211830" h="866140">
                  <a:moveTo>
                    <a:pt x="719" y="866042"/>
                  </a:moveTo>
                  <a:lnTo>
                    <a:pt x="0" y="864602"/>
                  </a:lnTo>
                  <a:lnTo>
                    <a:pt x="2879" y="863882"/>
                  </a:lnTo>
                  <a:lnTo>
                    <a:pt x="2159" y="860282"/>
                  </a:lnTo>
                  <a:lnTo>
                    <a:pt x="7919" y="858842"/>
                  </a:lnTo>
                  <a:lnTo>
                    <a:pt x="6479" y="855242"/>
                  </a:lnTo>
                  <a:lnTo>
                    <a:pt x="11519" y="854522"/>
                  </a:lnTo>
                  <a:lnTo>
                    <a:pt x="11519" y="853082"/>
                  </a:lnTo>
                  <a:lnTo>
                    <a:pt x="15119" y="851642"/>
                  </a:lnTo>
                  <a:lnTo>
                    <a:pt x="13679" y="848762"/>
                  </a:lnTo>
                  <a:lnTo>
                    <a:pt x="18719" y="847323"/>
                  </a:lnTo>
                  <a:lnTo>
                    <a:pt x="17999" y="844443"/>
                  </a:lnTo>
                  <a:lnTo>
                    <a:pt x="89279" y="825723"/>
                  </a:lnTo>
                  <a:lnTo>
                    <a:pt x="89999" y="828603"/>
                  </a:lnTo>
                  <a:lnTo>
                    <a:pt x="94895" y="828603"/>
                  </a:lnTo>
                  <a:lnTo>
                    <a:pt x="95759" y="830763"/>
                  </a:lnTo>
                  <a:lnTo>
                    <a:pt x="112175" y="830763"/>
                  </a:lnTo>
                  <a:lnTo>
                    <a:pt x="112319" y="831483"/>
                  </a:lnTo>
                  <a:lnTo>
                    <a:pt x="117647" y="831483"/>
                  </a:lnTo>
                  <a:lnTo>
                    <a:pt x="118079" y="833643"/>
                  </a:lnTo>
                  <a:lnTo>
                    <a:pt x="121679" y="833643"/>
                  </a:lnTo>
                  <a:lnTo>
                    <a:pt x="121679" y="834363"/>
                  </a:lnTo>
                  <a:lnTo>
                    <a:pt x="719" y="866042"/>
                  </a:lnTo>
                  <a:close/>
                </a:path>
                <a:path w="3211830" h="866140">
                  <a:moveTo>
                    <a:pt x="94895" y="828603"/>
                  </a:moveTo>
                  <a:lnTo>
                    <a:pt x="89999" y="828603"/>
                  </a:lnTo>
                  <a:lnTo>
                    <a:pt x="94319" y="827163"/>
                  </a:lnTo>
                  <a:lnTo>
                    <a:pt x="94895" y="828603"/>
                  </a:lnTo>
                  <a:close/>
                </a:path>
                <a:path w="3211830" h="866140">
                  <a:moveTo>
                    <a:pt x="112031" y="830043"/>
                  </a:moveTo>
                  <a:lnTo>
                    <a:pt x="104399" y="830043"/>
                  </a:lnTo>
                  <a:lnTo>
                    <a:pt x="111599" y="827883"/>
                  </a:lnTo>
                  <a:lnTo>
                    <a:pt x="112031" y="830043"/>
                  </a:lnTo>
                  <a:close/>
                </a:path>
                <a:path w="3211830" h="866140">
                  <a:moveTo>
                    <a:pt x="112175" y="830763"/>
                  </a:moveTo>
                  <a:lnTo>
                    <a:pt x="95759" y="830763"/>
                  </a:lnTo>
                  <a:lnTo>
                    <a:pt x="103679" y="828603"/>
                  </a:lnTo>
                  <a:lnTo>
                    <a:pt x="104399" y="830043"/>
                  </a:lnTo>
                  <a:lnTo>
                    <a:pt x="112031" y="830043"/>
                  </a:lnTo>
                  <a:lnTo>
                    <a:pt x="112175" y="830763"/>
                  </a:lnTo>
                  <a:close/>
                </a:path>
                <a:path w="3211830" h="866140">
                  <a:moveTo>
                    <a:pt x="117647" y="831483"/>
                  </a:moveTo>
                  <a:lnTo>
                    <a:pt x="112319" y="831483"/>
                  </a:lnTo>
                  <a:lnTo>
                    <a:pt x="117359" y="830043"/>
                  </a:lnTo>
                  <a:lnTo>
                    <a:pt x="117647" y="831483"/>
                  </a:lnTo>
                  <a:close/>
                </a:path>
                <a:path w="3211830" h="866140">
                  <a:moveTo>
                    <a:pt x="121679" y="833643"/>
                  </a:moveTo>
                  <a:lnTo>
                    <a:pt x="118079" y="833643"/>
                  </a:lnTo>
                  <a:lnTo>
                    <a:pt x="121679" y="832923"/>
                  </a:lnTo>
                  <a:lnTo>
                    <a:pt x="121679" y="833643"/>
                  </a:lnTo>
                  <a:close/>
                </a:path>
                <a:path w="3211830" h="866140">
                  <a:moveTo>
                    <a:pt x="256318" y="798364"/>
                  </a:moveTo>
                  <a:lnTo>
                    <a:pt x="255598" y="796924"/>
                  </a:lnTo>
                  <a:lnTo>
                    <a:pt x="257758" y="796924"/>
                  </a:lnTo>
                  <a:lnTo>
                    <a:pt x="257038" y="793324"/>
                  </a:lnTo>
                  <a:lnTo>
                    <a:pt x="260638" y="791884"/>
                  </a:lnTo>
                  <a:lnTo>
                    <a:pt x="259198" y="789004"/>
                  </a:lnTo>
                  <a:lnTo>
                    <a:pt x="262078" y="788284"/>
                  </a:lnTo>
                  <a:lnTo>
                    <a:pt x="262078" y="786844"/>
                  </a:lnTo>
                  <a:lnTo>
                    <a:pt x="267838" y="785404"/>
                  </a:lnTo>
                  <a:lnTo>
                    <a:pt x="266398" y="781804"/>
                  </a:lnTo>
                  <a:lnTo>
                    <a:pt x="269998" y="780364"/>
                  </a:lnTo>
                  <a:lnTo>
                    <a:pt x="269278" y="778204"/>
                  </a:lnTo>
                  <a:lnTo>
                    <a:pt x="594716" y="691806"/>
                  </a:lnTo>
                  <a:lnTo>
                    <a:pt x="596156" y="698286"/>
                  </a:lnTo>
                  <a:lnTo>
                    <a:pt x="599036" y="698286"/>
                  </a:lnTo>
                  <a:lnTo>
                    <a:pt x="599036" y="699006"/>
                  </a:lnTo>
                  <a:lnTo>
                    <a:pt x="601340" y="699006"/>
                  </a:lnTo>
                  <a:lnTo>
                    <a:pt x="601916" y="701886"/>
                  </a:lnTo>
                  <a:lnTo>
                    <a:pt x="605876" y="701886"/>
                  </a:lnTo>
                  <a:lnTo>
                    <a:pt x="606956" y="704046"/>
                  </a:lnTo>
                  <a:lnTo>
                    <a:pt x="609476" y="704046"/>
                  </a:lnTo>
                  <a:lnTo>
                    <a:pt x="609836" y="704766"/>
                  </a:lnTo>
                  <a:lnTo>
                    <a:pt x="256318" y="798364"/>
                  </a:lnTo>
                  <a:close/>
                </a:path>
                <a:path w="3211830" h="866140">
                  <a:moveTo>
                    <a:pt x="599036" y="698286"/>
                  </a:moveTo>
                  <a:lnTo>
                    <a:pt x="596156" y="698286"/>
                  </a:lnTo>
                  <a:lnTo>
                    <a:pt x="599036" y="697566"/>
                  </a:lnTo>
                  <a:lnTo>
                    <a:pt x="599036" y="698286"/>
                  </a:lnTo>
                  <a:close/>
                </a:path>
                <a:path w="3211830" h="866140">
                  <a:moveTo>
                    <a:pt x="601340" y="699006"/>
                  </a:moveTo>
                  <a:lnTo>
                    <a:pt x="599036" y="699006"/>
                  </a:lnTo>
                  <a:lnTo>
                    <a:pt x="601196" y="698286"/>
                  </a:lnTo>
                  <a:lnTo>
                    <a:pt x="601340" y="699006"/>
                  </a:lnTo>
                  <a:close/>
                </a:path>
                <a:path w="3211830" h="866140">
                  <a:moveTo>
                    <a:pt x="605876" y="701886"/>
                  </a:moveTo>
                  <a:lnTo>
                    <a:pt x="601916" y="701886"/>
                  </a:lnTo>
                  <a:lnTo>
                    <a:pt x="605516" y="701166"/>
                  </a:lnTo>
                  <a:lnTo>
                    <a:pt x="605876" y="701886"/>
                  </a:lnTo>
                  <a:close/>
                </a:path>
                <a:path w="3211830" h="866140">
                  <a:moveTo>
                    <a:pt x="609476" y="704046"/>
                  </a:moveTo>
                  <a:lnTo>
                    <a:pt x="606956" y="704046"/>
                  </a:lnTo>
                  <a:lnTo>
                    <a:pt x="609116" y="703326"/>
                  </a:lnTo>
                  <a:lnTo>
                    <a:pt x="609476" y="704046"/>
                  </a:lnTo>
                  <a:close/>
                </a:path>
                <a:path w="3211830" h="866140">
                  <a:moveTo>
                    <a:pt x="2152787" y="297254"/>
                  </a:moveTo>
                  <a:lnTo>
                    <a:pt x="2152787" y="295814"/>
                  </a:lnTo>
                  <a:lnTo>
                    <a:pt x="2158547" y="293654"/>
                  </a:lnTo>
                  <a:lnTo>
                    <a:pt x="2157827" y="290774"/>
                  </a:lnTo>
                  <a:lnTo>
                    <a:pt x="2163587" y="289334"/>
                  </a:lnTo>
                  <a:lnTo>
                    <a:pt x="2162867" y="285734"/>
                  </a:lnTo>
                  <a:lnTo>
                    <a:pt x="2170787" y="283574"/>
                  </a:lnTo>
                  <a:lnTo>
                    <a:pt x="2170787" y="282134"/>
                  </a:lnTo>
                  <a:lnTo>
                    <a:pt x="2175107" y="280695"/>
                  </a:lnTo>
                  <a:lnTo>
                    <a:pt x="2174387" y="277095"/>
                  </a:lnTo>
                  <a:lnTo>
                    <a:pt x="2183027" y="274935"/>
                  </a:lnTo>
                  <a:lnTo>
                    <a:pt x="2182307" y="272055"/>
                  </a:lnTo>
                  <a:lnTo>
                    <a:pt x="3211201" y="0"/>
                  </a:lnTo>
                  <a:lnTo>
                    <a:pt x="3211201" y="17468"/>
                  </a:lnTo>
                  <a:lnTo>
                    <a:pt x="2152787" y="297254"/>
                  </a:lnTo>
                  <a:close/>
                </a:path>
              </a:pathLst>
            </a:custGeom>
            <a:solidFill>
              <a:srgbClr val="4B2912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076796" y="9162068"/>
              <a:ext cx="3211830" cy="866140"/>
            </a:xfrm>
            <a:custGeom>
              <a:avLst/>
              <a:gdLst/>
              <a:ahLst/>
              <a:cxnLst/>
              <a:rect l="l" t="t" r="r" b="b"/>
              <a:pathLst>
                <a:path w="3211830" h="866140">
                  <a:moveTo>
                    <a:pt x="17999" y="844443"/>
                  </a:moveTo>
                  <a:lnTo>
                    <a:pt x="18719" y="847323"/>
                  </a:lnTo>
                  <a:lnTo>
                    <a:pt x="13679" y="848763"/>
                  </a:lnTo>
                  <a:lnTo>
                    <a:pt x="15119" y="851642"/>
                  </a:lnTo>
                  <a:lnTo>
                    <a:pt x="11519" y="853082"/>
                  </a:lnTo>
                  <a:lnTo>
                    <a:pt x="11519" y="854522"/>
                  </a:lnTo>
                  <a:lnTo>
                    <a:pt x="6479" y="855242"/>
                  </a:lnTo>
                  <a:lnTo>
                    <a:pt x="7919" y="858842"/>
                  </a:lnTo>
                  <a:lnTo>
                    <a:pt x="2159" y="860282"/>
                  </a:lnTo>
                  <a:lnTo>
                    <a:pt x="2879" y="863882"/>
                  </a:lnTo>
                  <a:lnTo>
                    <a:pt x="0" y="864602"/>
                  </a:lnTo>
                  <a:lnTo>
                    <a:pt x="719" y="866042"/>
                  </a:lnTo>
                  <a:lnTo>
                    <a:pt x="121679" y="834363"/>
                  </a:lnTo>
                  <a:lnTo>
                    <a:pt x="121679" y="832923"/>
                  </a:lnTo>
                  <a:lnTo>
                    <a:pt x="118079" y="833643"/>
                  </a:lnTo>
                  <a:lnTo>
                    <a:pt x="117359" y="830043"/>
                  </a:lnTo>
                  <a:lnTo>
                    <a:pt x="112319" y="831483"/>
                  </a:lnTo>
                  <a:lnTo>
                    <a:pt x="111599" y="827883"/>
                  </a:lnTo>
                  <a:lnTo>
                    <a:pt x="104399" y="830043"/>
                  </a:lnTo>
                  <a:lnTo>
                    <a:pt x="103679" y="828603"/>
                  </a:lnTo>
                  <a:lnTo>
                    <a:pt x="95759" y="830763"/>
                  </a:lnTo>
                  <a:lnTo>
                    <a:pt x="94319" y="827163"/>
                  </a:lnTo>
                  <a:lnTo>
                    <a:pt x="89999" y="828603"/>
                  </a:lnTo>
                  <a:lnTo>
                    <a:pt x="89279" y="825723"/>
                  </a:lnTo>
                  <a:lnTo>
                    <a:pt x="17999" y="844443"/>
                  </a:lnTo>
                </a:path>
                <a:path w="3211830" h="866140">
                  <a:moveTo>
                    <a:pt x="269278" y="778204"/>
                  </a:moveTo>
                  <a:lnTo>
                    <a:pt x="269998" y="780364"/>
                  </a:lnTo>
                  <a:lnTo>
                    <a:pt x="266398" y="781804"/>
                  </a:lnTo>
                  <a:lnTo>
                    <a:pt x="267838" y="785404"/>
                  </a:lnTo>
                  <a:lnTo>
                    <a:pt x="262078" y="786844"/>
                  </a:lnTo>
                  <a:lnTo>
                    <a:pt x="262078" y="788284"/>
                  </a:lnTo>
                  <a:lnTo>
                    <a:pt x="259198" y="789004"/>
                  </a:lnTo>
                  <a:lnTo>
                    <a:pt x="260638" y="791884"/>
                  </a:lnTo>
                  <a:lnTo>
                    <a:pt x="257038" y="793324"/>
                  </a:lnTo>
                  <a:lnTo>
                    <a:pt x="257758" y="796924"/>
                  </a:lnTo>
                  <a:lnTo>
                    <a:pt x="255598" y="796924"/>
                  </a:lnTo>
                  <a:lnTo>
                    <a:pt x="256318" y="798364"/>
                  </a:lnTo>
                  <a:lnTo>
                    <a:pt x="609836" y="704766"/>
                  </a:lnTo>
                  <a:lnTo>
                    <a:pt x="609116" y="703326"/>
                  </a:lnTo>
                  <a:lnTo>
                    <a:pt x="606956" y="704046"/>
                  </a:lnTo>
                  <a:lnTo>
                    <a:pt x="605516" y="701166"/>
                  </a:lnTo>
                  <a:lnTo>
                    <a:pt x="601916" y="701886"/>
                  </a:lnTo>
                  <a:lnTo>
                    <a:pt x="601196" y="698286"/>
                  </a:lnTo>
                  <a:lnTo>
                    <a:pt x="599036" y="699006"/>
                  </a:lnTo>
                  <a:lnTo>
                    <a:pt x="599036" y="697566"/>
                  </a:lnTo>
                  <a:lnTo>
                    <a:pt x="596156" y="698286"/>
                  </a:lnTo>
                  <a:lnTo>
                    <a:pt x="594716" y="691806"/>
                  </a:lnTo>
                  <a:lnTo>
                    <a:pt x="269278" y="778204"/>
                  </a:lnTo>
                </a:path>
                <a:path w="3211830" h="866140">
                  <a:moveTo>
                    <a:pt x="2182307" y="272055"/>
                  </a:moveTo>
                  <a:lnTo>
                    <a:pt x="2183027" y="274935"/>
                  </a:lnTo>
                  <a:lnTo>
                    <a:pt x="2174387" y="277095"/>
                  </a:lnTo>
                  <a:lnTo>
                    <a:pt x="2175107" y="280695"/>
                  </a:lnTo>
                  <a:lnTo>
                    <a:pt x="2170787" y="282134"/>
                  </a:lnTo>
                  <a:lnTo>
                    <a:pt x="2170787" y="283574"/>
                  </a:lnTo>
                  <a:lnTo>
                    <a:pt x="2162867" y="285734"/>
                  </a:lnTo>
                  <a:lnTo>
                    <a:pt x="2163587" y="289334"/>
                  </a:lnTo>
                  <a:lnTo>
                    <a:pt x="2157827" y="290774"/>
                  </a:lnTo>
                  <a:lnTo>
                    <a:pt x="2158547" y="293654"/>
                  </a:lnTo>
                  <a:lnTo>
                    <a:pt x="2152787" y="295814"/>
                  </a:lnTo>
                  <a:lnTo>
                    <a:pt x="2152787" y="297254"/>
                  </a:lnTo>
                  <a:lnTo>
                    <a:pt x="3211201" y="17468"/>
                  </a:lnTo>
                </a:path>
                <a:path w="3211830" h="866140">
                  <a:moveTo>
                    <a:pt x="3211201" y="0"/>
                  </a:moveTo>
                  <a:lnTo>
                    <a:pt x="2182307" y="27205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97904" y="9523059"/>
              <a:ext cx="2890520" cy="764540"/>
            </a:xfrm>
            <a:custGeom>
              <a:avLst/>
              <a:gdLst/>
              <a:ahLst/>
              <a:cxnLst/>
              <a:rect l="l" t="t" r="r" b="b"/>
              <a:pathLst>
                <a:path w="2890519" h="764540">
                  <a:moveTo>
                    <a:pt x="66967" y="763939"/>
                  </a:moveTo>
                  <a:lnTo>
                    <a:pt x="0" y="763939"/>
                  </a:lnTo>
                  <a:lnTo>
                    <a:pt x="2890093" y="0"/>
                  </a:lnTo>
                  <a:lnTo>
                    <a:pt x="2890093" y="17701"/>
                  </a:lnTo>
                  <a:lnTo>
                    <a:pt x="66967" y="763939"/>
                  </a:lnTo>
                  <a:close/>
                </a:path>
              </a:pathLst>
            </a:custGeom>
            <a:solidFill>
              <a:srgbClr val="4B2912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97905" y="9523059"/>
              <a:ext cx="2890520" cy="764540"/>
            </a:xfrm>
            <a:custGeom>
              <a:avLst/>
              <a:gdLst/>
              <a:ahLst/>
              <a:cxnLst/>
              <a:rect l="l" t="t" r="r" b="b"/>
              <a:pathLst>
                <a:path w="2890519" h="764540">
                  <a:moveTo>
                    <a:pt x="66967" y="763940"/>
                  </a:moveTo>
                  <a:lnTo>
                    <a:pt x="2890093" y="17701"/>
                  </a:lnTo>
                </a:path>
                <a:path w="2890519" h="764540">
                  <a:moveTo>
                    <a:pt x="2890093" y="0"/>
                  </a:moveTo>
                  <a:lnTo>
                    <a:pt x="0" y="76394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761924" y="9883611"/>
              <a:ext cx="1526540" cy="403860"/>
            </a:xfrm>
            <a:custGeom>
              <a:avLst/>
              <a:gdLst/>
              <a:ahLst/>
              <a:cxnLst/>
              <a:rect l="l" t="t" r="r" b="b"/>
              <a:pathLst>
                <a:path w="1526540" h="403859">
                  <a:moveTo>
                    <a:pt x="65723" y="403387"/>
                  </a:moveTo>
                  <a:lnTo>
                    <a:pt x="0" y="403387"/>
                  </a:lnTo>
                  <a:lnTo>
                    <a:pt x="1526073" y="0"/>
                  </a:lnTo>
                  <a:lnTo>
                    <a:pt x="1526073" y="17257"/>
                  </a:lnTo>
                  <a:lnTo>
                    <a:pt x="65723" y="403387"/>
                  </a:lnTo>
                  <a:close/>
                </a:path>
              </a:pathLst>
            </a:custGeom>
            <a:solidFill>
              <a:srgbClr val="4B2912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761925" y="9883611"/>
              <a:ext cx="1526540" cy="403860"/>
            </a:xfrm>
            <a:custGeom>
              <a:avLst/>
              <a:gdLst/>
              <a:ahLst/>
              <a:cxnLst/>
              <a:rect l="l" t="t" r="r" b="b"/>
              <a:pathLst>
                <a:path w="1526540" h="403859">
                  <a:moveTo>
                    <a:pt x="65723" y="403387"/>
                  </a:moveTo>
                  <a:lnTo>
                    <a:pt x="1526073" y="17257"/>
                  </a:lnTo>
                </a:path>
                <a:path w="1526540" h="403859">
                  <a:moveTo>
                    <a:pt x="1526073" y="0"/>
                  </a:moveTo>
                  <a:lnTo>
                    <a:pt x="0" y="40338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125224" y="10243973"/>
              <a:ext cx="163195" cy="43180"/>
            </a:xfrm>
            <a:custGeom>
              <a:avLst/>
              <a:gdLst/>
              <a:ahLst/>
              <a:cxnLst/>
              <a:rect l="l" t="t" r="r" b="b"/>
              <a:pathLst>
                <a:path w="163194" h="43179">
                  <a:moveTo>
                    <a:pt x="66967" y="43025"/>
                  </a:moveTo>
                  <a:lnTo>
                    <a:pt x="0" y="43025"/>
                  </a:lnTo>
                  <a:lnTo>
                    <a:pt x="162773" y="0"/>
                  </a:lnTo>
                  <a:lnTo>
                    <a:pt x="162773" y="17701"/>
                  </a:lnTo>
                  <a:lnTo>
                    <a:pt x="66967" y="43025"/>
                  </a:lnTo>
                  <a:close/>
                </a:path>
              </a:pathLst>
            </a:custGeom>
            <a:solidFill>
              <a:srgbClr val="4B2912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125225" y="10243973"/>
              <a:ext cx="163195" cy="43180"/>
            </a:xfrm>
            <a:custGeom>
              <a:avLst/>
              <a:gdLst/>
              <a:ahLst/>
              <a:cxnLst/>
              <a:rect l="l" t="t" r="r" b="b"/>
              <a:pathLst>
                <a:path w="163194" h="43179">
                  <a:moveTo>
                    <a:pt x="66967" y="43025"/>
                  </a:moveTo>
                  <a:lnTo>
                    <a:pt x="162773" y="17701"/>
                  </a:lnTo>
                </a:path>
                <a:path w="163194" h="43179">
                  <a:moveTo>
                    <a:pt x="162773" y="0"/>
                  </a:moveTo>
                  <a:lnTo>
                    <a:pt x="0" y="430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 rot="10142173">
            <a:off x="17256073" y="448319"/>
            <a:ext cx="1259267" cy="96624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925" y="9197939"/>
            <a:ext cx="923381" cy="719274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551981" y="423284"/>
            <a:ext cx="9299575" cy="688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50" spc="-160" dirty="0"/>
              <a:t>All</a:t>
            </a:r>
            <a:r>
              <a:rPr sz="4350" spc="-229" dirty="0"/>
              <a:t> </a:t>
            </a:r>
            <a:r>
              <a:rPr sz="4350" spc="-165" dirty="0"/>
              <a:t>Aboard</a:t>
            </a:r>
            <a:r>
              <a:rPr sz="4350" spc="-225" dirty="0"/>
              <a:t> </a:t>
            </a:r>
            <a:r>
              <a:rPr sz="4350" spc="-125" dirty="0"/>
              <a:t>the</a:t>
            </a:r>
            <a:r>
              <a:rPr sz="4350" spc="-225" dirty="0"/>
              <a:t> </a:t>
            </a:r>
            <a:r>
              <a:rPr sz="4350" spc="-160" dirty="0"/>
              <a:t>Hygiene</a:t>
            </a:r>
            <a:r>
              <a:rPr sz="4350" spc="-225" dirty="0"/>
              <a:t> </a:t>
            </a:r>
            <a:r>
              <a:rPr sz="4350" spc="-275" dirty="0"/>
              <a:t>Express!</a:t>
            </a:r>
            <a:endParaRPr sz="435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D178DA-9424-4331-B0BE-6AD1D94A5B90}"/>
              </a:ext>
            </a:extLst>
          </p:cNvPr>
          <p:cNvSpPr/>
          <p:nvPr/>
        </p:nvSpPr>
        <p:spPr>
          <a:xfrm>
            <a:off x="910616" y="1555156"/>
            <a:ext cx="9862306" cy="7564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3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UV-C Light Disinfection:  Activated when compartments are empty to kill bacteria and viruses</a:t>
            </a:r>
            <a:endParaRPr lang="en-GB" sz="3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GB" sz="3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3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3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Disinfectant Sprayers:</a:t>
            </a:r>
            <a:r>
              <a:rPr lang="en-US" sz="3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Automatically sprays non-toxic disinfectant on surfaces.</a:t>
            </a:r>
            <a:endParaRPr lang="en-GB" sz="3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GB" sz="3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3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3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HEPA Air Filtration:</a:t>
            </a:r>
            <a:r>
              <a:rPr lang="en-US" sz="3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Continuously cleans the air of harmful particles during travel.</a:t>
            </a:r>
            <a:endParaRPr lang="en-GB" sz="3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GB" sz="3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3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3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Electrostatic Surface Sanitization:</a:t>
            </a:r>
            <a:r>
              <a:rPr lang="en-US" sz="3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Coats surfaces with disinfectant to cover high-touch areas.</a:t>
            </a:r>
            <a:endParaRPr lang="en-GB" sz="3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GB" dirty="0"/>
          </a:p>
        </p:txBody>
      </p:sp>
      <p:pic>
        <p:nvPicPr>
          <p:cNvPr id="1034" name="Picture 10" descr="Train Carriage Interior Royalty-Free Images, Stock Photos &amp; Pictures |  Shutterstock">
            <a:extLst>
              <a:ext uri="{FF2B5EF4-FFF2-40B4-BE49-F238E27FC236}">
                <a16:creationId xmlns:a16="http://schemas.microsoft.com/office/drawing/2014/main" id="{2FADF205-D3BA-4AA4-B1BA-7D29661C0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05"/>
          <a:stretch/>
        </p:blipFill>
        <p:spPr bwMode="auto">
          <a:xfrm>
            <a:off x="11259508" y="2107496"/>
            <a:ext cx="6751331" cy="636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ute cartoon ultrasonic humidifier for room, home, flat, office. Equipment,  domestic, air purifier, vaporizer. Vector illustration for any design.  36409515 Vector Art at Vecteezy">
            <a:extLst>
              <a:ext uri="{FF2B5EF4-FFF2-40B4-BE49-F238E27FC236}">
                <a16:creationId xmlns:a16="http://schemas.microsoft.com/office/drawing/2014/main" id="{015AC0C8-8FA1-4B2E-A612-C07EDDC38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6" t="19470" r="21392" b="14642"/>
          <a:stretch/>
        </p:blipFill>
        <p:spPr bwMode="auto">
          <a:xfrm rot="10800000">
            <a:off x="20580350" y="2045412"/>
            <a:ext cx="435717" cy="43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object 27">
            <a:extLst>
              <a:ext uri="{FF2B5EF4-FFF2-40B4-BE49-F238E27FC236}">
                <a16:creationId xmlns:a16="http://schemas.microsoft.com/office/drawing/2014/main" id="{60A01E31-F6BA-4AE1-B101-79809E4B4A77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05" y="12700"/>
            <a:ext cx="1259267" cy="966246"/>
          </a:xfrm>
          <a:prstGeom prst="rect">
            <a:avLst/>
          </a:prstGeom>
        </p:spPr>
      </p:pic>
      <p:sp>
        <p:nvSpPr>
          <p:cNvPr id="48" name="object 30">
            <a:extLst>
              <a:ext uri="{FF2B5EF4-FFF2-40B4-BE49-F238E27FC236}">
                <a16:creationId xmlns:a16="http://schemas.microsoft.com/office/drawing/2014/main" id="{0C2D680F-161F-43DC-BFC5-C4AFE30D3168}"/>
              </a:ext>
            </a:extLst>
          </p:cNvPr>
          <p:cNvSpPr txBox="1">
            <a:spLocks/>
          </p:cNvSpPr>
          <p:nvPr/>
        </p:nvSpPr>
        <p:spPr>
          <a:xfrm>
            <a:off x="11373894" y="290607"/>
            <a:ext cx="6294168" cy="13510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50" b="1" i="0">
                <a:solidFill>
                  <a:srgbClr val="4B2912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GB" sz="4350" spc="-160" dirty="0"/>
              <a:t>Train integrated air dispenser </a:t>
            </a:r>
            <a:r>
              <a:rPr lang="en-GB" sz="4350" spc="-275" dirty="0"/>
              <a:t>!</a:t>
            </a:r>
            <a:endParaRPr lang="en-GB" sz="4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C611205-4B16-4A46-AA29-6CF62DED5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0"/>
            <a:ext cx="9296400" cy="60269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1D125E-FE38-481D-A8CF-BBED8E9A4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6033253"/>
            <a:ext cx="9296400" cy="33618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6C8A839-A0A3-49A1-9059-4C309056A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263650"/>
            <a:ext cx="6597650" cy="6597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56888"/>
              </p:ext>
            </p:extLst>
          </p:nvPr>
        </p:nvGraphicFramePr>
        <p:xfrm>
          <a:off x="462788" y="6521450"/>
          <a:ext cx="9171304" cy="826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430">
                <a:tc>
                  <a:txBody>
                    <a:bodyPr/>
                    <a:lstStyle/>
                    <a:p>
                      <a:pPr marL="31750">
                        <a:lnSpc>
                          <a:spcPts val="1620"/>
                        </a:lnSpc>
                        <a:tabLst>
                          <a:tab pos="5544820" algn="l"/>
                        </a:tabLst>
                      </a:pPr>
                      <a:endParaRPr sz="15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620"/>
                        </a:lnSpc>
                      </a:pP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20"/>
                        </a:lnSpc>
                      </a:pP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pPr marL="630555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pos="2548255" algn="l"/>
                        </a:tabLst>
                      </a:pP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550" dirty="0">
                        <a:latin typeface="Courier New"/>
                        <a:cs typeface="Courier New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550" dirty="0">
                        <a:latin typeface="Courier New"/>
                        <a:cs typeface="Courier New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2">
            <a:extLst>
              <a:ext uri="{FF2B5EF4-FFF2-40B4-BE49-F238E27FC236}">
                <a16:creationId xmlns:a16="http://schemas.microsoft.com/office/drawing/2014/main" id="{06F7391D-B0BB-4091-9AE4-BFC613A733FF}"/>
              </a:ext>
            </a:extLst>
          </p:cNvPr>
          <p:cNvSpPr/>
          <p:nvPr/>
        </p:nvSpPr>
        <p:spPr>
          <a:xfrm>
            <a:off x="10445750" y="0"/>
            <a:ext cx="7854950" cy="621665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BF5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35E3BE-5BFD-45D1-89D6-981BA589B1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40" y="2406650"/>
            <a:ext cx="7848600" cy="579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E28552-9C53-4339-B940-07F551A1BF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600" y="2254250"/>
            <a:ext cx="8117205" cy="57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5640C92-BD42-460A-A6B7-C8257C1BA5D9}"/>
              </a:ext>
            </a:extLst>
          </p:cNvPr>
          <p:cNvSpPr/>
          <p:nvPr/>
        </p:nvSpPr>
        <p:spPr>
          <a:xfrm>
            <a:off x="2139950" y="501650"/>
            <a:ext cx="8305800" cy="1054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:</a:t>
            </a:r>
            <a:r>
              <a:rPr lang="en-US" sz="4800" dirty="0"/>
              <a:t>r</a:t>
            </a:r>
            <a:endParaRPr lang="en-GB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828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BF5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60553" y="7884632"/>
            <a:ext cx="1927445" cy="240124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359" y="-360"/>
            <a:ext cx="17545050" cy="2281555"/>
            <a:chOff x="-359" y="-360"/>
            <a:chExt cx="17545050" cy="22815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759" y="0"/>
              <a:ext cx="16800462" cy="10731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74229" y="501585"/>
              <a:ext cx="13198475" cy="31750"/>
            </a:xfrm>
            <a:custGeom>
              <a:avLst/>
              <a:gdLst/>
              <a:ahLst/>
              <a:cxnLst/>
              <a:rect l="l" t="t" r="r" b="b"/>
              <a:pathLst>
                <a:path w="13198475" h="31750">
                  <a:moveTo>
                    <a:pt x="1319831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1430"/>
                  </a:lnTo>
                  <a:lnTo>
                    <a:pt x="0" y="31750"/>
                  </a:lnTo>
                  <a:lnTo>
                    <a:pt x="13154393" y="31750"/>
                  </a:lnTo>
                  <a:lnTo>
                    <a:pt x="13154393" y="27940"/>
                  </a:lnTo>
                  <a:lnTo>
                    <a:pt x="13163753" y="27940"/>
                  </a:lnTo>
                  <a:lnTo>
                    <a:pt x="13163753" y="22860"/>
                  </a:lnTo>
                  <a:lnTo>
                    <a:pt x="13170230" y="22860"/>
                  </a:lnTo>
                  <a:lnTo>
                    <a:pt x="13170230" y="20320"/>
                  </a:lnTo>
                  <a:lnTo>
                    <a:pt x="13177431" y="20320"/>
                  </a:lnTo>
                  <a:lnTo>
                    <a:pt x="13177431" y="16510"/>
                  </a:lnTo>
                  <a:lnTo>
                    <a:pt x="13181749" y="16510"/>
                  </a:lnTo>
                  <a:lnTo>
                    <a:pt x="13181749" y="11430"/>
                  </a:lnTo>
                  <a:lnTo>
                    <a:pt x="13188950" y="11430"/>
                  </a:lnTo>
                  <a:lnTo>
                    <a:pt x="13188950" y="8890"/>
                  </a:lnTo>
                  <a:lnTo>
                    <a:pt x="13198310" y="8890"/>
                  </a:lnTo>
                  <a:lnTo>
                    <a:pt x="13198310" y="0"/>
                  </a:lnTo>
                  <a:close/>
                </a:path>
              </a:pathLst>
            </a:custGeom>
            <a:solidFill>
              <a:srgbClr val="4B2912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4239" y="501763"/>
              <a:ext cx="16157575" cy="31750"/>
            </a:xfrm>
            <a:custGeom>
              <a:avLst/>
              <a:gdLst/>
              <a:ahLst/>
              <a:cxnLst/>
              <a:rect l="l" t="t" r="r" b="b"/>
              <a:pathLst>
                <a:path w="16157575" h="31750">
                  <a:moveTo>
                    <a:pt x="16157502" y="31679"/>
                  </a:moveTo>
                  <a:lnTo>
                    <a:pt x="16157502" y="0"/>
                  </a:lnTo>
                  <a:lnTo>
                    <a:pt x="15775903" y="0"/>
                  </a:lnTo>
                  <a:lnTo>
                    <a:pt x="15775903" y="8639"/>
                  </a:lnTo>
                  <a:lnTo>
                    <a:pt x="15780223" y="8639"/>
                  </a:lnTo>
                  <a:lnTo>
                    <a:pt x="15780223" y="11519"/>
                  </a:lnTo>
                  <a:lnTo>
                    <a:pt x="15782383" y="11519"/>
                  </a:lnTo>
                  <a:lnTo>
                    <a:pt x="15782383" y="15839"/>
                  </a:lnTo>
                  <a:lnTo>
                    <a:pt x="15787423" y="15839"/>
                  </a:lnTo>
                  <a:lnTo>
                    <a:pt x="15787423" y="20159"/>
                  </a:lnTo>
                  <a:lnTo>
                    <a:pt x="15791743" y="20159"/>
                  </a:lnTo>
                  <a:lnTo>
                    <a:pt x="15791743" y="23039"/>
                  </a:lnTo>
                  <a:lnTo>
                    <a:pt x="15793903" y="23039"/>
                  </a:lnTo>
                  <a:lnTo>
                    <a:pt x="15793903" y="27359"/>
                  </a:lnTo>
                  <a:lnTo>
                    <a:pt x="15798943" y="27359"/>
                  </a:lnTo>
                  <a:lnTo>
                    <a:pt x="15798943" y="31679"/>
                  </a:lnTo>
                  <a:lnTo>
                    <a:pt x="16157502" y="31679"/>
                  </a:lnTo>
                  <a:close/>
                </a:path>
                <a:path w="16157575" h="31750">
                  <a:moveTo>
                    <a:pt x="15258943" y="31679"/>
                  </a:moveTo>
                  <a:lnTo>
                    <a:pt x="15258943" y="27359"/>
                  </a:lnTo>
                  <a:lnTo>
                    <a:pt x="15266143" y="27359"/>
                  </a:lnTo>
                  <a:lnTo>
                    <a:pt x="15266143" y="23039"/>
                  </a:lnTo>
                  <a:lnTo>
                    <a:pt x="15273343" y="23039"/>
                  </a:lnTo>
                  <a:lnTo>
                    <a:pt x="15273343" y="20159"/>
                  </a:lnTo>
                  <a:lnTo>
                    <a:pt x="15282703" y="20159"/>
                  </a:lnTo>
                  <a:lnTo>
                    <a:pt x="15282703" y="15839"/>
                  </a:lnTo>
                  <a:lnTo>
                    <a:pt x="15284863" y="15839"/>
                  </a:lnTo>
                  <a:lnTo>
                    <a:pt x="15284863" y="11519"/>
                  </a:lnTo>
                  <a:lnTo>
                    <a:pt x="15294223" y="11519"/>
                  </a:lnTo>
                  <a:lnTo>
                    <a:pt x="15294223" y="8639"/>
                  </a:lnTo>
                  <a:lnTo>
                    <a:pt x="15300703" y="8639"/>
                  </a:lnTo>
                  <a:lnTo>
                    <a:pt x="15300703" y="0"/>
                  </a:lnTo>
                  <a:lnTo>
                    <a:pt x="13494945" y="0"/>
                  </a:lnTo>
                  <a:lnTo>
                    <a:pt x="13494945" y="4319"/>
                  </a:lnTo>
                  <a:lnTo>
                    <a:pt x="13499265" y="4319"/>
                  </a:lnTo>
                  <a:lnTo>
                    <a:pt x="13499265" y="8639"/>
                  </a:lnTo>
                  <a:lnTo>
                    <a:pt x="13501425" y="8639"/>
                  </a:lnTo>
                  <a:lnTo>
                    <a:pt x="13501425" y="11519"/>
                  </a:lnTo>
                  <a:lnTo>
                    <a:pt x="13510785" y="11519"/>
                  </a:lnTo>
                  <a:lnTo>
                    <a:pt x="13510785" y="15839"/>
                  </a:lnTo>
                  <a:lnTo>
                    <a:pt x="13517985" y="15839"/>
                  </a:lnTo>
                  <a:lnTo>
                    <a:pt x="13517985" y="20159"/>
                  </a:lnTo>
                  <a:lnTo>
                    <a:pt x="13522305" y="20159"/>
                  </a:lnTo>
                  <a:lnTo>
                    <a:pt x="13522305" y="23039"/>
                  </a:lnTo>
                  <a:lnTo>
                    <a:pt x="13529505" y="23039"/>
                  </a:lnTo>
                  <a:lnTo>
                    <a:pt x="13529505" y="27359"/>
                  </a:lnTo>
                  <a:lnTo>
                    <a:pt x="13535985" y="27359"/>
                  </a:lnTo>
                  <a:lnTo>
                    <a:pt x="13535985" y="31679"/>
                  </a:lnTo>
                  <a:lnTo>
                    <a:pt x="15258943" y="31679"/>
                  </a:lnTo>
                  <a:close/>
                </a:path>
                <a:path w="16157575" h="31750">
                  <a:moveTo>
                    <a:pt x="13154386" y="31679"/>
                  </a:moveTo>
                  <a:lnTo>
                    <a:pt x="13154386" y="27359"/>
                  </a:lnTo>
                  <a:lnTo>
                    <a:pt x="13163746" y="27359"/>
                  </a:lnTo>
                  <a:lnTo>
                    <a:pt x="13163746" y="23039"/>
                  </a:lnTo>
                  <a:lnTo>
                    <a:pt x="13170226" y="23039"/>
                  </a:lnTo>
                  <a:lnTo>
                    <a:pt x="13170226" y="20159"/>
                  </a:lnTo>
                  <a:lnTo>
                    <a:pt x="13177426" y="20159"/>
                  </a:lnTo>
                  <a:lnTo>
                    <a:pt x="13177426" y="15839"/>
                  </a:lnTo>
                  <a:lnTo>
                    <a:pt x="13181746" y="15839"/>
                  </a:lnTo>
                  <a:lnTo>
                    <a:pt x="13181746" y="11519"/>
                  </a:lnTo>
                  <a:lnTo>
                    <a:pt x="13188946" y="11519"/>
                  </a:lnTo>
                  <a:lnTo>
                    <a:pt x="13188946" y="8639"/>
                  </a:lnTo>
                  <a:lnTo>
                    <a:pt x="13198306" y="8639"/>
                  </a:lnTo>
                  <a:lnTo>
                    <a:pt x="13198306" y="0"/>
                  </a:lnTo>
                  <a:lnTo>
                    <a:pt x="0" y="0"/>
                  </a:lnTo>
                  <a:lnTo>
                    <a:pt x="0" y="31679"/>
                  </a:lnTo>
                  <a:lnTo>
                    <a:pt x="13154386" y="3167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4239" y="37376"/>
              <a:ext cx="16157575" cy="33020"/>
            </a:xfrm>
            <a:custGeom>
              <a:avLst/>
              <a:gdLst/>
              <a:ahLst/>
              <a:cxnLst/>
              <a:rect l="l" t="t" r="r" b="b"/>
              <a:pathLst>
                <a:path w="16157575" h="33019">
                  <a:moveTo>
                    <a:pt x="16157502" y="32399"/>
                  </a:moveTo>
                  <a:lnTo>
                    <a:pt x="0" y="32399"/>
                  </a:lnTo>
                  <a:lnTo>
                    <a:pt x="0" y="0"/>
                  </a:lnTo>
                  <a:lnTo>
                    <a:pt x="16157502" y="0"/>
                  </a:lnTo>
                  <a:lnTo>
                    <a:pt x="16157502" y="32399"/>
                  </a:lnTo>
                  <a:close/>
                </a:path>
              </a:pathLst>
            </a:custGeom>
            <a:solidFill>
              <a:srgbClr val="4B2912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4239" y="37376"/>
              <a:ext cx="16157575" cy="33020"/>
            </a:xfrm>
            <a:custGeom>
              <a:avLst/>
              <a:gdLst/>
              <a:ahLst/>
              <a:cxnLst/>
              <a:rect l="l" t="t" r="r" b="b"/>
              <a:pathLst>
                <a:path w="16157575" h="33019">
                  <a:moveTo>
                    <a:pt x="16157502" y="32399"/>
                  </a:moveTo>
                  <a:lnTo>
                    <a:pt x="16157502" y="0"/>
                  </a:lnTo>
                  <a:lnTo>
                    <a:pt x="0" y="0"/>
                  </a:lnTo>
                  <a:lnTo>
                    <a:pt x="0" y="32399"/>
                  </a:lnTo>
                  <a:lnTo>
                    <a:pt x="16157502" y="3239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59" y="-360"/>
              <a:ext cx="1785664" cy="2281072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6641703" y="8856583"/>
            <a:ext cx="899794" cy="698500"/>
          </a:xfrm>
          <a:custGeom>
            <a:avLst/>
            <a:gdLst/>
            <a:ahLst/>
            <a:cxnLst/>
            <a:rect l="l" t="t" r="r" b="b"/>
            <a:pathLst>
              <a:path w="899794" h="698500">
                <a:moveTo>
                  <a:pt x="356388" y="279399"/>
                </a:moveTo>
                <a:lnTo>
                  <a:pt x="334428" y="279399"/>
                </a:lnTo>
                <a:lnTo>
                  <a:pt x="339468" y="276859"/>
                </a:lnTo>
                <a:lnTo>
                  <a:pt x="342348" y="265429"/>
                </a:lnTo>
                <a:lnTo>
                  <a:pt x="343788" y="262889"/>
                </a:lnTo>
                <a:lnTo>
                  <a:pt x="345948" y="260349"/>
                </a:lnTo>
                <a:lnTo>
                  <a:pt x="345948" y="256539"/>
                </a:lnTo>
                <a:lnTo>
                  <a:pt x="355724" y="223519"/>
                </a:lnTo>
                <a:lnTo>
                  <a:pt x="370158" y="193039"/>
                </a:lnTo>
                <a:lnTo>
                  <a:pt x="386346" y="161289"/>
                </a:lnTo>
                <a:lnTo>
                  <a:pt x="401388" y="130809"/>
                </a:lnTo>
                <a:lnTo>
                  <a:pt x="407519" y="115569"/>
                </a:lnTo>
                <a:lnTo>
                  <a:pt x="414798" y="102869"/>
                </a:lnTo>
                <a:lnTo>
                  <a:pt x="422751" y="88899"/>
                </a:lnTo>
                <a:lnTo>
                  <a:pt x="444138" y="48259"/>
                </a:lnTo>
                <a:lnTo>
                  <a:pt x="456107" y="13969"/>
                </a:lnTo>
                <a:lnTo>
                  <a:pt x="459707" y="10159"/>
                </a:lnTo>
                <a:lnTo>
                  <a:pt x="463307" y="5079"/>
                </a:lnTo>
                <a:lnTo>
                  <a:pt x="465467" y="1269"/>
                </a:lnTo>
                <a:lnTo>
                  <a:pt x="471227" y="0"/>
                </a:lnTo>
                <a:lnTo>
                  <a:pt x="479867" y="0"/>
                </a:lnTo>
                <a:lnTo>
                  <a:pt x="484907" y="1269"/>
                </a:lnTo>
                <a:lnTo>
                  <a:pt x="489227" y="3809"/>
                </a:lnTo>
                <a:lnTo>
                  <a:pt x="489137" y="22859"/>
                </a:lnTo>
                <a:lnTo>
                  <a:pt x="488924" y="29209"/>
                </a:lnTo>
                <a:lnTo>
                  <a:pt x="488507" y="35559"/>
                </a:lnTo>
                <a:lnTo>
                  <a:pt x="485582" y="76199"/>
                </a:lnTo>
                <a:lnTo>
                  <a:pt x="456107" y="76199"/>
                </a:lnTo>
                <a:lnTo>
                  <a:pt x="452508" y="77469"/>
                </a:lnTo>
                <a:lnTo>
                  <a:pt x="450348" y="81279"/>
                </a:lnTo>
                <a:lnTo>
                  <a:pt x="447468" y="83819"/>
                </a:lnTo>
                <a:lnTo>
                  <a:pt x="445308" y="87629"/>
                </a:lnTo>
                <a:lnTo>
                  <a:pt x="433686" y="110489"/>
                </a:lnTo>
                <a:lnTo>
                  <a:pt x="422538" y="132079"/>
                </a:lnTo>
                <a:lnTo>
                  <a:pt x="411794" y="154939"/>
                </a:lnTo>
                <a:lnTo>
                  <a:pt x="401388" y="176529"/>
                </a:lnTo>
                <a:lnTo>
                  <a:pt x="392703" y="191769"/>
                </a:lnTo>
                <a:lnTo>
                  <a:pt x="384828" y="208279"/>
                </a:lnTo>
                <a:lnTo>
                  <a:pt x="377493" y="224789"/>
                </a:lnTo>
                <a:lnTo>
                  <a:pt x="370428" y="240029"/>
                </a:lnTo>
                <a:lnTo>
                  <a:pt x="366895" y="248919"/>
                </a:lnTo>
                <a:lnTo>
                  <a:pt x="363768" y="256539"/>
                </a:lnTo>
                <a:lnTo>
                  <a:pt x="360910" y="264159"/>
                </a:lnTo>
                <a:lnTo>
                  <a:pt x="358188" y="273049"/>
                </a:lnTo>
                <a:lnTo>
                  <a:pt x="356388" y="279399"/>
                </a:lnTo>
                <a:close/>
              </a:path>
              <a:path w="899794" h="698500">
                <a:moveTo>
                  <a:pt x="807992" y="382269"/>
                </a:moveTo>
                <a:lnTo>
                  <a:pt x="609467" y="382269"/>
                </a:lnTo>
                <a:lnTo>
                  <a:pt x="624587" y="380999"/>
                </a:lnTo>
                <a:lnTo>
                  <a:pt x="639707" y="380999"/>
                </a:lnTo>
                <a:lnTo>
                  <a:pt x="669947" y="378459"/>
                </a:lnTo>
                <a:lnTo>
                  <a:pt x="708298" y="374649"/>
                </a:lnTo>
                <a:lnTo>
                  <a:pt x="746717" y="369569"/>
                </a:lnTo>
                <a:lnTo>
                  <a:pt x="824027" y="356869"/>
                </a:lnTo>
                <a:lnTo>
                  <a:pt x="827627" y="356869"/>
                </a:lnTo>
                <a:lnTo>
                  <a:pt x="828347" y="354329"/>
                </a:lnTo>
                <a:lnTo>
                  <a:pt x="827627" y="351789"/>
                </a:lnTo>
                <a:lnTo>
                  <a:pt x="824747" y="349249"/>
                </a:lnTo>
                <a:lnTo>
                  <a:pt x="821147" y="346709"/>
                </a:lnTo>
                <a:lnTo>
                  <a:pt x="817547" y="346709"/>
                </a:lnTo>
                <a:lnTo>
                  <a:pt x="813947" y="345439"/>
                </a:lnTo>
                <a:lnTo>
                  <a:pt x="786834" y="337819"/>
                </a:lnTo>
                <a:lnTo>
                  <a:pt x="705227" y="318769"/>
                </a:lnTo>
                <a:lnTo>
                  <a:pt x="569147" y="288289"/>
                </a:lnTo>
                <a:lnTo>
                  <a:pt x="565547" y="288289"/>
                </a:lnTo>
                <a:lnTo>
                  <a:pt x="563387" y="287019"/>
                </a:lnTo>
                <a:lnTo>
                  <a:pt x="556907" y="287019"/>
                </a:lnTo>
                <a:lnTo>
                  <a:pt x="534767" y="285749"/>
                </a:lnTo>
                <a:lnTo>
                  <a:pt x="490487" y="279399"/>
                </a:lnTo>
                <a:lnTo>
                  <a:pt x="468347" y="278129"/>
                </a:lnTo>
                <a:lnTo>
                  <a:pt x="450348" y="278129"/>
                </a:lnTo>
                <a:lnTo>
                  <a:pt x="443868" y="271779"/>
                </a:lnTo>
                <a:lnTo>
                  <a:pt x="445308" y="261619"/>
                </a:lnTo>
                <a:lnTo>
                  <a:pt x="449189" y="218439"/>
                </a:lnTo>
                <a:lnTo>
                  <a:pt x="456951" y="133349"/>
                </a:lnTo>
                <a:lnTo>
                  <a:pt x="460427" y="90169"/>
                </a:lnTo>
                <a:lnTo>
                  <a:pt x="460427" y="86359"/>
                </a:lnTo>
                <a:lnTo>
                  <a:pt x="459707" y="81279"/>
                </a:lnTo>
                <a:lnTo>
                  <a:pt x="459707" y="77469"/>
                </a:lnTo>
                <a:lnTo>
                  <a:pt x="456107" y="76199"/>
                </a:lnTo>
                <a:lnTo>
                  <a:pt x="485582" y="76199"/>
                </a:lnTo>
                <a:lnTo>
                  <a:pt x="479192" y="157479"/>
                </a:lnTo>
                <a:lnTo>
                  <a:pt x="476267" y="196849"/>
                </a:lnTo>
                <a:lnTo>
                  <a:pt x="476042" y="204469"/>
                </a:lnTo>
                <a:lnTo>
                  <a:pt x="475052" y="218439"/>
                </a:lnTo>
                <a:lnTo>
                  <a:pt x="474827" y="224789"/>
                </a:lnTo>
                <a:lnTo>
                  <a:pt x="507227" y="260349"/>
                </a:lnTo>
                <a:lnTo>
                  <a:pt x="549932" y="266699"/>
                </a:lnTo>
                <a:lnTo>
                  <a:pt x="674267" y="293369"/>
                </a:lnTo>
                <a:lnTo>
                  <a:pt x="780107" y="318769"/>
                </a:lnTo>
                <a:lnTo>
                  <a:pt x="885947" y="346709"/>
                </a:lnTo>
                <a:lnTo>
                  <a:pt x="897467" y="349249"/>
                </a:lnTo>
                <a:lnTo>
                  <a:pt x="899384" y="350519"/>
                </a:lnTo>
                <a:lnTo>
                  <a:pt x="899384" y="368299"/>
                </a:lnTo>
                <a:lnTo>
                  <a:pt x="893147" y="369569"/>
                </a:lnTo>
                <a:lnTo>
                  <a:pt x="884507" y="369569"/>
                </a:lnTo>
                <a:lnTo>
                  <a:pt x="807992" y="382269"/>
                </a:lnTo>
                <a:close/>
              </a:path>
              <a:path w="899794" h="698500">
                <a:moveTo>
                  <a:pt x="88908" y="618489"/>
                </a:moveTo>
                <a:lnTo>
                  <a:pt x="83868" y="618489"/>
                </a:lnTo>
                <a:lnTo>
                  <a:pt x="82428" y="617219"/>
                </a:lnTo>
                <a:lnTo>
                  <a:pt x="77388" y="617219"/>
                </a:lnTo>
                <a:lnTo>
                  <a:pt x="73788" y="615949"/>
                </a:lnTo>
                <a:lnTo>
                  <a:pt x="69468" y="610869"/>
                </a:lnTo>
                <a:lnTo>
                  <a:pt x="69468" y="607059"/>
                </a:lnTo>
                <a:lnTo>
                  <a:pt x="70188" y="604519"/>
                </a:lnTo>
                <a:lnTo>
                  <a:pt x="73068" y="601979"/>
                </a:lnTo>
                <a:lnTo>
                  <a:pt x="73788" y="599439"/>
                </a:lnTo>
                <a:lnTo>
                  <a:pt x="75228" y="599439"/>
                </a:lnTo>
                <a:lnTo>
                  <a:pt x="95838" y="580389"/>
                </a:lnTo>
                <a:lnTo>
                  <a:pt x="113748" y="560069"/>
                </a:lnTo>
                <a:lnTo>
                  <a:pt x="129498" y="539749"/>
                </a:lnTo>
                <a:lnTo>
                  <a:pt x="164339" y="486409"/>
                </a:lnTo>
                <a:lnTo>
                  <a:pt x="185658" y="455929"/>
                </a:lnTo>
                <a:lnTo>
                  <a:pt x="207922" y="426719"/>
                </a:lnTo>
                <a:lnTo>
                  <a:pt x="231468" y="397509"/>
                </a:lnTo>
                <a:lnTo>
                  <a:pt x="235968" y="392429"/>
                </a:lnTo>
                <a:lnTo>
                  <a:pt x="239928" y="387349"/>
                </a:lnTo>
                <a:lnTo>
                  <a:pt x="247308" y="377189"/>
                </a:lnTo>
                <a:lnTo>
                  <a:pt x="249468" y="374649"/>
                </a:lnTo>
                <a:lnTo>
                  <a:pt x="247308" y="368299"/>
                </a:lnTo>
                <a:lnTo>
                  <a:pt x="243708" y="367029"/>
                </a:lnTo>
                <a:lnTo>
                  <a:pt x="241548" y="364489"/>
                </a:lnTo>
                <a:lnTo>
                  <a:pt x="238668" y="364489"/>
                </a:lnTo>
                <a:lnTo>
                  <a:pt x="236508" y="363219"/>
                </a:lnTo>
                <a:lnTo>
                  <a:pt x="200452" y="349249"/>
                </a:lnTo>
                <a:lnTo>
                  <a:pt x="164598" y="336549"/>
                </a:lnTo>
                <a:lnTo>
                  <a:pt x="93228" y="308609"/>
                </a:lnTo>
                <a:lnTo>
                  <a:pt x="91068" y="307339"/>
                </a:lnTo>
                <a:lnTo>
                  <a:pt x="88188" y="307339"/>
                </a:lnTo>
                <a:lnTo>
                  <a:pt x="86028" y="306069"/>
                </a:lnTo>
                <a:lnTo>
                  <a:pt x="50388" y="289559"/>
                </a:lnTo>
                <a:lnTo>
                  <a:pt x="10428" y="278129"/>
                </a:lnTo>
                <a:lnTo>
                  <a:pt x="4432" y="276859"/>
                </a:lnTo>
                <a:lnTo>
                  <a:pt x="798" y="271779"/>
                </a:lnTo>
                <a:lnTo>
                  <a:pt x="0" y="266699"/>
                </a:lnTo>
                <a:lnTo>
                  <a:pt x="2508" y="260349"/>
                </a:lnTo>
                <a:lnTo>
                  <a:pt x="5388" y="259079"/>
                </a:lnTo>
                <a:lnTo>
                  <a:pt x="8988" y="255269"/>
                </a:lnTo>
                <a:lnTo>
                  <a:pt x="15468" y="255269"/>
                </a:lnTo>
                <a:lnTo>
                  <a:pt x="53088" y="257809"/>
                </a:lnTo>
                <a:lnTo>
                  <a:pt x="71561" y="260349"/>
                </a:lnTo>
                <a:lnTo>
                  <a:pt x="89628" y="261619"/>
                </a:lnTo>
                <a:lnTo>
                  <a:pt x="110148" y="264159"/>
                </a:lnTo>
                <a:lnTo>
                  <a:pt x="120408" y="264159"/>
                </a:lnTo>
                <a:lnTo>
                  <a:pt x="130668" y="265429"/>
                </a:lnTo>
                <a:lnTo>
                  <a:pt x="181237" y="265429"/>
                </a:lnTo>
                <a:lnTo>
                  <a:pt x="194748" y="266699"/>
                </a:lnTo>
                <a:lnTo>
                  <a:pt x="226068" y="269239"/>
                </a:lnTo>
                <a:lnTo>
                  <a:pt x="288708" y="275589"/>
                </a:lnTo>
                <a:lnTo>
                  <a:pt x="320028" y="278129"/>
                </a:lnTo>
                <a:lnTo>
                  <a:pt x="322188" y="279399"/>
                </a:lnTo>
                <a:lnTo>
                  <a:pt x="356388" y="279399"/>
                </a:lnTo>
                <a:lnTo>
                  <a:pt x="356028" y="280669"/>
                </a:lnTo>
                <a:lnTo>
                  <a:pt x="357108" y="283209"/>
                </a:lnTo>
                <a:lnTo>
                  <a:pt x="147948" y="283209"/>
                </a:lnTo>
                <a:lnTo>
                  <a:pt x="137114" y="284479"/>
                </a:lnTo>
                <a:lnTo>
                  <a:pt x="126078" y="284479"/>
                </a:lnTo>
                <a:lnTo>
                  <a:pt x="102588" y="287019"/>
                </a:lnTo>
                <a:lnTo>
                  <a:pt x="111228" y="293369"/>
                </a:lnTo>
                <a:lnTo>
                  <a:pt x="113388" y="295909"/>
                </a:lnTo>
                <a:lnTo>
                  <a:pt x="116988" y="298449"/>
                </a:lnTo>
                <a:lnTo>
                  <a:pt x="195918" y="331469"/>
                </a:lnTo>
                <a:lnTo>
                  <a:pt x="236767" y="345439"/>
                </a:lnTo>
                <a:lnTo>
                  <a:pt x="279708" y="354329"/>
                </a:lnTo>
                <a:lnTo>
                  <a:pt x="282588" y="354329"/>
                </a:lnTo>
                <a:lnTo>
                  <a:pt x="285468" y="355599"/>
                </a:lnTo>
                <a:lnTo>
                  <a:pt x="287628" y="355599"/>
                </a:lnTo>
                <a:lnTo>
                  <a:pt x="293489" y="358139"/>
                </a:lnTo>
                <a:lnTo>
                  <a:pt x="296718" y="363219"/>
                </a:lnTo>
                <a:lnTo>
                  <a:pt x="296842" y="368299"/>
                </a:lnTo>
                <a:lnTo>
                  <a:pt x="293388" y="373379"/>
                </a:lnTo>
                <a:lnTo>
                  <a:pt x="286987" y="379729"/>
                </a:lnTo>
                <a:lnTo>
                  <a:pt x="279978" y="386079"/>
                </a:lnTo>
                <a:lnTo>
                  <a:pt x="272834" y="391159"/>
                </a:lnTo>
                <a:lnTo>
                  <a:pt x="266028" y="397509"/>
                </a:lnTo>
                <a:lnTo>
                  <a:pt x="241109" y="425449"/>
                </a:lnTo>
                <a:lnTo>
                  <a:pt x="216798" y="454659"/>
                </a:lnTo>
                <a:lnTo>
                  <a:pt x="194242" y="483869"/>
                </a:lnTo>
                <a:lnTo>
                  <a:pt x="174588" y="516889"/>
                </a:lnTo>
                <a:lnTo>
                  <a:pt x="174588" y="519429"/>
                </a:lnTo>
                <a:lnTo>
                  <a:pt x="176748" y="521969"/>
                </a:lnTo>
                <a:lnTo>
                  <a:pt x="209181" y="521969"/>
                </a:lnTo>
                <a:lnTo>
                  <a:pt x="171123" y="557529"/>
                </a:lnTo>
                <a:lnTo>
                  <a:pt x="144348" y="581659"/>
                </a:lnTo>
                <a:lnTo>
                  <a:pt x="132952" y="590549"/>
                </a:lnTo>
                <a:lnTo>
                  <a:pt x="120678" y="599439"/>
                </a:lnTo>
                <a:lnTo>
                  <a:pt x="95388" y="614679"/>
                </a:lnTo>
                <a:lnTo>
                  <a:pt x="92508" y="617219"/>
                </a:lnTo>
                <a:lnTo>
                  <a:pt x="88908" y="618489"/>
                </a:lnTo>
                <a:close/>
              </a:path>
              <a:path w="899794" h="698500">
                <a:moveTo>
                  <a:pt x="347388" y="308609"/>
                </a:moveTo>
                <a:lnTo>
                  <a:pt x="332268" y="308609"/>
                </a:lnTo>
                <a:lnTo>
                  <a:pt x="327948" y="306069"/>
                </a:lnTo>
                <a:lnTo>
                  <a:pt x="318205" y="302259"/>
                </a:lnTo>
                <a:lnTo>
                  <a:pt x="308328" y="299719"/>
                </a:lnTo>
                <a:lnTo>
                  <a:pt x="298180" y="298449"/>
                </a:lnTo>
                <a:lnTo>
                  <a:pt x="287628" y="298449"/>
                </a:lnTo>
                <a:lnTo>
                  <a:pt x="260875" y="294639"/>
                </a:lnTo>
                <a:lnTo>
                  <a:pt x="208450" y="289559"/>
                </a:lnTo>
                <a:lnTo>
                  <a:pt x="173868" y="284479"/>
                </a:lnTo>
                <a:lnTo>
                  <a:pt x="156588" y="284479"/>
                </a:lnTo>
                <a:lnTo>
                  <a:pt x="147948" y="283209"/>
                </a:lnTo>
                <a:lnTo>
                  <a:pt x="357108" y="283209"/>
                </a:lnTo>
                <a:lnTo>
                  <a:pt x="358188" y="285749"/>
                </a:lnTo>
                <a:lnTo>
                  <a:pt x="365388" y="290829"/>
                </a:lnTo>
                <a:lnTo>
                  <a:pt x="367548" y="290829"/>
                </a:lnTo>
                <a:lnTo>
                  <a:pt x="370428" y="292099"/>
                </a:lnTo>
                <a:lnTo>
                  <a:pt x="372588" y="295909"/>
                </a:lnTo>
                <a:lnTo>
                  <a:pt x="374028" y="299719"/>
                </a:lnTo>
                <a:lnTo>
                  <a:pt x="374028" y="303529"/>
                </a:lnTo>
                <a:lnTo>
                  <a:pt x="372588" y="303529"/>
                </a:lnTo>
                <a:lnTo>
                  <a:pt x="368988" y="306069"/>
                </a:lnTo>
                <a:lnTo>
                  <a:pt x="360348" y="306069"/>
                </a:lnTo>
                <a:lnTo>
                  <a:pt x="347388" y="308609"/>
                </a:lnTo>
                <a:close/>
              </a:path>
              <a:path w="899794" h="698500">
                <a:moveTo>
                  <a:pt x="564110" y="631189"/>
                </a:moveTo>
                <a:lnTo>
                  <a:pt x="533867" y="631189"/>
                </a:lnTo>
                <a:lnTo>
                  <a:pt x="536027" y="629919"/>
                </a:lnTo>
                <a:lnTo>
                  <a:pt x="532967" y="608329"/>
                </a:lnTo>
                <a:lnTo>
                  <a:pt x="531167" y="596899"/>
                </a:lnTo>
                <a:lnTo>
                  <a:pt x="528827" y="586739"/>
                </a:lnTo>
                <a:lnTo>
                  <a:pt x="518140" y="547369"/>
                </a:lnTo>
                <a:lnTo>
                  <a:pt x="508127" y="506729"/>
                </a:lnTo>
                <a:lnTo>
                  <a:pt x="499465" y="467359"/>
                </a:lnTo>
                <a:lnTo>
                  <a:pt x="492827" y="427989"/>
                </a:lnTo>
                <a:lnTo>
                  <a:pt x="492107" y="417829"/>
                </a:lnTo>
                <a:lnTo>
                  <a:pt x="487067" y="414019"/>
                </a:lnTo>
                <a:lnTo>
                  <a:pt x="479867" y="408939"/>
                </a:lnTo>
                <a:lnTo>
                  <a:pt x="475300" y="402589"/>
                </a:lnTo>
                <a:lnTo>
                  <a:pt x="475187" y="394969"/>
                </a:lnTo>
                <a:lnTo>
                  <a:pt x="478855" y="388619"/>
                </a:lnTo>
                <a:lnTo>
                  <a:pt x="485627" y="383539"/>
                </a:lnTo>
                <a:lnTo>
                  <a:pt x="490667" y="382269"/>
                </a:lnTo>
                <a:lnTo>
                  <a:pt x="496427" y="379729"/>
                </a:lnTo>
                <a:lnTo>
                  <a:pt x="501467" y="379729"/>
                </a:lnTo>
                <a:lnTo>
                  <a:pt x="512987" y="382269"/>
                </a:lnTo>
                <a:lnTo>
                  <a:pt x="807992" y="382269"/>
                </a:lnTo>
                <a:lnTo>
                  <a:pt x="793067" y="384809"/>
                </a:lnTo>
                <a:lnTo>
                  <a:pt x="706757" y="394969"/>
                </a:lnTo>
                <a:lnTo>
                  <a:pt x="620987" y="400049"/>
                </a:lnTo>
                <a:lnTo>
                  <a:pt x="557672" y="400049"/>
                </a:lnTo>
                <a:lnTo>
                  <a:pt x="542462" y="402589"/>
                </a:lnTo>
                <a:lnTo>
                  <a:pt x="526667" y="407669"/>
                </a:lnTo>
                <a:lnTo>
                  <a:pt x="523067" y="412749"/>
                </a:lnTo>
                <a:lnTo>
                  <a:pt x="521627" y="420369"/>
                </a:lnTo>
                <a:lnTo>
                  <a:pt x="521706" y="434339"/>
                </a:lnTo>
                <a:lnTo>
                  <a:pt x="522257" y="448309"/>
                </a:lnTo>
                <a:lnTo>
                  <a:pt x="523754" y="462279"/>
                </a:lnTo>
                <a:lnTo>
                  <a:pt x="526667" y="476249"/>
                </a:lnTo>
                <a:lnTo>
                  <a:pt x="532517" y="499109"/>
                </a:lnTo>
                <a:lnTo>
                  <a:pt x="538367" y="523239"/>
                </a:lnTo>
                <a:lnTo>
                  <a:pt x="544487" y="546099"/>
                </a:lnTo>
                <a:lnTo>
                  <a:pt x="551147" y="570229"/>
                </a:lnTo>
                <a:lnTo>
                  <a:pt x="558314" y="598169"/>
                </a:lnTo>
                <a:lnTo>
                  <a:pt x="564110" y="631189"/>
                </a:lnTo>
                <a:close/>
              </a:path>
              <a:path w="899794" h="698500">
                <a:moveTo>
                  <a:pt x="602875" y="382269"/>
                </a:moveTo>
                <a:lnTo>
                  <a:pt x="518747" y="382269"/>
                </a:lnTo>
                <a:lnTo>
                  <a:pt x="530616" y="380999"/>
                </a:lnTo>
                <a:lnTo>
                  <a:pt x="554084" y="379729"/>
                </a:lnTo>
                <a:lnTo>
                  <a:pt x="582827" y="379729"/>
                </a:lnTo>
                <a:lnTo>
                  <a:pt x="589420" y="380999"/>
                </a:lnTo>
                <a:lnTo>
                  <a:pt x="596147" y="380999"/>
                </a:lnTo>
                <a:lnTo>
                  <a:pt x="602875" y="382269"/>
                </a:lnTo>
                <a:close/>
              </a:path>
              <a:path w="899794" h="698500">
                <a:moveTo>
                  <a:pt x="209181" y="521969"/>
                </a:moveTo>
                <a:lnTo>
                  <a:pt x="176748" y="521969"/>
                </a:lnTo>
                <a:lnTo>
                  <a:pt x="181788" y="519429"/>
                </a:lnTo>
                <a:lnTo>
                  <a:pt x="187548" y="518159"/>
                </a:lnTo>
                <a:lnTo>
                  <a:pt x="191148" y="515619"/>
                </a:lnTo>
                <a:lnTo>
                  <a:pt x="201937" y="506729"/>
                </a:lnTo>
                <a:lnTo>
                  <a:pt x="212658" y="496569"/>
                </a:lnTo>
                <a:lnTo>
                  <a:pt x="223244" y="487679"/>
                </a:lnTo>
                <a:lnTo>
                  <a:pt x="257140" y="455929"/>
                </a:lnTo>
                <a:lnTo>
                  <a:pt x="309565" y="419099"/>
                </a:lnTo>
                <a:lnTo>
                  <a:pt x="338748" y="403859"/>
                </a:lnTo>
                <a:lnTo>
                  <a:pt x="342348" y="401319"/>
                </a:lnTo>
                <a:lnTo>
                  <a:pt x="352428" y="401319"/>
                </a:lnTo>
                <a:lnTo>
                  <a:pt x="356748" y="402589"/>
                </a:lnTo>
                <a:lnTo>
                  <a:pt x="360348" y="405129"/>
                </a:lnTo>
                <a:lnTo>
                  <a:pt x="363948" y="410209"/>
                </a:lnTo>
                <a:lnTo>
                  <a:pt x="368988" y="415289"/>
                </a:lnTo>
                <a:lnTo>
                  <a:pt x="371148" y="417829"/>
                </a:lnTo>
                <a:lnTo>
                  <a:pt x="376365" y="426719"/>
                </a:lnTo>
                <a:lnTo>
                  <a:pt x="331548" y="426719"/>
                </a:lnTo>
                <a:lnTo>
                  <a:pt x="324933" y="427989"/>
                </a:lnTo>
                <a:lnTo>
                  <a:pt x="289383" y="449579"/>
                </a:lnTo>
                <a:lnTo>
                  <a:pt x="250908" y="483869"/>
                </a:lnTo>
                <a:lnTo>
                  <a:pt x="224133" y="507999"/>
                </a:lnTo>
                <a:lnTo>
                  <a:pt x="209181" y="521969"/>
                </a:lnTo>
                <a:close/>
              </a:path>
              <a:path w="899794" h="698500">
                <a:moveTo>
                  <a:pt x="568495" y="698499"/>
                </a:moveTo>
                <a:lnTo>
                  <a:pt x="552390" y="698499"/>
                </a:lnTo>
                <a:lnTo>
                  <a:pt x="550427" y="695959"/>
                </a:lnTo>
                <a:lnTo>
                  <a:pt x="547547" y="694689"/>
                </a:lnTo>
                <a:lnTo>
                  <a:pt x="545387" y="690879"/>
                </a:lnTo>
                <a:lnTo>
                  <a:pt x="531899" y="674369"/>
                </a:lnTo>
                <a:lnTo>
                  <a:pt x="518477" y="656589"/>
                </a:lnTo>
                <a:lnTo>
                  <a:pt x="505191" y="638809"/>
                </a:lnTo>
                <a:lnTo>
                  <a:pt x="492107" y="622299"/>
                </a:lnTo>
                <a:lnTo>
                  <a:pt x="482027" y="608329"/>
                </a:lnTo>
                <a:lnTo>
                  <a:pt x="477707" y="601979"/>
                </a:lnTo>
                <a:lnTo>
                  <a:pt x="445398" y="565149"/>
                </a:lnTo>
                <a:lnTo>
                  <a:pt x="415248" y="527049"/>
                </a:lnTo>
                <a:lnTo>
                  <a:pt x="386988" y="488949"/>
                </a:lnTo>
                <a:lnTo>
                  <a:pt x="360348" y="448309"/>
                </a:lnTo>
                <a:lnTo>
                  <a:pt x="352608" y="438149"/>
                </a:lnTo>
                <a:lnTo>
                  <a:pt x="345408" y="431799"/>
                </a:lnTo>
                <a:lnTo>
                  <a:pt x="338478" y="427989"/>
                </a:lnTo>
                <a:lnTo>
                  <a:pt x="331548" y="426719"/>
                </a:lnTo>
                <a:lnTo>
                  <a:pt x="376365" y="426719"/>
                </a:lnTo>
                <a:lnTo>
                  <a:pt x="405708" y="474979"/>
                </a:lnTo>
                <a:lnTo>
                  <a:pt x="433743" y="513079"/>
                </a:lnTo>
                <a:lnTo>
                  <a:pt x="462047" y="551179"/>
                </a:lnTo>
                <a:lnTo>
                  <a:pt x="491162" y="588009"/>
                </a:lnTo>
                <a:lnTo>
                  <a:pt x="521627" y="624839"/>
                </a:lnTo>
                <a:lnTo>
                  <a:pt x="530267" y="631189"/>
                </a:lnTo>
                <a:lnTo>
                  <a:pt x="564110" y="631189"/>
                </a:lnTo>
                <a:lnTo>
                  <a:pt x="568866" y="657859"/>
                </a:lnTo>
                <a:lnTo>
                  <a:pt x="575627" y="687069"/>
                </a:lnTo>
                <a:lnTo>
                  <a:pt x="576347" y="690879"/>
                </a:lnTo>
                <a:lnTo>
                  <a:pt x="570587" y="697229"/>
                </a:lnTo>
                <a:lnTo>
                  <a:pt x="568495" y="698499"/>
                </a:lnTo>
                <a:close/>
              </a:path>
            </a:pathLst>
          </a:custGeom>
          <a:solidFill>
            <a:srgbClr val="788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8333973"/>
            <a:ext cx="2432685" cy="1948814"/>
            <a:chOff x="0" y="8333973"/>
            <a:chExt cx="2432685" cy="1948814"/>
          </a:xfrm>
        </p:grpSpPr>
        <p:sp>
          <p:nvSpPr>
            <p:cNvPr id="13" name="object 13"/>
            <p:cNvSpPr/>
            <p:nvPr/>
          </p:nvSpPr>
          <p:spPr>
            <a:xfrm>
              <a:off x="0" y="8333973"/>
              <a:ext cx="2432685" cy="1948814"/>
            </a:xfrm>
            <a:custGeom>
              <a:avLst/>
              <a:gdLst/>
              <a:ahLst/>
              <a:cxnLst/>
              <a:rect l="l" t="t" r="r" b="b"/>
              <a:pathLst>
                <a:path w="2432685" h="1948815">
                  <a:moveTo>
                    <a:pt x="148270" y="107106"/>
                  </a:moveTo>
                  <a:lnTo>
                    <a:pt x="105071" y="107106"/>
                  </a:lnTo>
                  <a:lnTo>
                    <a:pt x="107951" y="94406"/>
                  </a:lnTo>
                  <a:lnTo>
                    <a:pt x="147550" y="94406"/>
                  </a:lnTo>
                  <a:lnTo>
                    <a:pt x="148270" y="107106"/>
                  </a:lnTo>
                  <a:close/>
                </a:path>
                <a:path w="2432685" h="1948815">
                  <a:moveTo>
                    <a:pt x="2116196" y="1948607"/>
                  </a:moveTo>
                  <a:lnTo>
                    <a:pt x="0" y="1948607"/>
                  </a:lnTo>
                  <a:lnTo>
                    <a:pt x="0" y="107106"/>
                  </a:lnTo>
                  <a:lnTo>
                    <a:pt x="4025" y="107106"/>
                  </a:lnTo>
                  <a:lnTo>
                    <a:pt x="5892" y="119806"/>
                  </a:lnTo>
                  <a:lnTo>
                    <a:pt x="9110" y="132506"/>
                  </a:lnTo>
                  <a:lnTo>
                    <a:pt x="241869" y="132506"/>
                  </a:lnTo>
                  <a:lnTo>
                    <a:pt x="242589" y="145206"/>
                  </a:lnTo>
                  <a:lnTo>
                    <a:pt x="260588" y="145206"/>
                  </a:lnTo>
                  <a:lnTo>
                    <a:pt x="267068" y="157906"/>
                  </a:lnTo>
                  <a:lnTo>
                    <a:pt x="271388" y="157906"/>
                  </a:lnTo>
                  <a:lnTo>
                    <a:pt x="274988" y="170606"/>
                  </a:lnTo>
                  <a:lnTo>
                    <a:pt x="300188" y="170606"/>
                  </a:lnTo>
                  <a:lnTo>
                    <a:pt x="300908" y="183306"/>
                  </a:lnTo>
                  <a:lnTo>
                    <a:pt x="434106" y="183306"/>
                  </a:lnTo>
                  <a:lnTo>
                    <a:pt x="439146" y="196006"/>
                  </a:lnTo>
                  <a:lnTo>
                    <a:pt x="441306" y="208706"/>
                  </a:lnTo>
                  <a:lnTo>
                    <a:pt x="441148" y="221406"/>
                  </a:lnTo>
                  <a:lnTo>
                    <a:pt x="442746" y="221406"/>
                  </a:lnTo>
                  <a:lnTo>
                    <a:pt x="445963" y="234106"/>
                  </a:lnTo>
                  <a:lnTo>
                    <a:pt x="474425" y="234106"/>
                  </a:lnTo>
                  <a:lnTo>
                    <a:pt x="476585" y="246806"/>
                  </a:lnTo>
                  <a:lnTo>
                    <a:pt x="479465" y="259506"/>
                  </a:lnTo>
                  <a:lnTo>
                    <a:pt x="483065" y="259506"/>
                  </a:lnTo>
                  <a:lnTo>
                    <a:pt x="485945" y="272206"/>
                  </a:lnTo>
                  <a:lnTo>
                    <a:pt x="494585" y="272206"/>
                  </a:lnTo>
                  <a:lnTo>
                    <a:pt x="498151" y="284906"/>
                  </a:lnTo>
                  <a:lnTo>
                    <a:pt x="502595" y="297606"/>
                  </a:lnTo>
                  <a:lnTo>
                    <a:pt x="508254" y="310307"/>
                  </a:lnTo>
                  <a:lnTo>
                    <a:pt x="534184" y="310307"/>
                  </a:lnTo>
                  <a:lnTo>
                    <a:pt x="538504" y="323007"/>
                  </a:lnTo>
                  <a:lnTo>
                    <a:pt x="541384" y="323007"/>
                  </a:lnTo>
                  <a:lnTo>
                    <a:pt x="545704" y="335707"/>
                  </a:lnTo>
                  <a:lnTo>
                    <a:pt x="549304" y="335707"/>
                  </a:lnTo>
                  <a:lnTo>
                    <a:pt x="556504" y="348407"/>
                  </a:lnTo>
                  <a:lnTo>
                    <a:pt x="567304" y="348407"/>
                  </a:lnTo>
                  <a:lnTo>
                    <a:pt x="570904" y="361107"/>
                  </a:lnTo>
                  <a:lnTo>
                    <a:pt x="633543" y="361107"/>
                  </a:lnTo>
                  <a:lnTo>
                    <a:pt x="637863" y="373807"/>
                  </a:lnTo>
                  <a:lnTo>
                    <a:pt x="642903" y="373807"/>
                  </a:lnTo>
                  <a:lnTo>
                    <a:pt x="645063" y="386507"/>
                  </a:lnTo>
                  <a:lnTo>
                    <a:pt x="686822" y="386507"/>
                  </a:lnTo>
                  <a:lnTo>
                    <a:pt x="695462" y="399207"/>
                  </a:lnTo>
                  <a:lnTo>
                    <a:pt x="737042" y="399207"/>
                  </a:lnTo>
                  <a:lnTo>
                    <a:pt x="735782" y="411907"/>
                  </a:lnTo>
                  <a:lnTo>
                    <a:pt x="781861" y="411907"/>
                  </a:lnTo>
                  <a:lnTo>
                    <a:pt x="790501" y="424607"/>
                  </a:lnTo>
                  <a:lnTo>
                    <a:pt x="864660" y="424607"/>
                  </a:lnTo>
                  <a:lnTo>
                    <a:pt x="866100" y="437307"/>
                  </a:lnTo>
                  <a:lnTo>
                    <a:pt x="871860" y="437307"/>
                  </a:lnTo>
                  <a:lnTo>
                    <a:pt x="876179" y="450007"/>
                  </a:lnTo>
                  <a:lnTo>
                    <a:pt x="883379" y="450007"/>
                  </a:lnTo>
                  <a:lnTo>
                    <a:pt x="889139" y="462707"/>
                  </a:lnTo>
                  <a:lnTo>
                    <a:pt x="901379" y="462707"/>
                  </a:lnTo>
                  <a:lnTo>
                    <a:pt x="902099" y="475407"/>
                  </a:lnTo>
                  <a:lnTo>
                    <a:pt x="915779" y="475407"/>
                  </a:lnTo>
                  <a:lnTo>
                    <a:pt x="912179" y="488107"/>
                  </a:lnTo>
                  <a:lnTo>
                    <a:pt x="918659" y="488107"/>
                  </a:lnTo>
                  <a:lnTo>
                    <a:pt x="921696" y="500807"/>
                  </a:lnTo>
                  <a:lnTo>
                    <a:pt x="920819" y="513507"/>
                  </a:lnTo>
                  <a:lnTo>
                    <a:pt x="918861" y="526207"/>
                  </a:lnTo>
                  <a:lnTo>
                    <a:pt x="918659" y="538907"/>
                  </a:lnTo>
                  <a:lnTo>
                    <a:pt x="919840" y="538907"/>
                  </a:lnTo>
                  <a:lnTo>
                    <a:pt x="918929" y="551607"/>
                  </a:lnTo>
                  <a:lnTo>
                    <a:pt x="915723" y="564307"/>
                  </a:lnTo>
                  <a:lnTo>
                    <a:pt x="910019" y="589707"/>
                  </a:lnTo>
                  <a:lnTo>
                    <a:pt x="906498" y="602407"/>
                  </a:lnTo>
                  <a:lnTo>
                    <a:pt x="903449" y="615107"/>
                  </a:lnTo>
                  <a:lnTo>
                    <a:pt x="900805" y="615107"/>
                  </a:lnTo>
                  <a:lnTo>
                    <a:pt x="898499" y="627807"/>
                  </a:lnTo>
                  <a:lnTo>
                    <a:pt x="899005" y="640507"/>
                  </a:lnTo>
                  <a:lnTo>
                    <a:pt x="897149" y="653207"/>
                  </a:lnTo>
                  <a:lnTo>
                    <a:pt x="894348" y="665907"/>
                  </a:lnTo>
                  <a:lnTo>
                    <a:pt x="892019" y="678607"/>
                  </a:lnTo>
                  <a:lnTo>
                    <a:pt x="891063" y="691307"/>
                  </a:lnTo>
                  <a:lnTo>
                    <a:pt x="890849" y="704007"/>
                  </a:lnTo>
                  <a:lnTo>
                    <a:pt x="892121" y="704007"/>
                  </a:lnTo>
                  <a:lnTo>
                    <a:pt x="895619" y="716707"/>
                  </a:lnTo>
                  <a:lnTo>
                    <a:pt x="904259" y="716707"/>
                  </a:lnTo>
                  <a:lnTo>
                    <a:pt x="908579" y="729407"/>
                  </a:lnTo>
                  <a:lnTo>
                    <a:pt x="948178" y="729407"/>
                  </a:lnTo>
                  <a:lnTo>
                    <a:pt x="951778" y="742107"/>
                  </a:lnTo>
                  <a:lnTo>
                    <a:pt x="1483131" y="742107"/>
                  </a:lnTo>
                  <a:lnTo>
                    <a:pt x="1483131" y="754807"/>
                  </a:lnTo>
                  <a:lnTo>
                    <a:pt x="1636488" y="754807"/>
                  </a:lnTo>
                  <a:lnTo>
                    <a:pt x="1639425" y="767507"/>
                  </a:lnTo>
                  <a:lnTo>
                    <a:pt x="1641618" y="780207"/>
                  </a:lnTo>
                  <a:lnTo>
                    <a:pt x="1644487" y="780207"/>
                  </a:lnTo>
                  <a:lnTo>
                    <a:pt x="1649448" y="792907"/>
                  </a:lnTo>
                  <a:lnTo>
                    <a:pt x="1678057" y="792907"/>
                  </a:lnTo>
                  <a:lnTo>
                    <a:pt x="1680138" y="805607"/>
                  </a:lnTo>
                  <a:lnTo>
                    <a:pt x="1681814" y="818307"/>
                  </a:lnTo>
                  <a:lnTo>
                    <a:pt x="1685448" y="831007"/>
                  </a:lnTo>
                  <a:lnTo>
                    <a:pt x="1689790" y="843707"/>
                  </a:lnTo>
                  <a:lnTo>
                    <a:pt x="1693728" y="843707"/>
                  </a:lnTo>
                  <a:lnTo>
                    <a:pt x="1698205" y="856407"/>
                  </a:lnTo>
                  <a:lnTo>
                    <a:pt x="1728647" y="856407"/>
                  </a:lnTo>
                  <a:lnTo>
                    <a:pt x="1734812" y="869107"/>
                  </a:lnTo>
                  <a:lnTo>
                    <a:pt x="1739627" y="869107"/>
                  </a:lnTo>
                  <a:lnTo>
                    <a:pt x="1743632" y="881807"/>
                  </a:lnTo>
                  <a:lnTo>
                    <a:pt x="1747367" y="894507"/>
                  </a:lnTo>
                  <a:lnTo>
                    <a:pt x="1754735" y="894507"/>
                  </a:lnTo>
                  <a:lnTo>
                    <a:pt x="1762037" y="907207"/>
                  </a:lnTo>
                  <a:lnTo>
                    <a:pt x="1769743" y="919907"/>
                  </a:lnTo>
                  <a:lnTo>
                    <a:pt x="1789126" y="919907"/>
                  </a:lnTo>
                  <a:lnTo>
                    <a:pt x="1792006" y="932607"/>
                  </a:lnTo>
                  <a:lnTo>
                    <a:pt x="1795606" y="932607"/>
                  </a:lnTo>
                  <a:lnTo>
                    <a:pt x="1799926" y="945307"/>
                  </a:lnTo>
                  <a:lnTo>
                    <a:pt x="1808566" y="945307"/>
                  </a:lnTo>
                  <a:lnTo>
                    <a:pt x="1814427" y="958007"/>
                  </a:lnTo>
                  <a:lnTo>
                    <a:pt x="1995887" y="958007"/>
                  </a:lnTo>
                  <a:lnTo>
                    <a:pt x="2003053" y="970707"/>
                  </a:lnTo>
                  <a:lnTo>
                    <a:pt x="2009814" y="983407"/>
                  </a:lnTo>
                  <a:lnTo>
                    <a:pt x="2016643" y="983407"/>
                  </a:lnTo>
                  <a:lnTo>
                    <a:pt x="2015923" y="996107"/>
                  </a:lnTo>
                  <a:lnTo>
                    <a:pt x="2025283" y="996107"/>
                  </a:lnTo>
                  <a:lnTo>
                    <a:pt x="2027443" y="1008807"/>
                  </a:lnTo>
                  <a:lnTo>
                    <a:pt x="2045645" y="1008807"/>
                  </a:lnTo>
                  <a:lnTo>
                    <a:pt x="2049222" y="1021507"/>
                  </a:lnTo>
                  <a:lnTo>
                    <a:pt x="2051450" y="1021507"/>
                  </a:lnTo>
                  <a:lnTo>
                    <a:pt x="2051922" y="1034207"/>
                  </a:lnTo>
                  <a:lnTo>
                    <a:pt x="2056096" y="1046907"/>
                  </a:lnTo>
                  <a:lnTo>
                    <a:pt x="2061012" y="1046907"/>
                  </a:lnTo>
                  <a:lnTo>
                    <a:pt x="2066603" y="1059607"/>
                  </a:lnTo>
                  <a:lnTo>
                    <a:pt x="2082882" y="1059607"/>
                  </a:lnTo>
                  <a:lnTo>
                    <a:pt x="2085042" y="1072307"/>
                  </a:lnTo>
                  <a:lnTo>
                    <a:pt x="2117441" y="1072307"/>
                  </a:lnTo>
                  <a:lnTo>
                    <a:pt x="2118881" y="1085007"/>
                  </a:lnTo>
                  <a:lnTo>
                    <a:pt x="2255679" y="1085007"/>
                  </a:lnTo>
                  <a:lnTo>
                    <a:pt x="2257839" y="1097707"/>
                  </a:lnTo>
                  <a:lnTo>
                    <a:pt x="2285199" y="1097707"/>
                  </a:lnTo>
                  <a:lnTo>
                    <a:pt x="2282319" y="1110407"/>
                  </a:lnTo>
                  <a:lnTo>
                    <a:pt x="2283759" y="1123107"/>
                  </a:lnTo>
                  <a:lnTo>
                    <a:pt x="2387438" y="1123107"/>
                  </a:lnTo>
                  <a:lnTo>
                    <a:pt x="2387438" y="1135807"/>
                  </a:lnTo>
                  <a:lnTo>
                    <a:pt x="2388877" y="1148507"/>
                  </a:lnTo>
                  <a:lnTo>
                    <a:pt x="2393197" y="1148507"/>
                  </a:lnTo>
                  <a:lnTo>
                    <a:pt x="2398957" y="1161207"/>
                  </a:lnTo>
                  <a:lnTo>
                    <a:pt x="2426317" y="1161207"/>
                  </a:lnTo>
                  <a:lnTo>
                    <a:pt x="2429197" y="1173907"/>
                  </a:lnTo>
                  <a:lnTo>
                    <a:pt x="2432077" y="1173907"/>
                  </a:lnTo>
                  <a:lnTo>
                    <a:pt x="2419117" y="1212007"/>
                  </a:lnTo>
                  <a:lnTo>
                    <a:pt x="2116196" y="1948607"/>
                  </a:lnTo>
                  <a:close/>
                </a:path>
                <a:path w="2432685" h="1948815">
                  <a:moveTo>
                    <a:pt x="184270" y="119806"/>
                  </a:moveTo>
                  <a:lnTo>
                    <a:pt x="91335" y="119806"/>
                  </a:lnTo>
                  <a:lnTo>
                    <a:pt x="96431" y="107106"/>
                  </a:lnTo>
                  <a:lnTo>
                    <a:pt x="182830" y="107106"/>
                  </a:lnTo>
                  <a:lnTo>
                    <a:pt x="184270" y="119806"/>
                  </a:lnTo>
                  <a:close/>
                </a:path>
                <a:path w="2432685" h="1948815">
                  <a:moveTo>
                    <a:pt x="81024" y="124868"/>
                  </a:moveTo>
                  <a:lnTo>
                    <a:pt x="81311" y="119806"/>
                  </a:lnTo>
                  <a:lnTo>
                    <a:pt x="83572" y="119806"/>
                  </a:lnTo>
                  <a:lnTo>
                    <a:pt x="83168" y="122076"/>
                  </a:lnTo>
                  <a:lnTo>
                    <a:pt x="81024" y="124868"/>
                  </a:lnTo>
                  <a:close/>
                </a:path>
                <a:path w="2432685" h="1948815">
                  <a:moveTo>
                    <a:pt x="209469" y="132506"/>
                  </a:moveTo>
                  <a:lnTo>
                    <a:pt x="81311" y="132506"/>
                  </a:lnTo>
                  <a:lnTo>
                    <a:pt x="83168" y="122076"/>
                  </a:lnTo>
                  <a:lnTo>
                    <a:pt x="84911" y="119806"/>
                  </a:lnTo>
                  <a:lnTo>
                    <a:pt x="207309" y="119806"/>
                  </a:lnTo>
                  <a:lnTo>
                    <a:pt x="209469" y="132506"/>
                  </a:lnTo>
                  <a:close/>
                </a:path>
                <a:path w="2432685" h="1948815">
                  <a:moveTo>
                    <a:pt x="80591" y="132506"/>
                  </a:moveTo>
                  <a:lnTo>
                    <a:pt x="75157" y="132506"/>
                  </a:lnTo>
                  <a:lnTo>
                    <a:pt x="81024" y="124868"/>
                  </a:lnTo>
                  <a:lnTo>
                    <a:pt x="80591" y="132506"/>
                  </a:lnTo>
                  <a:close/>
                </a:path>
                <a:path w="2432685" h="1948815">
                  <a:moveTo>
                    <a:pt x="287948" y="170606"/>
                  </a:moveTo>
                  <a:lnTo>
                    <a:pt x="274988" y="170606"/>
                  </a:lnTo>
                  <a:lnTo>
                    <a:pt x="282188" y="157906"/>
                  </a:lnTo>
                  <a:lnTo>
                    <a:pt x="288668" y="157906"/>
                  </a:lnTo>
                  <a:lnTo>
                    <a:pt x="287948" y="170606"/>
                  </a:lnTo>
                  <a:close/>
                </a:path>
                <a:path w="2432685" h="1948815">
                  <a:moveTo>
                    <a:pt x="394507" y="183306"/>
                  </a:moveTo>
                  <a:lnTo>
                    <a:pt x="300908" y="183306"/>
                  </a:lnTo>
                  <a:lnTo>
                    <a:pt x="317951" y="170606"/>
                  </a:lnTo>
                  <a:lnTo>
                    <a:pt x="391627" y="170606"/>
                  </a:lnTo>
                  <a:lnTo>
                    <a:pt x="394507" y="183306"/>
                  </a:lnTo>
                  <a:close/>
                </a:path>
                <a:path w="2432685" h="1948815">
                  <a:moveTo>
                    <a:pt x="601593" y="361107"/>
                  </a:moveTo>
                  <a:lnTo>
                    <a:pt x="575224" y="361107"/>
                  </a:lnTo>
                  <a:lnTo>
                    <a:pt x="581704" y="348407"/>
                  </a:lnTo>
                  <a:lnTo>
                    <a:pt x="591615" y="348407"/>
                  </a:lnTo>
                  <a:lnTo>
                    <a:pt x="601593" y="361107"/>
                  </a:lnTo>
                  <a:close/>
                </a:path>
                <a:path w="2432685" h="1948815">
                  <a:moveTo>
                    <a:pt x="732182" y="386507"/>
                  </a:moveTo>
                  <a:lnTo>
                    <a:pt x="719402" y="386507"/>
                  </a:lnTo>
                  <a:lnTo>
                    <a:pt x="726737" y="373807"/>
                  </a:lnTo>
                  <a:lnTo>
                    <a:pt x="732182" y="386507"/>
                  </a:lnTo>
                  <a:close/>
                </a:path>
                <a:path w="2432685" h="1948815">
                  <a:moveTo>
                    <a:pt x="737042" y="399207"/>
                  </a:moveTo>
                  <a:lnTo>
                    <a:pt x="701222" y="399207"/>
                  </a:lnTo>
                  <a:lnTo>
                    <a:pt x="710717" y="386507"/>
                  </a:lnTo>
                  <a:lnTo>
                    <a:pt x="736682" y="386507"/>
                  </a:lnTo>
                  <a:lnTo>
                    <a:pt x="737042" y="399207"/>
                  </a:lnTo>
                  <a:close/>
                </a:path>
                <a:path w="2432685" h="1948815">
                  <a:moveTo>
                    <a:pt x="838020" y="424607"/>
                  </a:moveTo>
                  <a:lnTo>
                    <a:pt x="796981" y="424607"/>
                  </a:lnTo>
                  <a:lnTo>
                    <a:pt x="807061" y="411907"/>
                  </a:lnTo>
                  <a:lnTo>
                    <a:pt x="832980" y="411907"/>
                  </a:lnTo>
                  <a:lnTo>
                    <a:pt x="838020" y="424607"/>
                  </a:lnTo>
                  <a:close/>
                </a:path>
                <a:path w="2432685" h="1948815">
                  <a:moveTo>
                    <a:pt x="915779" y="475407"/>
                  </a:moveTo>
                  <a:lnTo>
                    <a:pt x="902099" y="475407"/>
                  </a:lnTo>
                  <a:lnTo>
                    <a:pt x="906419" y="462707"/>
                  </a:lnTo>
                  <a:lnTo>
                    <a:pt x="914339" y="462707"/>
                  </a:lnTo>
                  <a:lnTo>
                    <a:pt x="915779" y="475407"/>
                  </a:lnTo>
                  <a:close/>
                </a:path>
                <a:path w="2432685" h="1948815">
                  <a:moveTo>
                    <a:pt x="1120976" y="589707"/>
                  </a:moveTo>
                  <a:lnTo>
                    <a:pt x="1087856" y="589707"/>
                  </a:lnTo>
                  <a:lnTo>
                    <a:pt x="1094336" y="577007"/>
                  </a:lnTo>
                  <a:lnTo>
                    <a:pt x="1119536" y="577007"/>
                  </a:lnTo>
                  <a:lnTo>
                    <a:pt x="1120976" y="589707"/>
                  </a:lnTo>
                  <a:close/>
                </a:path>
                <a:path w="2432685" h="1948815">
                  <a:moveTo>
                    <a:pt x="1132496" y="589707"/>
                  </a:moveTo>
                  <a:lnTo>
                    <a:pt x="1126016" y="589707"/>
                  </a:lnTo>
                  <a:lnTo>
                    <a:pt x="1128176" y="577007"/>
                  </a:lnTo>
                  <a:lnTo>
                    <a:pt x="1132496" y="589707"/>
                  </a:lnTo>
                  <a:close/>
                </a:path>
                <a:path w="2432685" h="1948815">
                  <a:moveTo>
                    <a:pt x="1201615" y="640507"/>
                  </a:moveTo>
                  <a:lnTo>
                    <a:pt x="1041923" y="640507"/>
                  </a:lnTo>
                  <a:lnTo>
                    <a:pt x="1058877" y="615107"/>
                  </a:lnTo>
                  <a:lnTo>
                    <a:pt x="1067877" y="602407"/>
                  </a:lnTo>
                  <a:lnTo>
                    <a:pt x="1075527" y="589707"/>
                  </a:lnTo>
                  <a:lnTo>
                    <a:pt x="1141136" y="589707"/>
                  </a:lnTo>
                  <a:lnTo>
                    <a:pt x="1145456" y="602407"/>
                  </a:lnTo>
                  <a:lnTo>
                    <a:pt x="1191535" y="602407"/>
                  </a:lnTo>
                  <a:lnTo>
                    <a:pt x="1189375" y="615107"/>
                  </a:lnTo>
                  <a:lnTo>
                    <a:pt x="1193695" y="627807"/>
                  </a:lnTo>
                  <a:lnTo>
                    <a:pt x="1199455" y="627807"/>
                  </a:lnTo>
                  <a:lnTo>
                    <a:pt x="1201615" y="640507"/>
                  </a:lnTo>
                  <a:close/>
                </a:path>
                <a:path w="2432685" h="1948815">
                  <a:moveTo>
                    <a:pt x="1150496" y="602407"/>
                  </a:moveTo>
                  <a:lnTo>
                    <a:pt x="1145456" y="602407"/>
                  </a:lnTo>
                  <a:lnTo>
                    <a:pt x="1150496" y="589707"/>
                  </a:lnTo>
                  <a:lnTo>
                    <a:pt x="1150496" y="602407"/>
                  </a:lnTo>
                  <a:close/>
                </a:path>
                <a:path w="2432685" h="1948815">
                  <a:moveTo>
                    <a:pt x="1217455" y="640507"/>
                  </a:moveTo>
                  <a:lnTo>
                    <a:pt x="1203775" y="640507"/>
                  </a:lnTo>
                  <a:lnTo>
                    <a:pt x="1207375" y="627807"/>
                  </a:lnTo>
                  <a:lnTo>
                    <a:pt x="1213855" y="627807"/>
                  </a:lnTo>
                  <a:lnTo>
                    <a:pt x="1217455" y="640507"/>
                  </a:lnTo>
                  <a:close/>
                </a:path>
                <a:path w="2432685" h="1948815">
                  <a:moveTo>
                    <a:pt x="1288733" y="665907"/>
                  </a:moveTo>
                  <a:lnTo>
                    <a:pt x="1018737" y="665907"/>
                  </a:lnTo>
                  <a:lnTo>
                    <a:pt x="1027636" y="653207"/>
                  </a:lnTo>
                  <a:lnTo>
                    <a:pt x="1034847" y="640507"/>
                  </a:lnTo>
                  <a:lnTo>
                    <a:pt x="1227534" y="640507"/>
                  </a:lnTo>
                  <a:lnTo>
                    <a:pt x="1228254" y="653207"/>
                  </a:lnTo>
                  <a:lnTo>
                    <a:pt x="1287294" y="653207"/>
                  </a:lnTo>
                  <a:lnTo>
                    <a:pt x="1288733" y="665907"/>
                  </a:lnTo>
                  <a:close/>
                </a:path>
                <a:path w="2432685" h="1948815">
                  <a:moveTo>
                    <a:pt x="1313933" y="665907"/>
                  </a:moveTo>
                  <a:lnTo>
                    <a:pt x="1300253" y="665907"/>
                  </a:lnTo>
                  <a:lnTo>
                    <a:pt x="1306013" y="653207"/>
                  </a:lnTo>
                  <a:lnTo>
                    <a:pt x="1313933" y="653207"/>
                  </a:lnTo>
                  <a:lnTo>
                    <a:pt x="1313933" y="665907"/>
                  </a:lnTo>
                  <a:close/>
                </a:path>
                <a:path w="2432685" h="1948815">
                  <a:moveTo>
                    <a:pt x="1411852" y="716707"/>
                  </a:moveTo>
                  <a:lnTo>
                    <a:pt x="978857" y="716707"/>
                  </a:lnTo>
                  <a:lnTo>
                    <a:pt x="987778" y="704007"/>
                  </a:lnTo>
                  <a:lnTo>
                    <a:pt x="995135" y="691307"/>
                  </a:lnTo>
                  <a:lnTo>
                    <a:pt x="1004518" y="678607"/>
                  </a:lnTo>
                  <a:lnTo>
                    <a:pt x="1013090" y="665907"/>
                  </a:lnTo>
                  <a:lnTo>
                    <a:pt x="1329773" y="665907"/>
                  </a:lnTo>
                  <a:lnTo>
                    <a:pt x="1333373" y="678607"/>
                  </a:lnTo>
                  <a:lnTo>
                    <a:pt x="1341293" y="678607"/>
                  </a:lnTo>
                  <a:lnTo>
                    <a:pt x="1344893" y="691307"/>
                  </a:lnTo>
                  <a:lnTo>
                    <a:pt x="1377292" y="691307"/>
                  </a:lnTo>
                  <a:lnTo>
                    <a:pt x="1379452" y="704007"/>
                  </a:lnTo>
                  <a:lnTo>
                    <a:pt x="1409692" y="704007"/>
                  </a:lnTo>
                  <a:lnTo>
                    <a:pt x="1411852" y="716707"/>
                  </a:lnTo>
                  <a:close/>
                </a:path>
                <a:path w="2432685" h="1948815">
                  <a:moveTo>
                    <a:pt x="1370092" y="691307"/>
                  </a:moveTo>
                  <a:lnTo>
                    <a:pt x="1349213" y="691307"/>
                  </a:lnTo>
                  <a:lnTo>
                    <a:pt x="1354973" y="678607"/>
                  </a:lnTo>
                  <a:lnTo>
                    <a:pt x="1367932" y="678607"/>
                  </a:lnTo>
                  <a:lnTo>
                    <a:pt x="1370092" y="691307"/>
                  </a:lnTo>
                  <a:close/>
                </a:path>
                <a:path w="2432685" h="1948815">
                  <a:moveTo>
                    <a:pt x="901379" y="716707"/>
                  </a:moveTo>
                  <a:lnTo>
                    <a:pt x="899219" y="716707"/>
                  </a:lnTo>
                  <a:lnTo>
                    <a:pt x="902819" y="704007"/>
                  </a:lnTo>
                  <a:lnTo>
                    <a:pt x="901379" y="716707"/>
                  </a:lnTo>
                  <a:close/>
                </a:path>
                <a:path w="2432685" h="1948815">
                  <a:moveTo>
                    <a:pt x="1483131" y="742107"/>
                  </a:moveTo>
                  <a:lnTo>
                    <a:pt x="954658" y="742107"/>
                  </a:lnTo>
                  <a:lnTo>
                    <a:pt x="961138" y="729407"/>
                  </a:lnTo>
                  <a:lnTo>
                    <a:pt x="968844" y="716707"/>
                  </a:lnTo>
                  <a:lnTo>
                    <a:pt x="1445691" y="716707"/>
                  </a:lnTo>
                  <a:lnTo>
                    <a:pt x="1446411" y="729407"/>
                  </a:lnTo>
                  <a:lnTo>
                    <a:pt x="1483851" y="729407"/>
                  </a:lnTo>
                  <a:lnTo>
                    <a:pt x="1483131" y="742107"/>
                  </a:lnTo>
                  <a:close/>
                </a:path>
                <a:path w="2432685" h="1948815">
                  <a:moveTo>
                    <a:pt x="1479531" y="729407"/>
                  </a:moveTo>
                  <a:lnTo>
                    <a:pt x="1470171" y="729407"/>
                  </a:lnTo>
                  <a:lnTo>
                    <a:pt x="1475931" y="716707"/>
                  </a:lnTo>
                  <a:lnTo>
                    <a:pt x="1479531" y="729407"/>
                  </a:lnTo>
                  <a:close/>
                </a:path>
                <a:path w="2432685" h="1948815">
                  <a:moveTo>
                    <a:pt x="1557290" y="729407"/>
                  </a:moveTo>
                  <a:lnTo>
                    <a:pt x="1550090" y="729407"/>
                  </a:lnTo>
                  <a:lnTo>
                    <a:pt x="1552970" y="716707"/>
                  </a:lnTo>
                  <a:lnTo>
                    <a:pt x="1555130" y="716707"/>
                  </a:lnTo>
                  <a:lnTo>
                    <a:pt x="1557290" y="729407"/>
                  </a:lnTo>
                  <a:close/>
                </a:path>
                <a:path w="2432685" h="1948815">
                  <a:moveTo>
                    <a:pt x="1639526" y="729407"/>
                  </a:moveTo>
                  <a:lnTo>
                    <a:pt x="1631269" y="729407"/>
                  </a:lnTo>
                  <a:lnTo>
                    <a:pt x="1635206" y="716707"/>
                  </a:lnTo>
                  <a:lnTo>
                    <a:pt x="1637928" y="716707"/>
                  </a:lnTo>
                  <a:lnTo>
                    <a:pt x="1639526" y="729407"/>
                  </a:lnTo>
                  <a:close/>
                </a:path>
                <a:path w="2432685" h="1948815">
                  <a:moveTo>
                    <a:pt x="1636488" y="754807"/>
                  </a:moveTo>
                  <a:lnTo>
                    <a:pt x="1495370" y="754807"/>
                  </a:lnTo>
                  <a:lnTo>
                    <a:pt x="1501625" y="742107"/>
                  </a:lnTo>
                  <a:lnTo>
                    <a:pt x="1509770" y="729407"/>
                  </a:lnTo>
                  <a:lnTo>
                    <a:pt x="1618489" y="729407"/>
                  </a:lnTo>
                  <a:lnTo>
                    <a:pt x="1619209" y="742107"/>
                  </a:lnTo>
                  <a:lnTo>
                    <a:pt x="1638131" y="742107"/>
                  </a:lnTo>
                  <a:lnTo>
                    <a:pt x="1636488" y="754807"/>
                  </a:lnTo>
                  <a:close/>
                </a:path>
                <a:path w="2432685" h="1948815">
                  <a:moveTo>
                    <a:pt x="1638131" y="742107"/>
                  </a:moveTo>
                  <a:lnTo>
                    <a:pt x="1619209" y="742107"/>
                  </a:lnTo>
                  <a:lnTo>
                    <a:pt x="1625981" y="729407"/>
                  </a:lnTo>
                  <a:lnTo>
                    <a:pt x="1639368" y="729407"/>
                  </a:lnTo>
                  <a:lnTo>
                    <a:pt x="1638131" y="742107"/>
                  </a:lnTo>
                  <a:close/>
                </a:path>
                <a:path w="2432685" h="1948815">
                  <a:moveTo>
                    <a:pt x="1678057" y="792907"/>
                  </a:moveTo>
                  <a:lnTo>
                    <a:pt x="1658808" y="792907"/>
                  </a:lnTo>
                  <a:lnTo>
                    <a:pt x="1665288" y="780207"/>
                  </a:lnTo>
                  <a:lnTo>
                    <a:pt x="1673208" y="780207"/>
                  </a:lnTo>
                  <a:lnTo>
                    <a:pt x="1678057" y="792907"/>
                  </a:lnTo>
                  <a:close/>
                </a:path>
                <a:path w="2432685" h="1948815">
                  <a:moveTo>
                    <a:pt x="1953284" y="945307"/>
                  </a:moveTo>
                  <a:lnTo>
                    <a:pt x="1829929" y="945307"/>
                  </a:lnTo>
                  <a:lnTo>
                    <a:pt x="1840245" y="932607"/>
                  </a:lnTo>
                  <a:lnTo>
                    <a:pt x="1950404" y="932607"/>
                  </a:lnTo>
                  <a:lnTo>
                    <a:pt x="1953284" y="945307"/>
                  </a:lnTo>
                  <a:close/>
                </a:path>
                <a:path w="2432685" h="1948815">
                  <a:moveTo>
                    <a:pt x="1987843" y="958007"/>
                  </a:moveTo>
                  <a:lnTo>
                    <a:pt x="1814427" y="958007"/>
                  </a:lnTo>
                  <a:lnTo>
                    <a:pt x="1821436" y="945307"/>
                  </a:lnTo>
                  <a:lnTo>
                    <a:pt x="1987843" y="945307"/>
                  </a:lnTo>
                  <a:lnTo>
                    <a:pt x="1987843" y="958007"/>
                  </a:lnTo>
                  <a:close/>
                </a:path>
                <a:path w="2432685" h="1948815">
                  <a:moveTo>
                    <a:pt x="2035363" y="1008807"/>
                  </a:moveTo>
                  <a:lnTo>
                    <a:pt x="2027443" y="1008807"/>
                  </a:lnTo>
                  <a:lnTo>
                    <a:pt x="2029603" y="996107"/>
                  </a:lnTo>
                  <a:lnTo>
                    <a:pt x="2035363" y="1008807"/>
                  </a:lnTo>
                  <a:close/>
                </a:path>
                <a:path w="2432685" h="1948815">
                  <a:moveTo>
                    <a:pt x="2200240" y="1085007"/>
                  </a:moveTo>
                  <a:lnTo>
                    <a:pt x="2165332" y="1085007"/>
                  </a:lnTo>
                  <a:lnTo>
                    <a:pt x="2176211" y="1072307"/>
                  </a:lnTo>
                  <a:lnTo>
                    <a:pt x="2199520" y="1072307"/>
                  </a:lnTo>
                  <a:lnTo>
                    <a:pt x="2200240" y="1085007"/>
                  </a:lnTo>
                  <a:close/>
                </a:path>
                <a:path w="2432685" h="1948815">
                  <a:moveTo>
                    <a:pt x="2244880" y="1085007"/>
                  </a:moveTo>
                  <a:lnTo>
                    <a:pt x="2206000" y="1085007"/>
                  </a:lnTo>
                  <a:lnTo>
                    <a:pt x="2214640" y="1072307"/>
                  </a:lnTo>
                  <a:lnTo>
                    <a:pt x="2239840" y="1072307"/>
                  </a:lnTo>
                  <a:lnTo>
                    <a:pt x="2244880" y="1085007"/>
                  </a:lnTo>
                  <a:close/>
                </a:path>
                <a:path w="2432685" h="1948815">
                  <a:moveTo>
                    <a:pt x="2387438" y="1123107"/>
                  </a:moveTo>
                  <a:lnTo>
                    <a:pt x="2297439" y="1123107"/>
                  </a:lnTo>
                  <a:lnTo>
                    <a:pt x="2306079" y="1110407"/>
                  </a:lnTo>
                  <a:lnTo>
                    <a:pt x="2383838" y="1110407"/>
                  </a:lnTo>
                  <a:lnTo>
                    <a:pt x="2387438" y="1123107"/>
                  </a:lnTo>
                  <a:close/>
                </a:path>
                <a:path w="2432685" h="1948815">
                  <a:moveTo>
                    <a:pt x="0" y="19218"/>
                  </a:moveTo>
                  <a:lnTo>
                    <a:pt x="0" y="0"/>
                  </a:lnTo>
                  <a:lnTo>
                    <a:pt x="672" y="0"/>
                  </a:lnTo>
                  <a:lnTo>
                    <a:pt x="2911" y="1732"/>
                  </a:lnTo>
                  <a:lnTo>
                    <a:pt x="3462" y="6299"/>
                  </a:lnTo>
                  <a:lnTo>
                    <a:pt x="1178" y="15996"/>
                  </a:lnTo>
                  <a:lnTo>
                    <a:pt x="0" y="19218"/>
                  </a:lnTo>
                  <a:close/>
                </a:path>
              </a:pathLst>
            </a:custGeom>
            <a:solidFill>
              <a:srgbClr val="B6C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8334020"/>
              <a:ext cx="2431415" cy="1212215"/>
            </a:xfrm>
            <a:custGeom>
              <a:avLst/>
              <a:gdLst/>
              <a:ahLst/>
              <a:cxnLst/>
              <a:rect l="l" t="t" r="r" b="b"/>
              <a:pathLst>
                <a:path w="2431415" h="1212215">
                  <a:moveTo>
                    <a:pt x="146830" y="107071"/>
                  </a:moveTo>
                  <a:lnTo>
                    <a:pt x="108671" y="107071"/>
                  </a:lnTo>
                  <a:lnTo>
                    <a:pt x="117783" y="100721"/>
                  </a:lnTo>
                  <a:lnTo>
                    <a:pt x="126490" y="96911"/>
                  </a:lnTo>
                  <a:lnTo>
                    <a:pt x="134388" y="94371"/>
                  </a:lnTo>
                  <a:lnTo>
                    <a:pt x="141070" y="94371"/>
                  </a:lnTo>
                  <a:lnTo>
                    <a:pt x="144670" y="96911"/>
                  </a:lnTo>
                  <a:lnTo>
                    <a:pt x="146830" y="100721"/>
                  </a:lnTo>
                  <a:lnTo>
                    <a:pt x="146830" y="107071"/>
                  </a:lnTo>
                  <a:close/>
                </a:path>
                <a:path w="2431415" h="1212215">
                  <a:moveTo>
                    <a:pt x="182830" y="119771"/>
                  </a:moveTo>
                  <a:lnTo>
                    <a:pt x="95711" y="119771"/>
                  </a:lnTo>
                  <a:lnTo>
                    <a:pt x="105791" y="103261"/>
                  </a:lnTo>
                  <a:lnTo>
                    <a:pt x="107951" y="104531"/>
                  </a:lnTo>
                  <a:lnTo>
                    <a:pt x="108671" y="104531"/>
                  </a:lnTo>
                  <a:lnTo>
                    <a:pt x="108671" y="107071"/>
                  </a:lnTo>
                  <a:lnTo>
                    <a:pt x="146830" y="107071"/>
                  </a:lnTo>
                  <a:lnTo>
                    <a:pt x="148270" y="112151"/>
                  </a:lnTo>
                  <a:lnTo>
                    <a:pt x="149710" y="114691"/>
                  </a:lnTo>
                  <a:lnTo>
                    <a:pt x="152590" y="115961"/>
                  </a:lnTo>
                  <a:lnTo>
                    <a:pt x="158665" y="117231"/>
                  </a:lnTo>
                  <a:lnTo>
                    <a:pt x="181030" y="117231"/>
                  </a:lnTo>
                  <a:lnTo>
                    <a:pt x="182110" y="118501"/>
                  </a:lnTo>
                  <a:lnTo>
                    <a:pt x="182830" y="119771"/>
                  </a:lnTo>
                  <a:close/>
                </a:path>
                <a:path w="2431415" h="1212215">
                  <a:moveTo>
                    <a:pt x="2832" y="178191"/>
                  </a:moveTo>
                  <a:lnTo>
                    <a:pt x="3552" y="175651"/>
                  </a:lnTo>
                  <a:lnTo>
                    <a:pt x="2832" y="173111"/>
                  </a:lnTo>
                  <a:lnTo>
                    <a:pt x="672" y="173111"/>
                  </a:lnTo>
                  <a:lnTo>
                    <a:pt x="0" y="171841"/>
                  </a:lnTo>
                  <a:lnTo>
                    <a:pt x="0" y="112151"/>
                  </a:lnTo>
                  <a:lnTo>
                    <a:pt x="2112" y="109611"/>
                  </a:lnTo>
                  <a:lnTo>
                    <a:pt x="3293" y="118501"/>
                  </a:lnTo>
                  <a:lnTo>
                    <a:pt x="5082" y="128661"/>
                  </a:lnTo>
                  <a:lnTo>
                    <a:pt x="8086" y="136281"/>
                  </a:lnTo>
                  <a:lnTo>
                    <a:pt x="12912" y="141361"/>
                  </a:lnTo>
                  <a:lnTo>
                    <a:pt x="16512" y="142631"/>
                  </a:lnTo>
                  <a:lnTo>
                    <a:pt x="240429" y="142631"/>
                  </a:lnTo>
                  <a:lnTo>
                    <a:pt x="241869" y="146441"/>
                  </a:lnTo>
                  <a:lnTo>
                    <a:pt x="243309" y="151521"/>
                  </a:lnTo>
                  <a:lnTo>
                    <a:pt x="242589" y="155331"/>
                  </a:lnTo>
                  <a:lnTo>
                    <a:pt x="259868" y="155331"/>
                  </a:lnTo>
                  <a:lnTo>
                    <a:pt x="266348" y="159141"/>
                  </a:lnTo>
                  <a:lnTo>
                    <a:pt x="268364" y="161681"/>
                  </a:lnTo>
                  <a:lnTo>
                    <a:pt x="119471" y="161681"/>
                  </a:lnTo>
                  <a:lnTo>
                    <a:pt x="117851" y="165491"/>
                  </a:lnTo>
                  <a:lnTo>
                    <a:pt x="117311" y="165491"/>
                  </a:lnTo>
                  <a:lnTo>
                    <a:pt x="114881" y="166761"/>
                  </a:lnTo>
                  <a:lnTo>
                    <a:pt x="18627" y="166761"/>
                  </a:lnTo>
                  <a:lnTo>
                    <a:pt x="11652" y="169301"/>
                  </a:lnTo>
                  <a:lnTo>
                    <a:pt x="6027" y="173111"/>
                  </a:lnTo>
                  <a:lnTo>
                    <a:pt x="2832" y="178191"/>
                  </a:lnTo>
                  <a:close/>
                </a:path>
                <a:path w="2431415" h="1212215">
                  <a:moveTo>
                    <a:pt x="208029" y="132471"/>
                  </a:moveTo>
                  <a:lnTo>
                    <a:pt x="80591" y="132471"/>
                  </a:lnTo>
                  <a:lnTo>
                    <a:pt x="82549" y="131201"/>
                  </a:lnTo>
                  <a:lnTo>
                    <a:pt x="85991" y="127391"/>
                  </a:lnTo>
                  <a:lnTo>
                    <a:pt x="90513" y="121041"/>
                  </a:lnTo>
                  <a:lnTo>
                    <a:pt x="95711" y="113421"/>
                  </a:lnTo>
                  <a:lnTo>
                    <a:pt x="94991" y="117231"/>
                  </a:lnTo>
                  <a:lnTo>
                    <a:pt x="93551" y="118501"/>
                  </a:lnTo>
                  <a:lnTo>
                    <a:pt x="94271" y="119771"/>
                  </a:lnTo>
                  <a:lnTo>
                    <a:pt x="182830" y="119771"/>
                  </a:lnTo>
                  <a:lnTo>
                    <a:pt x="184270" y="122311"/>
                  </a:lnTo>
                  <a:lnTo>
                    <a:pt x="191469" y="126121"/>
                  </a:lnTo>
                  <a:lnTo>
                    <a:pt x="196509" y="128661"/>
                  </a:lnTo>
                  <a:lnTo>
                    <a:pt x="202269" y="129931"/>
                  </a:lnTo>
                  <a:lnTo>
                    <a:pt x="208029" y="132471"/>
                  </a:lnTo>
                  <a:close/>
                </a:path>
                <a:path w="2431415" h="1212215">
                  <a:moveTo>
                    <a:pt x="181030" y="117231"/>
                  </a:moveTo>
                  <a:lnTo>
                    <a:pt x="158665" y="117231"/>
                  </a:lnTo>
                  <a:lnTo>
                    <a:pt x="172435" y="114691"/>
                  </a:lnTo>
                  <a:lnTo>
                    <a:pt x="178510" y="114691"/>
                  </a:lnTo>
                  <a:lnTo>
                    <a:pt x="179950" y="115961"/>
                  </a:lnTo>
                  <a:lnTo>
                    <a:pt x="181030" y="117231"/>
                  </a:lnTo>
                  <a:close/>
                </a:path>
                <a:path w="2431415" h="1212215">
                  <a:moveTo>
                    <a:pt x="240429" y="142631"/>
                  </a:moveTo>
                  <a:lnTo>
                    <a:pt x="59880" y="142631"/>
                  </a:lnTo>
                  <a:lnTo>
                    <a:pt x="65921" y="138821"/>
                  </a:lnTo>
                  <a:lnTo>
                    <a:pt x="73717" y="131201"/>
                  </a:lnTo>
                  <a:lnTo>
                    <a:pt x="83471" y="119771"/>
                  </a:lnTo>
                  <a:lnTo>
                    <a:pt x="81311" y="128661"/>
                  </a:lnTo>
                  <a:lnTo>
                    <a:pt x="79871" y="132471"/>
                  </a:lnTo>
                  <a:lnTo>
                    <a:pt x="208029" y="132471"/>
                  </a:lnTo>
                  <a:lnTo>
                    <a:pt x="208749" y="133741"/>
                  </a:lnTo>
                  <a:lnTo>
                    <a:pt x="210909" y="133741"/>
                  </a:lnTo>
                  <a:lnTo>
                    <a:pt x="211629" y="135011"/>
                  </a:lnTo>
                  <a:lnTo>
                    <a:pt x="213069" y="136281"/>
                  </a:lnTo>
                  <a:lnTo>
                    <a:pt x="214509" y="138821"/>
                  </a:lnTo>
                  <a:lnTo>
                    <a:pt x="220269" y="141361"/>
                  </a:lnTo>
                  <a:lnTo>
                    <a:pt x="238269" y="141361"/>
                  </a:lnTo>
                  <a:lnTo>
                    <a:pt x="240429" y="142631"/>
                  </a:lnTo>
                  <a:close/>
                </a:path>
                <a:path w="2431415" h="1212215">
                  <a:moveTo>
                    <a:pt x="59880" y="142631"/>
                  </a:moveTo>
                  <a:lnTo>
                    <a:pt x="32374" y="142631"/>
                  </a:lnTo>
                  <a:lnTo>
                    <a:pt x="39912" y="141361"/>
                  </a:lnTo>
                  <a:lnTo>
                    <a:pt x="46909" y="140091"/>
                  </a:lnTo>
                  <a:lnTo>
                    <a:pt x="53951" y="140091"/>
                  </a:lnTo>
                  <a:lnTo>
                    <a:pt x="54671" y="141361"/>
                  </a:lnTo>
                  <a:lnTo>
                    <a:pt x="55391" y="141361"/>
                  </a:lnTo>
                  <a:lnTo>
                    <a:pt x="59880" y="142631"/>
                  </a:lnTo>
                  <a:close/>
                </a:path>
                <a:path w="2431415" h="1212215">
                  <a:moveTo>
                    <a:pt x="234669" y="141361"/>
                  </a:moveTo>
                  <a:lnTo>
                    <a:pt x="227469" y="141361"/>
                  </a:lnTo>
                  <a:lnTo>
                    <a:pt x="232509" y="140091"/>
                  </a:lnTo>
                  <a:lnTo>
                    <a:pt x="234669" y="141361"/>
                  </a:lnTo>
                  <a:close/>
                </a:path>
                <a:path w="2431415" h="1212215">
                  <a:moveTo>
                    <a:pt x="32374" y="142631"/>
                  </a:moveTo>
                  <a:lnTo>
                    <a:pt x="19392" y="142631"/>
                  </a:lnTo>
                  <a:lnTo>
                    <a:pt x="24432" y="141361"/>
                  </a:lnTo>
                  <a:lnTo>
                    <a:pt x="32374" y="142631"/>
                  </a:lnTo>
                  <a:close/>
                </a:path>
                <a:path w="2431415" h="1212215">
                  <a:moveTo>
                    <a:pt x="259868" y="155331"/>
                  </a:moveTo>
                  <a:lnTo>
                    <a:pt x="242589" y="155331"/>
                  </a:lnTo>
                  <a:lnTo>
                    <a:pt x="249789" y="152791"/>
                  </a:lnTo>
                  <a:lnTo>
                    <a:pt x="254829" y="152791"/>
                  </a:lnTo>
                  <a:lnTo>
                    <a:pt x="259868" y="155331"/>
                  </a:lnTo>
                  <a:close/>
                </a:path>
                <a:path w="2431415" h="1212215">
                  <a:moveTo>
                    <a:pt x="287468" y="173111"/>
                  </a:moveTo>
                  <a:lnTo>
                    <a:pt x="273548" y="173111"/>
                  </a:lnTo>
                  <a:lnTo>
                    <a:pt x="281468" y="164221"/>
                  </a:lnTo>
                  <a:lnTo>
                    <a:pt x="284348" y="160411"/>
                  </a:lnTo>
                  <a:lnTo>
                    <a:pt x="288668" y="162951"/>
                  </a:lnTo>
                  <a:lnTo>
                    <a:pt x="287948" y="170571"/>
                  </a:lnTo>
                  <a:lnTo>
                    <a:pt x="287468" y="173111"/>
                  </a:lnTo>
                  <a:close/>
                </a:path>
                <a:path w="2431415" h="1212215">
                  <a:moveTo>
                    <a:pt x="220989" y="240421"/>
                  </a:moveTo>
                  <a:lnTo>
                    <a:pt x="212349" y="240421"/>
                  </a:lnTo>
                  <a:lnTo>
                    <a:pt x="205149" y="236611"/>
                  </a:lnTo>
                  <a:lnTo>
                    <a:pt x="198838" y="231531"/>
                  </a:lnTo>
                  <a:lnTo>
                    <a:pt x="192999" y="225181"/>
                  </a:lnTo>
                  <a:lnTo>
                    <a:pt x="187836" y="217561"/>
                  </a:lnTo>
                  <a:lnTo>
                    <a:pt x="183550" y="207401"/>
                  </a:lnTo>
                  <a:lnTo>
                    <a:pt x="179950" y="201051"/>
                  </a:lnTo>
                  <a:lnTo>
                    <a:pt x="176350" y="197241"/>
                  </a:lnTo>
                  <a:lnTo>
                    <a:pt x="170590" y="194701"/>
                  </a:lnTo>
                  <a:lnTo>
                    <a:pt x="162670" y="190891"/>
                  </a:lnTo>
                  <a:lnTo>
                    <a:pt x="153310" y="190891"/>
                  </a:lnTo>
                  <a:lnTo>
                    <a:pt x="142510" y="184541"/>
                  </a:lnTo>
                  <a:lnTo>
                    <a:pt x="139630" y="183271"/>
                  </a:lnTo>
                  <a:lnTo>
                    <a:pt x="138190" y="178191"/>
                  </a:lnTo>
                  <a:lnTo>
                    <a:pt x="130990" y="178191"/>
                  </a:lnTo>
                  <a:lnTo>
                    <a:pt x="124510" y="174381"/>
                  </a:lnTo>
                  <a:lnTo>
                    <a:pt x="123790" y="162951"/>
                  </a:lnTo>
                  <a:lnTo>
                    <a:pt x="120910" y="161681"/>
                  </a:lnTo>
                  <a:lnTo>
                    <a:pt x="268364" y="161681"/>
                  </a:lnTo>
                  <a:lnTo>
                    <a:pt x="271388" y="165491"/>
                  </a:lnTo>
                  <a:lnTo>
                    <a:pt x="273548" y="173111"/>
                  </a:lnTo>
                  <a:lnTo>
                    <a:pt x="287468" y="173111"/>
                  </a:lnTo>
                  <a:lnTo>
                    <a:pt x="286508" y="178191"/>
                  </a:lnTo>
                  <a:lnTo>
                    <a:pt x="286508" y="179461"/>
                  </a:lnTo>
                  <a:lnTo>
                    <a:pt x="287948" y="179461"/>
                  </a:lnTo>
                  <a:lnTo>
                    <a:pt x="290828" y="180731"/>
                  </a:lnTo>
                  <a:lnTo>
                    <a:pt x="299468" y="180731"/>
                  </a:lnTo>
                  <a:lnTo>
                    <a:pt x="300188" y="182001"/>
                  </a:lnTo>
                  <a:lnTo>
                    <a:pt x="390907" y="182001"/>
                  </a:lnTo>
                  <a:lnTo>
                    <a:pt x="397386" y="184541"/>
                  </a:lnTo>
                  <a:lnTo>
                    <a:pt x="401706" y="187081"/>
                  </a:lnTo>
                  <a:lnTo>
                    <a:pt x="408546" y="187081"/>
                  </a:lnTo>
                  <a:lnTo>
                    <a:pt x="412506" y="188351"/>
                  </a:lnTo>
                  <a:lnTo>
                    <a:pt x="421146" y="189621"/>
                  </a:lnTo>
                  <a:lnTo>
                    <a:pt x="428346" y="192161"/>
                  </a:lnTo>
                  <a:lnTo>
                    <a:pt x="433386" y="194701"/>
                  </a:lnTo>
                  <a:lnTo>
                    <a:pt x="438426" y="199781"/>
                  </a:lnTo>
                  <a:lnTo>
                    <a:pt x="440586" y="209941"/>
                  </a:lnTo>
                  <a:lnTo>
                    <a:pt x="440428" y="222641"/>
                  </a:lnTo>
                  <a:lnTo>
                    <a:pt x="442026" y="232801"/>
                  </a:lnTo>
                  <a:lnTo>
                    <a:pt x="443956" y="236611"/>
                  </a:lnTo>
                  <a:lnTo>
                    <a:pt x="229629" y="236611"/>
                  </a:lnTo>
                  <a:lnTo>
                    <a:pt x="220989" y="240421"/>
                  </a:lnTo>
                  <a:close/>
                </a:path>
                <a:path w="2431415" h="1212215">
                  <a:moveTo>
                    <a:pt x="117311" y="166761"/>
                  </a:moveTo>
                  <a:lnTo>
                    <a:pt x="117851" y="165491"/>
                  </a:lnTo>
                  <a:lnTo>
                    <a:pt x="118031" y="165491"/>
                  </a:lnTo>
                  <a:lnTo>
                    <a:pt x="117311" y="166761"/>
                  </a:lnTo>
                  <a:close/>
                </a:path>
                <a:path w="2431415" h="1212215">
                  <a:moveTo>
                    <a:pt x="49103" y="187081"/>
                  </a:moveTo>
                  <a:lnTo>
                    <a:pt x="39552" y="187081"/>
                  </a:lnTo>
                  <a:lnTo>
                    <a:pt x="35952" y="184541"/>
                  </a:lnTo>
                  <a:lnTo>
                    <a:pt x="33792" y="182001"/>
                  </a:lnTo>
                  <a:lnTo>
                    <a:pt x="32352" y="174381"/>
                  </a:lnTo>
                  <a:lnTo>
                    <a:pt x="30912" y="171841"/>
                  </a:lnTo>
                  <a:lnTo>
                    <a:pt x="28032" y="169301"/>
                  </a:lnTo>
                  <a:lnTo>
                    <a:pt x="25872" y="168031"/>
                  </a:lnTo>
                  <a:lnTo>
                    <a:pt x="18627" y="166761"/>
                  </a:lnTo>
                  <a:lnTo>
                    <a:pt x="114881" y="166761"/>
                  </a:lnTo>
                  <a:lnTo>
                    <a:pt x="112451" y="168031"/>
                  </a:lnTo>
                  <a:lnTo>
                    <a:pt x="87071" y="168031"/>
                  </a:lnTo>
                  <a:lnTo>
                    <a:pt x="74685" y="175651"/>
                  </a:lnTo>
                  <a:lnTo>
                    <a:pt x="61421" y="182001"/>
                  </a:lnTo>
                  <a:lnTo>
                    <a:pt x="49103" y="187081"/>
                  </a:lnTo>
                  <a:close/>
                </a:path>
                <a:path w="2431415" h="1212215">
                  <a:moveTo>
                    <a:pt x="99491" y="173111"/>
                  </a:moveTo>
                  <a:lnTo>
                    <a:pt x="91391" y="171841"/>
                  </a:lnTo>
                  <a:lnTo>
                    <a:pt x="89951" y="171841"/>
                  </a:lnTo>
                  <a:lnTo>
                    <a:pt x="87071" y="168031"/>
                  </a:lnTo>
                  <a:lnTo>
                    <a:pt x="112451" y="168031"/>
                  </a:lnTo>
                  <a:lnTo>
                    <a:pt x="107591" y="170571"/>
                  </a:lnTo>
                  <a:lnTo>
                    <a:pt x="99491" y="173111"/>
                  </a:lnTo>
                  <a:close/>
                </a:path>
                <a:path w="2431415" h="1212215">
                  <a:moveTo>
                    <a:pt x="390907" y="182001"/>
                  </a:moveTo>
                  <a:lnTo>
                    <a:pt x="300188" y="182001"/>
                  </a:lnTo>
                  <a:lnTo>
                    <a:pt x="317220" y="176921"/>
                  </a:lnTo>
                  <a:lnTo>
                    <a:pt x="332227" y="175651"/>
                  </a:lnTo>
                  <a:lnTo>
                    <a:pt x="346155" y="175651"/>
                  </a:lnTo>
                  <a:lnTo>
                    <a:pt x="359947" y="174381"/>
                  </a:lnTo>
                  <a:lnTo>
                    <a:pt x="370027" y="169301"/>
                  </a:lnTo>
                  <a:lnTo>
                    <a:pt x="380107" y="171841"/>
                  </a:lnTo>
                  <a:lnTo>
                    <a:pt x="386587" y="174381"/>
                  </a:lnTo>
                  <a:lnTo>
                    <a:pt x="390907" y="182001"/>
                  </a:lnTo>
                  <a:close/>
                </a:path>
                <a:path w="2431415" h="1212215">
                  <a:moveTo>
                    <a:pt x="299468" y="180731"/>
                  </a:moveTo>
                  <a:lnTo>
                    <a:pt x="290828" y="180731"/>
                  </a:lnTo>
                  <a:lnTo>
                    <a:pt x="295148" y="178191"/>
                  </a:lnTo>
                  <a:lnTo>
                    <a:pt x="298028" y="179461"/>
                  </a:lnTo>
                  <a:lnTo>
                    <a:pt x="298748" y="179461"/>
                  </a:lnTo>
                  <a:lnTo>
                    <a:pt x="299468" y="180731"/>
                  </a:lnTo>
                  <a:close/>
                </a:path>
                <a:path w="2431415" h="1212215">
                  <a:moveTo>
                    <a:pt x="408546" y="187081"/>
                  </a:moveTo>
                  <a:lnTo>
                    <a:pt x="401706" y="187081"/>
                  </a:lnTo>
                  <a:lnTo>
                    <a:pt x="404586" y="185811"/>
                  </a:lnTo>
                  <a:lnTo>
                    <a:pt x="408546" y="187081"/>
                  </a:lnTo>
                  <a:close/>
                </a:path>
                <a:path w="2431415" h="1212215">
                  <a:moveTo>
                    <a:pt x="241869" y="244231"/>
                  </a:moveTo>
                  <a:lnTo>
                    <a:pt x="236829" y="241691"/>
                  </a:lnTo>
                  <a:lnTo>
                    <a:pt x="233949" y="241691"/>
                  </a:lnTo>
                  <a:lnTo>
                    <a:pt x="229629" y="236611"/>
                  </a:lnTo>
                  <a:lnTo>
                    <a:pt x="443956" y="236611"/>
                  </a:lnTo>
                  <a:lnTo>
                    <a:pt x="445243" y="239151"/>
                  </a:lnTo>
                  <a:lnTo>
                    <a:pt x="449946" y="242961"/>
                  </a:lnTo>
                  <a:lnTo>
                    <a:pt x="247629" y="242961"/>
                  </a:lnTo>
                  <a:lnTo>
                    <a:pt x="241869" y="244231"/>
                  </a:lnTo>
                  <a:close/>
                </a:path>
                <a:path w="2431415" h="1212215">
                  <a:moveTo>
                    <a:pt x="470218" y="244231"/>
                  </a:moveTo>
                  <a:lnTo>
                    <a:pt x="460746" y="244231"/>
                  </a:lnTo>
                  <a:lnTo>
                    <a:pt x="467225" y="242961"/>
                  </a:lnTo>
                  <a:lnTo>
                    <a:pt x="467945" y="241691"/>
                  </a:lnTo>
                  <a:lnTo>
                    <a:pt x="470218" y="244231"/>
                  </a:lnTo>
                  <a:close/>
                </a:path>
                <a:path w="2431415" h="1212215">
                  <a:moveTo>
                    <a:pt x="251229" y="246771"/>
                  </a:moveTo>
                  <a:lnTo>
                    <a:pt x="251229" y="245501"/>
                  </a:lnTo>
                  <a:lnTo>
                    <a:pt x="249789" y="244231"/>
                  </a:lnTo>
                  <a:lnTo>
                    <a:pt x="247629" y="242961"/>
                  </a:lnTo>
                  <a:lnTo>
                    <a:pt x="257708" y="242961"/>
                  </a:lnTo>
                  <a:lnTo>
                    <a:pt x="252669" y="244231"/>
                  </a:lnTo>
                  <a:lnTo>
                    <a:pt x="251229" y="246771"/>
                  </a:lnTo>
                  <a:close/>
                </a:path>
                <a:path w="2431415" h="1212215">
                  <a:moveTo>
                    <a:pt x="301178" y="265821"/>
                  </a:moveTo>
                  <a:lnTo>
                    <a:pt x="293989" y="264551"/>
                  </a:lnTo>
                  <a:lnTo>
                    <a:pt x="287948" y="263281"/>
                  </a:lnTo>
                  <a:lnTo>
                    <a:pt x="282188" y="259471"/>
                  </a:lnTo>
                  <a:lnTo>
                    <a:pt x="277868" y="256931"/>
                  </a:lnTo>
                  <a:lnTo>
                    <a:pt x="274268" y="253121"/>
                  </a:lnTo>
                  <a:lnTo>
                    <a:pt x="271388" y="249311"/>
                  </a:lnTo>
                  <a:lnTo>
                    <a:pt x="264188" y="246771"/>
                  </a:lnTo>
                  <a:lnTo>
                    <a:pt x="257708" y="242961"/>
                  </a:lnTo>
                  <a:lnTo>
                    <a:pt x="449946" y="242961"/>
                  </a:lnTo>
                  <a:lnTo>
                    <a:pt x="454986" y="244231"/>
                  </a:lnTo>
                  <a:lnTo>
                    <a:pt x="470218" y="244231"/>
                  </a:lnTo>
                  <a:lnTo>
                    <a:pt x="474763" y="249311"/>
                  </a:lnTo>
                  <a:lnTo>
                    <a:pt x="478280" y="258201"/>
                  </a:lnTo>
                  <a:lnTo>
                    <a:pt x="323228" y="258201"/>
                  </a:lnTo>
                  <a:lnTo>
                    <a:pt x="318188" y="260741"/>
                  </a:lnTo>
                  <a:lnTo>
                    <a:pt x="309311" y="264551"/>
                  </a:lnTo>
                  <a:lnTo>
                    <a:pt x="301178" y="265821"/>
                  </a:lnTo>
                  <a:close/>
                </a:path>
                <a:path w="2431415" h="1212215">
                  <a:moveTo>
                    <a:pt x="339067" y="269631"/>
                  </a:moveTo>
                  <a:lnTo>
                    <a:pt x="338347" y="269631"/>
                  </a:lnTo>
                  <a:lnTo>
                    <a:pt x="336187" y="268361"/>
                  </a:lnTo>
                  <a:lnTo>
                    <a:pt x="334027" y="262011"/>
                  </a:lnTo>
                  <a:lnTo>
                    <a:pt x="328987" y="259471"/>
                  </a:lnTo>
                  <a:lnTo>
                    <a:pt x="326827" y="258201"/>
                  </a:lnTo>
                  <a:lnTo>
                    <a:pt x="478280" y="258201"/>
                  </a:lnTo>
                  <a:lnTo>
                    <a:pt x="479285" y="260741"/>
                  </a:lnTo>
                  <a:lnTo>
                    <a:pt x="480880" y="264551"/>
                  </a:lnTo>
                  <a:lnTo>
                    <a:pt x="342667" y="264551"/>
                  </a:lnTo>
                  <a:lnTo>
                    <a:pt x="340507" y="268361"/>
                  </a:lnTo>
                  <a:lnTo>
                    <a:pt x="339067" y="269631"/>
                  </a:lnTo>
                  <a:close/>
                </a:path>
                <a:path w="2431415" h="1212215">
                  <a:moveTo>
                    <a:pt x="449946" y="353451"/>
                  </a:moveTo>
                  <a:lnTo>
                    <a:pt x="447066" y="352181"/>
                  </a:lnTo>
                  <a:lnTo>
                    <a:pt x="440586" y="349641"/>
                  </a:lnTo>
                  <a:lnTo>
                    <a:pt x="443466" y="334401"/>
                  </a:lnTo>
                  <a:lnTo>
                    <a:pt x="443466" y="333131"/>
                  </a:lnTo>
                  <a:lnTo>
                    <a:pt x="446346" y="328051"/>
                  </a:lnTo>
                  <a:lnTo>
                    <a:pt x="442746" y="324241"/>
                  </a:lnTo>
                  <a:lnTo>
                    <a:pt x="436266" y="321701"/>
                  </a:lnTo>
                  <a:lnTo>
                    <a:pt x="431946" y="319161"/>
                  </a:lnTo>
                  <a:lnTo>
                    <a:pt x="424746" y="316621"/>
                  </a:lnTo>
                  <a:lnTo>
                    <a:pt x="416826" y="315351"/>
                  </a:lnTo>
                  <a:lnTo>
                    <a:pt x="414666" y="312811"/>
                  </a:lnTo>
                  <a:lnTo>
                    <a:pt x="411066" y="311541"/>
                  </a:lnTo>
                  <a:lnTo>
                    <a:pt x="408186" y="309001"/>
                  </a:lnTo>
                  <a:lnTo>
                    <a:pt x="402438" y="307731"/>
                  </a:lnTo>
                  <a:lnTo>
                    <a:pt x="389860" y="302651"/>
                  </a:lnTo>
                  <a:lnTo>
                    <a:pt x="383707" y="300111"/>
                  </a:lnTo>
                  <a:lnTo>
                    <a:pt x="377227" y="297571"/>
                  </a:lnTo>
                  <a:lnTo>
                    <a:pt x="370747" y="292491"/>
                  </a:lnTo>
                  <a:lnTo>
                    <a:pt x="367867" y="283601"/>
                  </a:lnTo>
                  <a:lnTo>
                    <a:pt x="352027" y="283601"/>
                  </a:lnTo>
                  <a:lnTo>
                    <a:pt x="340507" y="278521"/>
                  </a:lnTo>
                  <a:lnTo>
                    <a:pt x="338347" y="273441"/>
                  </a:lnTo>
                  <a:lnTo>
                    <a:pt x="342667" y="264551"/>
                  </a:lnTo>
                  <a:lnTo>
                    <a:pt x="480880" y="264551"/>
                  </a:lnTo>
                  <a:lnTo>
                    <a:pt x="483538" y="270901"/>
                  </a:lnTo>
                  <a:lnTo>
                    <a:pt x="489545" y="278521"/>
                  </a:lnTo>
                  <a:lnTo>
                    <a:pt x="490985" y="279791"/>
                  </a:lnTo>
                  <a:lnTo>
                    <a:pt x="493865" y="279791"/>
                  </a:lnTo>
                  <a:lnTo>
                    <a:pt x="495050" y="283601"/>
                  </a:lnTo>
                  <a:lnTo>
                    <a:pt x="367867" y="283601"/>
                  </a:lnTo>
                  <a:lnTo>
                    <a:pt x="358507" y="284871"/>
                  </a:lnTo>
                  <a:lnTo>
                    <a:pt x="495445" y="284871"/>
                  </a:lnTo>
                  <a:lnTo>
                    <a:pt x="497420" y="291221"/>
                  </a:lnTo>
                  <a:lnTo>
                    <a:pt x="501785" y="302651"/>
                  </a:lnTo>
                  <a:lnTo>
                    <a:pt x="507230" y="310271"/>
                  </a:lnTo>
                  <a:lnTo>
                    <a:pt x="514025" y="316621"/>
                  </a:lnTo>
                  <a:lnTo>
                    <a:pt x="519785" y="317891"/>
                  </a:lnTo>
                  <a:lnTo>
                    <a:pt x="526265" y="317891"/>
                  </a:lnTo>
                  <a:lnTo>
                    <a:pt x="527705" y="319161"/>
                  </a:lnTo>
                  <a:lnTo>
                    <a:pt x="535219" y="325511"/>
                  </a:lnTo>
                  <a:lnTo>
                    <a:pt x="540504" y="333131"/>
                  </a:lnTo>
                  <a:lnTo>
                    <a:pt x="480905" y="333131"/>
                  </a:lnTo>
                  <a:lnTo>
                    <a:pt x="474425" y="334401"/>
                  </a:lnTo>
                  <a:lnTo>
                    <a:pt x="464345" y="343291"/>
                  </a:lnTo>
                  <a:lnTo>
                    <a:pt x="455706" y="352181"/>
                  </a:lnTo>
                  <a:lnTo>
                    <a:pt x="449946" y="353451"/>
                  </a:lnTo>
                  <a:close/>
                </a:path>
                <a:path w="2431415" h="1212215">
                  <a:moveTo>
                    <a:pt x="570904" y="413141"/>
                  </a:moveTo>
                  <a:lnTo>
                    <a:pt x="570184" y="411871"/>
                  </a:lnTo>
                  <a:lnTo>
                    <a:pt x="566584" y="410601"/>
                  </a:lnTo>
                  <a:lnTo>
                    <a:pt x="565144" y="396631"/>
                  </a:lnTo>
                  <a:lnTo>
                    <a:pt x="556504" y="391551"/>
                  </a:lnTo>
                  <a:lnTo>
                    <a:pt x="553624" y="387741"/>
                  </a:lnTo>
                  <a:lnTo>
                    <a:pt x="549304" y="386471"/>
                  </a:lnTo>
                  <a:lnTo>
                    <a:pt x="545704" y="383931"/>
                  </a:lnTo>
                  <a:lnTo>
                    <a:pt x="540068" y="381391"/>
                  </a:lnTo>
                  <a:lnTo>
                    <a:pt x="521945" y="373771"/>
                  </a:lnTo>
                  <a:lnTo>
                    <a:pt x="514745" y="369961"/>
                  </a:lnTo>
                  <a:lnTo>
                    <a:pt x="511145" y="367421"/>
                  </a:lnTo>
                  <a:lnTo>
                    <a:pt x="509705" y="367421"/>
                  </a:lnTo>
                  <a:lnTo>
                    <a:pt x="502854" y="361071"/>
                  </a:lnTo>
                  <a:lnTo>
                    <a:pt x="497555" y="350911"/>
                  </a:lnTo>
                  <a:lnTo>
                    <a:pt x="492391" y="340751"/>
                  </a:lnTo>
                  <a:lnTo>
                    <a:pt x="485945" y="334401"/>
                  </a:lnTo>
                  <a:lnTo>
                    <a:pt x="480905" y="333131"/>
                  </a:lnTo>
                  <a:lnTo>
                    <a:pt x="540504" y="333131"/>
                  </a:lnTo>
                  <a:lnTo>
                    <a:pt x="547549" y="343291"/>
                  </a:lnTo>
                  <a:lnTo>
                    <a:pt x="555064" y="349641"/>
                  </a:lnTo>
                  <a:lnTo>
                    <a:pt x="555784" y="349641"/>
                  </a:lnTo>
                  <a:lnTo>
                    <a:pt x="558664" y="350911"/>
                  </a:lnTo>
                  <a:lnTo>
                    <a:pt x="560104" y="354721"/>
                  </a:lnTo>
                  <a:lnTo>
                    <a:pt x="565864" y="359801"/>
                  </a:lnTo>
                  <a:lnTo>
                    <a:pt x="570184" y="361071"/>
                  </a:lnTo>
                  <a:lnTo>
                    <a:pt x="595895" y="361071"/>
                  </a:lnTo>
                  <a:lnTo>
                    <a:pt x="600694" y="362341"/>
                  </a:lnTo>
                  <a:lnTo>
                    <a:pt x="610155" y="363611"/>
                  </a:lnTo>
                  <a:lnTo>
                    <a:pt x="619143" y="367421"/>
                  </a:lnTo>
                  <a:lnTo>
                    <a:pt x="623463" y="369961"/>
                  </a:lnTo>
                  <a:lnTo>
                    <a:pt x="624903" y="371231"/>
                  </a:lnTo>
                  <a:lnTo>
                    <a:pt x="632823" y="371231"/>
                  </a:lnTo>
                  <a:lnTo>
                    <a:pt x="637852" y="375041"/>
                  </a:lnTo>
                  <a:lnTo>
                    <a:pt x="641733" y="381391"/>
                  </a:lnTo>
                  <a:lnTo>
                    <a:pt x="645479" y="386471"/>
                  </a:lnTo>
                  <a:lnTo>
                    <a:pt x="650103" y="391551"/>
                  </a:lnTo>
                  <a:lnTo>
                    <a:pt x="653703" y="392821"/>
                  </a:lnTo>
                  <a:lnTo>
                    <a:pt x="668103" y="392821"/>
                  </a:lnTo>
                  <a:lnTo>
                    <a:pt x="669543" y="394091"/>
                  </a:lnTo>
                  <a:lnTo>
                    <a:pt x="672422" y="395361"/>
                  </a:lnTo>
                  <a:lnTo>
                    <a:pt x="679229" y="397901"/>
                  </a:lnTo>
                  <a:lnTo>
                    <a:pt x="686372" y="397901"/>
                  </a:lnTo>
                  <a:lnTo>
                    <a:pt x="693381" y="399171"/>
                  </a:lnTo>
                  <a:lnTo>
                    <a:pt x="699782" y="400441"/>
                  </a:lnTo>
                  <a:lnTo>
                    <a:pt x="578824" y="400441"/>
                  </a:lnTo>
                  <a:lnTo>
                    <a:pt x="577384" y="402981"/>
                  </a:lnTo>
                  <a:lnTo>
                    <a:pt x="573784" y="410601"/>
                  </a:lnTo>
                  <a:lnTo>
                    <a:pt x="570904" y="413141"/>
                  </a:lnTo>
                  <a:close/>
                </a:path>
                <a:path w="2431415" h="1212215">
                  <a:moveTo>
                    <a:pt x="595895" y="361071"/>
                  </a:moveTo>
                  <a:lnTo>
                    <a:pt x="574504" y="361071"/>
                  </a:lnTo>
                  <a:lnTo>
                    <a:pt x="581704" y="355991"/>
                  </a:lnTo>
                  <a:lnTo>
                    <a:pt x="591097" y="359801"/>
                  </a:lnTo>
                  <a:lnTo>
                    <a:pt x="595895" y="361071"/>
                  </a:lnTo>
                  <a:close/>
                </a:path>
                <a:path w="2431415" h="1212215">
                  <a:moveTo>
                    <a:pt x="736322" y="401711"/>
                  </a:moveTo>
                  <a:lnTo>
                    <a:pt x="700502" y="401711"/>
                  </a:lnTo>
                  <a:lnTo>
                    <a:pt x="709997" y="394091"/>
                  </a:lnTo>
                  <a:lnTo>
                    <a:pt x="718682" y="389011"/>
                  </a:lnTo>
                  <a:lnTo>
                    <a:pt x="726017" y="385201"/>
                  </a:lnTo>
                  <a:lnTo>
                    <a:pt x="731462" y="386471"/>
                  </a:lnTo>
                  <a:lnTo>
                    <a:pt x="734252" y="389011"/>
                  </a:lnTo>
                  <a:lnTo>
                    <a:pt x="735962" y="394091"/>
                  </a:lnTo>
                  <a:lnTo>
                    <a:pt x="736322" y="401711"/>
                  </a:lnTo>
                  <a:close/>
                </a:path>
                <a:path w="2431415" h="1212215">
                  <a:moveTo>
                    <a:pt x="668103" y="392821"/>
                  </a:moveTo>
                  <a:lnTo>
                    <a:pt x="658023" y="392821"/>
                  </a:lnTo>
                  <a:lnTo>
                    <a:pt x="664503" y="387741"/>
                  </a:lnTo>
                  <a:lnTo>
                    <a:pt x="666663" y="391551"/>
                  </a:lnTo>
                  <a:lnTo>
                    <a:pt x="668103" y="392821"/>
                  </a:lnTo>
                  <a:close/>
                </a:path>
                <a:path w="2431415" h="1212215">
                  <a:moveTo>
                    <a:pt x="639292" y="427111"/>
                  </a:moveTo>
                  <a:lnTo>
                    <a:pt x="631653" y="427111"/>
                  </a:lnTo>
                  <a:lnTo>
                    <a:pt x="624959" y="425841"/>
                  </a:lnTo>
                  <a:lnTo>
                    <a:pt x="619143" y="423301"/>
                  </a:lnTo>
                  <a:lnTo>
                    <a:pt x="613440" y="419491"/>
                  </a:lnTo>
                  <a:lnTo>
                    <a:pt x="608073" y="415681"/>
                  </a:lnTo>
                  <a:lnTo>
                    <a:pt x="602842" y="411871"/>
                  </a:lnTo>
                  <a:lnTo>
                    <a:pt x="586744" y="404251"/>
                  </a:lnTo>
                  <a:lnTo>
                    <a:pt x="578824" y="400441"/>
                  </a:lnTo>
                  <a:lnTo>
                    <a:pt x="699782" y="400441"/>
                  </a:lnTo>
                  <a:lnTo>
                    <a:pt x="700502" y="401711"/>
                  </a:lnTo>
                  <a:lnTo>
                    <a:pt x="736322" y="401711"/>
                  </a:lnTo>
                  <a:lnTo>
                    <a:pt x="735062" y="413141"/>
                  </a:lnTo>
                  <a:lnTo>
                    <a:pt x="736502" y="413141"/>
                  </a:lnTo>
                  <a:lnTo>
                    <a:pt x="742261" y="415681"/>
                  </a:lnTo>
                  <a:lnTo>
                    <a:pt x="753781" y="415681"/>
                  </a:lnTo>
                  <a:lnTo>
                    <a:pt x="756661" y="416951"/>
                  </a:lnTo>
                  <a:lnTo>
                    <a:pt x="758101" y="418221"/>
                  </a:lnTo>
                  <a:lnTo>
                    <a:pt x="770341" y="418221"/>
                  </a:lnTo>
                  <a:lnTo>
                    <a:pt x="775381" y="419491"/>
                  </a:lnTo>
                  <a:lnTo>
                    <a:pt x="778981" y="420761"/>
                  </a:lnTo>
                  <a:lnTo>
                    <a:pt x="662613" y="420761"/>
                  </a:lnTo>
                  <a:lnTo>
                    <a:pt x="655649" y="422031"/>
                  </a:lnTo>
                  <a:lnTo>
                    <a:pt x="647943" y="425841"/>
                  </a:lnTo>
                  <a:lnTo>
                    <a:pt x="639292" y="427111"/>
                  </a:lnTo>
                  <a:close/>
                </a:path>
                <a:path w="2431415" h="1212215">
                  <a:moveTo>
                    <a:pt x="753781" y="415681"/>
                  </a:moveTo>
                  <a:lnTo>
                    <a:pt x="742261" y="415681"/>
                  </a:lnTo>
                  <a:lnTo>
                    <a:pt x="750901" y="414411"/>
                  </a:lnTo>
                  <a:lnTo>
                    <a:pt x="753781" y="415681"/>
                  </a:lnTo>
                  <a:close/>
                </a:path>
                <a:path w="2431415" h="1212215">
                  <a:moveTo>
                    <a:pt x="770341" y="418221"/>
                  </a:moveTo>
                  <a:lnTo>
                    <a:pt x="758821" y="418221"/>
                  </a:lnTo>
                  <a:lnTo>
                    <a:pt x="765301" y="416951"/>
                  </a:lnTo>
                  <a:lnTo>
                    <a:pt x="770341" y="418221"/>
                  </a:lnTo>
                  <a:close/>
                </a:path>
                <a:path w="2431415" h="1212215">
                  <a:moveTo>
                    <a:pt x="843060" y="429651"/>
                  </a:moveTo>
                  <a:lnTo>
                    <a:pt x="796981" y="429651"/>
                  </a:lnTo>
                  <a:lnTo>
                    <a:pt x="806341" y="423301"/>
                  </a:lnTo>
                  <a:lnTo>
                    <a:pt x="814339" y="420761"/>
                  </a:lnTo>
                  <a:lnTo>
                    <a:pt x="821190" y="419491"/>
                  </a:lnTo>
                  <a:lnTo>
                    <a:pt x="827096" y="419491"/>
                  </a:lnTo>
                  <a:lnTo>
                    <a:pt x="832260" y="420761"/>
                  </a:lnTo>
                  <a:lnTo>
                    <a:pt x="838020" y="424571"/>
                  </a:lnTo>
                  <a:lnTo>
                    <a:pt x="841620" y="428381"/>
                  </a:lnTo>
                  <a:lnTo>
                    <a:pt x="843060" y="429651"/>
                  </a:lnTo>
                  <a:close/>
                </a:path>
                <a:path w="2431415" h="1212215">
                  <a:moveTo>
                    <a:pt x="777541" y="467751"/>
                  </a:moveTo>
                  <a:lnTo>
                    <a:pt x="738841" y="449971"/>
                  </a:lnTo>
                  <a:lnTo>
                    <a:pt x="712022" y="446161"/>
                  </a:lnTo>
                  <a:lnTo>
                    <a:pt x="709142" y="446161"/>
                  </a:lnTo>
                  <a:lnTo>
                    <a:pt x="705542" y="444891"/>
                  </a:lnTo>
                  <a:lnTo>
                    <a:pt x="703382" y="443621"/>
                  </a:lnTo>
                  <a:lnTo>
                    <a:pt x="695338" y="438541"/>
                  </a:lnTo>
                  <a:lnTo>
                    <a:pt x="688172" y="433461"/>
                  </a:lnTo>
                  <a:lnTo>
                    <a:pt x="674582" y="423301"/>
                  </a:lnTo>
                  <a:lnTo>
                    <a:pt x="668901" y="420761"/>
                  </a:lnTo>
                  <a:lnTo>
                    <a:pt x="778981" y="420761"/>
                  </a:lnTo>
                  <a:lnTo>
                    <a:pt x="781861" y="424571"/>
                  </a:lnTo>
                  <a:lnTo>
                    <a:pt x="786181" y="425841"/>
                  </a:lnTo>
                  <a:lnTo>
                    <a:pt x="791221" y="428381"/>
                  </a:lnTo>
                  <a:lnTo>
                    <a:pt x="796981" y="429651"/>
                  </a:lnTo>
                  <a:lnTo>
                    <a:pt x="843060" y="429651"/>
                  </a:lnTo>
                  <a:lnTo>
                    <a:pt x="845940" y="432191"/>
                  </a:lnTo>
                  <a:lnTo>
                    <a:pt x="859860" y="432191"/>
                  </a:lnTo>
                  <a:lnTo>
                    <a:pt x="864660" y="434731"/>
                  </a:lnTo>
                  <a:lnTo>
                    <a:pt x="866820" y="446161"/>
                  </a:lnTo>
                  <a:lnTo>
                    <a:pt x="873300" y="449971"/>
                  </a:lnTo>
                  <a:lnTo>
                    <a:pt x="874740" y="451241"/>
                  </a:lnTo>
                  <a:lnTo>
                    <a:pt x="877859" y="451241"/>
                  </a:lnTo>
                  <a:lnTo>
                    <a:pt x="879059" y="457591"/>
                  </a:lnTo>
                  <a:lnTo>
                    <a:pt x="880979" y="460131"/>
                  </a:lnTo>
                  <a:lnTo>
                    <a:pt x="802741" y="460131"/>
                  </a:lnTo>
                  <a:lnTo>
                    <a:pt x="797701" y="461401"/>
                  </a:lnTo>
                  <a:lnTo>
                    <a:pt x="792661" y="461401"/>
                  </a:lnTo>
                  <a:lnTo>
                    <a:pt x="786181" y="462671"/>
                  </a:lnTo>
                  <a:lnTo>
                    <a:pt x="777541" y="467751"/>
                  </a:lnTo>
                  <a:close/>
                </a:path>
                <a:path w="2431415" h="1212215">
                  <a:moveTo>
                    <a:pt x="859860" y="432191"/>
                  </a:moveTo>
                  <a:lnTo>
                    <a:pt x="845940" y="432191"/>
                  </a:lnTo>
                  <a:lnTo>
                    <a:pt x="850980" y="429651"/>
                  </a:lnTo>
                  <a:lnTo>
                    <a:pt x="855300" y="429651"/>
                  </a:lnTo>
                  <a:lnTo>
                    <a:pt x="857460" y="430921"/>
                  </a:lnTo>
                  <a:lnTo>
                    <a:pt x="859860" y="432191"/>
                  </a:lnTo>
                  <a:close/>
                </a:path>
                <a:path w="2431415" h="1212215">
                  <a:moveTo>
                    <a:pt x="877859" y="451241"/>
                  </a:moveTo>
                  <a:lnTo>
                    <a:pt x="874740" y="451241"/>
                  </a:lnTo>
                  <a:lnTo>
                    <a:pt x="876179" y="449971"/>
                  </a:lnTo>
                  <a:lnTo>
                    <a:pt x="877619" y="449971"/>
                  </a:lnTo>
                  <a:lnTo>
                    <a:pt x="877859" y="451241"/>
                  </a:lnTo>
                  <a:close/>
                </a:path>
                <a:path w="2431415" h="1212215">
                  <a:moveTo>
                    <a:pt x="824340" y="880501"/>
                  </a:moveTo>
                  <a:lnTo>
                    <a:pt x="817860" y="880501"/>
                  </a:lnTo>
                  <a:lnTo>
                    <a:pt x="813540" y="877961"/>
                  </a:lnTo>
                  <a:lnTo>
                    <a:pt x="814497" y="830971"/>
                  </a:lnTo>
                  <a:lnTo>
                    <a:pt x="822270" y="785251"/>
                  </a:lnTo>
                  <a:lnTo>
                    <a:pt x="831259" y="739531"/>
                  </a:lnTo>
                  <a:lnTo>
                    <a:pt x="835739" y="692541"/>
                  </a:lnTo>
                  <a:lnTo>
                    <a:pt x="835860" y="684921"/>
                  </a:lnTo>
                  <a:lnTo>
                    <a:pt x="837300" y="677301"/>
                  </a:lnTo>
                  <a:lnTo>
                    <a:pt x="839460" y="669681"/>
                  </a:lnTo>
                  <a:lnTo>
                    <a:pt x="840180" y="663331"/>
                  </a:lnTo>
                  <a:lnTo>
                    <a:pt x="840900" y="655711"/>
                  </a:lnTo>
                  <a:lnTo>
                    <a:pt x="842340" y="646821"/>
                  </a:lnTo>
                  <a:lnTo>
                    <a:pt x="843060" y="641741"/>
                  </a:lnTo>
                  <a:lnTo>
                    <a:pt x="844500" y="635391"/>
                  </a:lnTo>
                  <a:lnTo>
                    <a:pt x="845220" y="627771"/>
                  </a:lnTo>
                  <a:lnTo>
                    <a:pt x="849619" y="604911"/>
                  </a:lnTo>
                  <a:lnTo>
                    <a:pt x="854490" y="582051"/>
                  </a:lnTo>
                  <a:lnTo>
                    <a:pt x="860306" y="561731"/>
                  </a:lnTo>
                  <a:lnTo>
                    <a:pt x="867540" y="543951"/>
                  </a:lnTo>
                  <a:lnTo>
                    <a:pt x="830820" y="526171"/>
                  </a:lnTo>
                  <a:lnTo>
                    <a:pt x="848820" y="488071"/>
                  </a:lnTo>
                  <a:lnTo>
                    <a:pt x="845602" y="485531"/>
                  </a:lnTo>
                  <a:lnTo>
                    <a:pt x="837120" y="481721"/>
                  </a:lnTo>
                  <a:lnTo>
                    <a:pt x="825128" y="474101"/>
                  </a:lnTo>
                  <a:lnTo>
                    <a:pt x="811380" y="463941"/>
                  </a:lnTo>
                  <a:lnTo>
                    <a:pt x="807780" y="462671"/>
                  </a:lnTo>
                  <a:lnTo>
                    <a:pt x="802741" y="460131"/>
                  </a:lnTo>
                  <a:lnTo>
                    <a:pt x="880979" y="460131"/>
                  </a:lnTo>
                  <a:lnTo>
                    <a:pt x="881939" y="461401"/>
                  </a:lnTo>
                  <a:lnTo>
                    <a:pt x="886979" y="463941"/>
                  </a:lnTo>
                  <a:lnTo>
                    <a:pt x="888419" y="463941"/>
                  </a:lnTo>
                  <a:lnTo>
                    <a:pt x="894179" y="466481"/>
                  </a:lnTo>
                  <a:lnTo>
                    <a:pt x="897779" y="467751"/>
                  </a:lnTo>
                  <a:lnTo>
                    <a:pt x="900659" y="470291"/>
                  </a:lnTo>
                  <a:lnTo>
                    <a:pt x="902099" y="475371"/>
                  </a:lnTo>
                  <a:lnTo>
                    <a:pt x="914483" y="475371"/>
                  </a:lnTo>
                  <a:lnTo>
                    <a:pt x="915059" y="480451"/>
                  </a:lnTo>
                  <a:lnTo>
                    <a:pt x="911459" y="494421"/>
                  </a:lnTo>
                  <a:lnTo>
                    <a:pt x="918445" y="494421"/>
                  </a:lnTo>
                  <a:lnTo>
                    <a:pt x="920976" y="500771"/>
                  </a:lnTo>
                  <a:lnTo>
                    <a:pt x="920099" y="514741"/>
                  </a:lnTo>
                  <a:lnTo>
                    <a:pt x="918141" y="528711"/>
                  </a:lnTo>
                  <a:lnTo>
                    <a:pt x="917939" y="540141"/>
                  </a:lnTo>
                  <a:lnTo>
                    <a:pt x="919120" y="546491"/>
                  </a:lnTo>
                  <a:lnTo>
                    <a:pt x="918209" y="556651"/>
                  </a:lnTo>
                  <a:lnTo>
                    <a:pt x="915003" y="571891"/>
                  </a:lnTo>
                  <a:lnTo>
                    <a:pt x="909299" y="589671"/>
                  </a:lnTo>
                  <a:lnTo>
                    <a:pt x="905373" y="603641"/>
                  </a:lnTo>
                  <a:lnTo>
                    <a:pt x="902189" y="616341"/>
                  </a:lnTo>
                  <a:lnTo>
                    <a:pt x="899680" y="626501"/>
                  </a:lnTo>
                  <a:lnTo>
                    <a:pt x="897779" y="637931"/>
                  </a:lnTo>
                  <a:lnTo>
                    <a:pt x="898387" y="643011"/>
                  </a:lnTo>
                  <a:lnTo>
                    <a:pt x="896699" y="653171"/>
                  </a:lnTo>
                  <a:lnTo>
                    <a:pt x="893932" y="667141"/>
                  </a:lnTo>
                  <a:lnTo>
                    <a:pt x="891299" y="682381"/>
                  </a:lnTo>
                  <a:lnTo>
                    <a:pt x="890343" y="693811"/>
                  </a:lnTo>
                  <a:lnTo>
                    <a:pt x="890129" y="703971"/>
                  </a:lnTo>
                  <a:lnTo>
                    <a:pt x="891401" y="711591"/>
                  </a:lnTo>
                  <a:lnTo>
                    <a:pt x="894899" y="716671"/>
                  </a:lnTo>
                  <a:lnTo>
                    <a:pt x="901379" y="716671"/>
                  </a:lnTo>
                  <a:lnTo>
                    <a:pt x="900659" y="724291"/>
                  </a:lnTo>
                  <a:lnTo>
                    <a:pt x="902819" y="728101"/>
                  </a:lnTo>
                  <a:lnTo>
                    <a:pt x="906419" y="730641"/>
                  </a:lnTo>
                  <a:lnTo>
                    <a:pt x="912100" y="731911"/>
                  </a:lnTo>
                  <a:lnTo>
                    <a:pt x="926163" y="731911"/>
                  </a:lnTo>
                  <a:lnTo>
                    <a:pt x="933059" y="734451"/>
                  </a:lnTo>
                  <a:lnTo>
                    <a:pt x="934499" y="735721"/>
                  </a:lnTo>
                  <a:lnTo>
                    <a:pt x="935219" y="735721"/>
                  </a:lnTo>
                  <a:lnTo>
                    <a:pt x="937379" y="736991"/>
                  </a:lnTo>
                  <a:lnTo>
                    <a:pt x="942419" y="736991"/>
                  </a:lnTo>
                  <a:lnTo>
                    <a:pt x="944579" y="738261"/>
                  </a:lnTo>
                  <a:lnTo>
                    <a:pt x="946018" y="740801"/>
                  </a:lnTo>
                  <a:lnTo>
                    <a:pt x="948178" y="740801"/>
                  </a:lnTo>
                  <a:lnTo>
                    <a:pt x="950338" y="742071"/>
                  </a:lnTo>
                  <a:lnTo>
                    <a:pt x="1057482" y="742071"/>
                  </a:lnTo>
                  <a:lnTo>
                    <a:pt x="1056604" y="743341"/>
                  </a:lnTo>
                  <a:lnTo>
                    <a:pt x="1051137" y="748421"/>
                  </a:lnTo>
                  <a:lnTo>
                    <a:pt x="1047830" y="749691"/>
                  </a:lnTo>
                  <a:lnTo>
                    <a:pt x="1044657" y="749691"/>
                  </a:lnTo>
                  <a:lnTo>
                    <a:pt x="1038897" y="753501"/>
                  </a:lnTo>
                  <a:lnTo>
                    <a:pt x="1033857" y="757311"/>
                  </a:lnTo>
                  <a:lnTo>
                    <a:pt x="1029537" y="758581"/>
                  </a:lnTo>
                  <a:lnTo>
                    <a:pt x="1021955" y="770011"/>
                  </a:lnTo>
                  <a:lnTo>
                    <a:pt x="1021029" y="771281"/>
                  </a:lnTo>
                  <a:lnTo>
                    <a:pt x="1013697" y="771281"/>
                  </a:lnTo>
                  <a:lnTo>
                    <a:pt x="1011763" y="773821"/>
                  </a:lnTo>
                  <a:lnTo>
                    <a:pt x="1006858" y="780171"/>
                  </a:lnTo>
                  <a:lnTo>
                    <a:pt x="1000333" y="787791"/>
                  </a:lnTo>
                  <a:lnTo>
                    <a:pt x="993538" y="794141"/>
                  </a:lnTo>
                  <a:lnTo>
                    <a:pt x="984358" y="805571"/>
                  </a:lnTo>
                  <a:lnTo>
                    <a:pt x="956818" y="836051"/>
                  </a:lnTo>
                  <a:lnTo>
                    <a:pt x="950653" y="842401"/>
                  </a:lnTo>
                  <a:lnTo>
                    <a:pt x="944759" y="850021"/>
                  </a:lnTo>
                  <a:lnTo>
                    <a:pt x="943622" y="851291"/>
                  </a:lnTo>
                  <a:lnTo>
                    <a:pt x="940979" y="851291"/>
                  </a:lnTo>
                  <a:lnTo>
                    <a:pt x="936940" y="855101"/>
                  </a:lnTo>
                  <a:lnTo>
                    <a:pt x="929729" y="861451"/>
                  </a:lnTo>
                  <a:lnTo>
                    <a:pt x="923157" y="867801"/>
                  </a:lnTo>
                  <a:lnTo>
                    <a:pt x="904664" y="867801"/>
                  </a:lnTo>
                  <a:lnTo>
                    <a:pt x="894179" y="874151"/>
                  </a:lnTo>
                  <a:lnTo>
                    <a:pt x="886469" y="879231"/>
                  </a:lnTo>
                  <a:lnTo>
                    <a:pt x="834420" y="879231"/>
                  </a:lnTo>
                  <a:lnTo>
                    <a:pt x="824340" y="880501"/>
                  </a:lnTo>
                  <a:close/>
                </a:path>
                <a:path w="2431415" h="1212215">
                  <a:moveTo>
                    <a:pt x="914483" y="475371"/>
                  </a:moveTo>
                  <a:lnTo>
                    <a:pt x="902099" y="475371"/>
                  </a:lnTo>
                  <a:lnTo>
                    <a:pt x="904979" y="474101"/>
                  </a:lnTo>
                  <a:lnTo>
                    <a:pt x="908579" y="472831"/>
                  </a:lnTo>
                  <a:lnTo>
                    <a:pt x="910739" y="472831"/>
                  </a:lnTo>
                  <a:lnTo>
                    <a:pt x="914339" y="474101"/>
                  </a:lnTo>
                  <a:lnTo>
                    <a:pt x="914483" y="475371"/>
                  </a:lnTo>
                  <a:close/>
                </a:path>
                <a:path w="2431415" h="1212215">
                  <a:moveTo>
                    <a:pt x="918445" y="494421"/>
                  </a:moveTo>
                  <a:lnTo>
                    <a:pt x="911459" y="494421"/>
                  </a:lnTo>
                  <a:lnTo>
                    <a:pt x="914339" y="491881"/>
                  </a:lnTo>
                  <a:lnTo>
                    <a:pt x="916499" y="491881"/>
                  </a:lnTo>
                  <a:lnTo>
                    <a:pt x="917939" y="493151"/>
                  </a:lnTo>
                  <a:lnTo>
                    <a:pt x="918445" y="494421"/>
                  </a:lnTo>
                  <a:close/>
                </a:path>
                <a:path w="2431415" h="1212215">
                  <a:moveTo>
                    <a:pt x="1133936" y="598561"/>
                  </a:moveTo>
                  <a:lnTo>
                    <a:pt x="1084256" y="598561"/>
                  </a:lnTo>
                  <a:lnTo>
                    <a:pt x="1087136" y="597291"/>
                  </a:lnTo>
                  <a:lnTo>
                    <a:pt x="1093616" y="587131"/>
                  </a:lnTo>
                  <a:lnTo>
                    <a:pt x="1097936" y="583321"/>
                  </a:lnTo>
                  <a:lnTo>
                    <a:pt x="1101536" y="580781"/>
                  </a:lnTo>
                  <a:lnTo>
                    <a:pt x="1103696" y="582051"/>
                  </a:lnTo>
                  <a:lnTo>
                    <a:pt x="1104416" y="582051"/>
                  </a:lnTo>
                  <a:lnTo>
                    <a:pt x="1105136" y="584591"/>
                  </a:lnTo>
                  <a:lnTo>
                    <a:pt x="1105136" y="587131"/>
                  </a:lnTo>
                  <a:lnTo>
                    <a:pt x="1118096" y="587131"/>
                  </a:lnTo>
                  <a:lnTo>
                    <a:pt x="1118096" y="589671"/>
                  </a:lnTo>
                  <a:lnTo>
                    <a:pt x="1121696" y="592211"/>
                  </a:lnTo>
                  <a:lnTo>
                    <a:pt x="1131776" y="592211"/>
                  </a:lnTo>
                  <a:lnTo>
                    <a:pt x="1133936" y="598561"/>
                  </a:lnTo>
                  <a:close/>
                </a:path>
                <a:path w="2431415" h="1212215">
                  <a:moveTo>
                    <a:pt x="1118096" y="587131"/>
                  </a:moveTo>
                  <a:lnTo>
                    <a:pt x="1105136" y="587131"/>
                  </a:lnTo>
                  <a:lnTo>
                    <a:pt x="1110176" y="580781"/>
                  </a:lnTo>
                  <a:lnTo>
                    <a:pt x="1114496" y="580781"/>
                  </a:lnTo>
                  <a:lnTo>
                    <a:pt x="1118096" y="582051"/>
                  </a:lnTo>
                  <a:lnTo>
                    <a:pt x="1118096" y="587131"/>
                  </a:lnTo>
                  <a:close/>
                </a:path>
                <a:path w="2431415" h="1212215">
                  <a:moveTo>
                    <a:pt x="1131776" y="592211"/>
                  </a:moveTo>
                  <a:lnTo>
                    <a:pt x="1124576" y="592211"/>
                  </a:lnTo>
                  <a:lnTo>
                    <a:pt x="1127456" y="588401"/>
                  </a:lnTo>
                  <a:lnTo>
                    <a:pt x="1131776" y="592211"/>
                  </a:lnTo>
                  <a:close/>
                </a:path>
                <a:path w="2431415" h="1212215">
                  <a:moveTo>
                    <a:pt x="1057482" y="742071"/>
                  </a:moveTo>
                  <a:lnTo>
                    <a:pt x="953938" y="742071"/>
                  </a:lnTo>
                  <a:lnTo>
                    <a:pt x="959698" y="734451"/>
                  </a:lnTo>
                  <a:lnTo>
                    <a:pt x="967832" y="728101"/>
                  </a:lnTo>
                  <a:lnTo>
                    <a:pt x="972928" y="725561"/>
                  </a:lnTo>
                  <a:lnTo>
                    <a:pt x="978429" y="721751"/>
                  </a:lnTo>
                  <a:lnTo>
                    <a:pt x="987778" y="709051"/>
                  </a:lnTo>
                  <a:lnTo>
                    <a:pt x="994730" y="700161"/>
                  </a:lnTo>
                  <a:lnTo>
                    <a:pt x="1003978" y="686191"/>
                  </a:lnTo>
                  <a:lnTo>
                    <a:pt x="1012685" y="674761"/>
                  </a:lnTo>
                  <a:lnTo>
                    <a:pt x="1018017" y="670951"/>
                  </a:lnTo>
                  <a:lnTo>
                    <a:pt x="1026612" y="656981"/>
                  </a:lnTo>
                  <a:lnTo>
                    <a:pt x="1041102" y="639201"/>
                  </a:lnTo>
                  <a:lnTo>
                    <a:pt x="1049697" y="629041"/>
                  </a:lnTo>
                  <a:lnTo>
                    <a:pt x="1058157" y="616341"/>
                  </a:lnTo>
                  <a:lnTo>
                    <a:pt x="1067157" y="603641"/>
                  </a:lnTo>
                  <a:lnTo>
                    <a:pt x="1074807" y="593481"/>
                  </a:lnTo>
                  <a:lnTo>
                    <a:pt x="1079217" y="589671"/>
                  </a:lnTo>
                  <a:lnTo>
                    <a:pt x="1079937" y="589671"/>
                  </a:lnTo>
                  <a:lnTo>
                    <a:pt x="1080657" y="590941"/>
                  </a:lnTo>
                  <a:lnTo>
                    <a:pt x="1080657" y="596021"/>
                  </a:lnTo>
                  <a:lnTo>
                    <a:pt x="1081377" y="597291"/>
                  </a:lnTo>
                  <a:lnTo>
                    <a:pt x="1084256" y="598561"/>
                  </a:lnTo>
                  <a:lnTo>
                    <a:pt x="1133936" y="598561"/>
                  </a:lnTo>
                  <a:lnTo>
                    <a:pt x="1138256" y="601101"/>
                  </a:lnTo>
                  <a:lnTo>
                    <a:pt x="1149776" y="601101"/>
                  </a:lnTo>
                  <a:lnTo>
                    <a:pt x="1149776" y="604911"/>
                  </a:lnTo>
                  <a:lnTo>
                    <a:pt x="1151215" y="609991"/>
                  </a:lnTo>
                  <a:lnTo>
                    <a:pt x="1154095" y="611261"/>
                  </a:lnTo>
                  <a:lnTo>
                    <a:pt x="1158415" y="612531"/>
                  </a:lnTo>
                  <a:lnTo>
                    <a:pt x="1190575" y="612531"/>
                  </a:lnTo>
                  <a:lnTo>
                    <a:pt x="1188655" y="622691"/>
                  </a:lnTo>
                  <a:lnTo>
                    <a:pt x="1192975" y="627771"/>
                  </a:lnTo>
                  <a:lnTo>
                    <a:pt x="1193695" y="636661"/>
                  </a:lnTo>
                  <a:lnTo>
                    <a:pt x="1198735" y="639201"/>
                  </a:lnTo>
                  <a:lnTo>
                    <a:pt x="1200175" y="640471"/>
                  </a:lnTo>
                  <a:lnTo>
                    <a:pt x="1216015" y="640471"/>
                  </a:lnTo>
                  <a:lnTo>
                    <a:pt x="1220334" y="641741"/>
                  </a:lnTo>
                  <a:lnTo>
                    <a:pt x="1227534" y="649361"/>
                  </a:lnTo>
                  <a:lnTo>
                    <a:pt x="1227534" y="658251"/>
                  </a:lnTo>
                  <a:lnTo>
                    <a:pt x="1229694" y="662061"/>
                  </a:lnTo>
                  <a:lnTo>
                    <a:pt x="1233294" y="663331"/>
                  </a:lnTo>
                  <a:lnTo>
                    <a:pt x="1240044" y="664601"/>
                  </a:lnTo>
                  <a:lnTo>
                    <a:pt x="1285854" y="664601"/>
                  </a:lnTo>
                  <a:lnTo>
                    <a:pt x="1290893" y="667141"/>
                  </a:lnTo>
                  <a:lnTo>
                    <a:pt x="1293053" y="668411"/>
                  </a:lnTo>
                  <a:lnTo>
                    <a:pt x="1313373" y="668411"/>
                  </a:lnTo>
                  <a:lnTo>
                    <a:pt x="1313213" y="670951"/>
                  </a:lnTo>
                  <a:lnTo>
                    <a:pt x="1317533" y="673491"/>
                  </a:lnTo>
                  <a:lnTo>
                    <a:pt x="1331213" y="673491"/>
                  </a:lnTo>
                  <a:lnTo>
                    <a:pt x="1333307" y="683651"/>
                  </a:lnTo>
                  <a:lnTo>
                    <a:pt x="1113056" y="683651"/>
                  </a:lnTo>
                  <a:lnTo>
                    <a:pt x="1110176" y="687461"/>
                  </a:lnTo>
                  <a:lnTo>
                    <a:pt x="1102256" y="700161"/>
                  </a:lnTo>
                  <a:lnTo>
                    <a:pt x="1098420" y="703971"/>
                  </a:lnTo>
                  <a:lnTo>
                    <a:pt x="1092626" y="711591"/>
                  </a:lnTo>
                  <a:lnTo>
                    <a:pt x="1086968" y="717941"/>
                  </a:lnTo>
                  <a:lnTo>
                    <a:pt x="1083536" y="720481"/>
                  </a:lnTo>
                  <a:lnTo>
                    <a:pt x="1078913" y="723021"/>
                  </a:lnTo>
                  <a:lnTo>
                    <a:pt x="1072095" y="723021"/>
                  </a:lnTo>
                  <a:lnTo>
                    <a:pt x="1066257" y="729371"/>
                  </a:lnTo>
                  <a:lnTo>
                    <a:pt x="1057482" y="742071"/>
                  </a:lnTo>
                  <a:close/>
                </a:path>
                <a:path w="2431415" h="1212215">
                  <a:moveTo>
                    <a:pt x="1149776" y="601101"/>
                  </a:moveTo>
                  <a:lnTo>
                    <a:pt x="1144016" y="601101"/>
                  </a:lnTo>
                  <a:lnTo>
                    <a:pt x="1149776" y="597291"/>
                  </a:lnTo>
                  <a:lnTo>
                    <a:pt x="1149776" y="601101"/>
                  </a:lnTo>
                  <a:close/>
                </a:path>
                <a:path w="2431415" h="1212215">
                  <a:moveTo>
                    <a:pt x="1190335" y="608721"/>
                  </a:moveTo>
                  <a:lnTo>
                    <a:pt x="1176415" y="608721"/>
                  </a:lnTo>
                  <a:lnTo>
                    <a:pt x="1183615" y="603641"/>
                  </a:lnTo>
                  <a:lnTo>
                    <a:pt x="1187215" y="606181"/>
                  </a:lnTo>
                  <a:lnTo>
                    <a:pt x="1190095" y="607451"/>
                  </a:lnTo>
                  <a:lnTo>
                    <a:pt x="1190335" y="608721"/>
                  </a:lnTo>
                  <a:close/>
                </a:path>
                <a:path w="2431415" h="1212215">
                  <a:moveTo>
                    <a:pt x="1190575" y="612531"/>
                  </a:moveTo>
                  <a:lnTo>
                    <a:pt x="1158415" y="612531"/>
                  </a:lnTo>
                  <a:lnTo>
                    <a:pt x="1164175" y="609991"/>
                  </a:lnTo>
                  <a:lnTo>
                    <a:pt x="1172095" y="606181"/>
                  </a:lnTo>
                  <a:lnTo>
                    <a:pt x="1172815" y="606181"/>
                  </a:lnTo>
                  <a:lnTo>
                    <a:pt x="1176415" y="608721"/>
                  </a:lnTo>
                  <a:lnTo>
                    <a:pt x="1190335" y="608721"/>
                  </a:lnTo>
                  <a:lnTo>
                    <a:pt x="1190815" y="611261"/>
                  </a:lnTo>
                  <a:lnTo>
                    <a:pt x="1190575" y="612531"/>
                  </a:lnTo>
                  <a:close/>
                </a:path>
                <a:path w="2431415" h="1212215">
                  <a:moveTo>
                    <a:pt x="1216015" y="640471"/>
                  </a:moveTo>
                  <a:lnTo>
                    <a:pt x="1203055" y="640471"/>
                  </a:lnTo>
                  <a:lnTo>
                    <a:pt x="1206655" y="637931"/>
                  </a:lnTo>
                  <a:lnTo>
                    <a:pt x="1213855" y="639201"/>
                  </a:lnTo>
                  <a:lnTo>
                    <a:pt x="1216015" y="640471"/>
                  </a:lnTo>
                  <a:close/>
                </a:path>
                <a:path w="2431415" h="1212215">
                  <a:moveTo>
                    <a:pt x="1285854" y="664601"/>
                  </a:moveTo>
                  <a:lnTo>
                    <a:pt x="1240044" y="664601"/>
                  </a:lnTo>
                  <a:lnTo>
                    <a:pt x="1255974" y="662061"/>
                  </a:lnTo>
                  <a:lnTo>
                    <a:pt x="1263534" y="660791"/>
                  </a:lnTo>
                  <a:lnTo>
                    <a:pt x="1270014" y="655711"/>
                  </a:lnTo>
                  <a:lnTo>
                    <a:pt x="1275054" y="655711"/>
                  </a:lnTo>
                  <a:lnTo>
                    <a:pt x="1278654" y="658251"/>
                  </a:lnTo>
                  <a:lnTo>
                    <a:pt x="1283694" y="660791"/>
                  </a:lnTo>
                  <a:lnTo>
                    <a:pt x="1285854" y="664601"/>
                  </a:lnTo>
                  <a:close/>
                </a:path>
                <a:path w="2431415" h="1212215">
                  <a:moveTo>
                    <a:pt x="1313373" y="668411"/>
                  </a:moveTo>
                  <a:lnTo>
                    <a:pt x="1295213" y="668411"/>
                  </a:lnTo>
                  <a:lnTo>
                    <a:pt x="1299533" y="667141"/>
                  </a:lnTo>
                  <a:lnTo>
                    <a:pt x="1306013" y="658251"/>
                  </a:lnTo>
                  <a:lnTo>
                    <a:pt x="1308893" y="656981"/>
                  </a:lnTo>
                  <a:lnTo>
                    <a:pt x="1310333" y="656981"/>
                  </a:lnTo>
                  <a:lnTo>
                    <a:pt x="1313933" y="659521"/>
                  </a:lnTo>
                  <a:lnTo>
                    <a:pt x="1313373" y="668411"/>
                  </a:lnTo>
                  <a:close/>
                </a:path>
                <a:path w="2431415" h="1212215">
                  <a:moveTo>
                    <a:pt x="1331213" y="673491"/>
                  </a:moveTo>
                  <a:lnTo>
                    <a:pt x="1320413" y="673491"/>
                  </a:lnTo>
                  <a:lnTo>
                    <a:pt x="1323293" y="670951"/>
                  </a:lnTo>
                  <a:lnTo>
                    <a:pt x="1324733" y="670951"/>
                  </a:lnTo>
                  <a:lnTo>
                    <a:pt x="1331213" y="673491"/>
                  </a:lnTo>
                  <a:close/>
                </a:path>
                <a:path w="2431415" h="1212215">
                  <a:moveTo>
                    <a:pt x="1111616" y="702701"/>
                  </a:moveTo>
                  <a:lnTo>
                    <a:pt x="1110896" y="701431"/>
                  </a:lnTo>
                  <a:lnTo>
                    <a:pt x="1115216" y="691271"/>
                  </a:lnTo>
                  <a:lnTo>
                    <a:pt x="1115216" y="683651"/>
                  </a:lnTo>
                  <a:lnTo>
                    <a:pt x="1124576" y="683651"/>
                  </a:lnTo>
                  <a:lnTo>
                    <a:pt x="1119536" y="687461"/>
                  </a:lnTo>
                  <a:lnTo>
                    <a:pt x="1114496" y="698891"/>
                  </a:lnTo>
                  <a:lnTo>
                    <a:pt x="1111616" y="702701"/>
                  </a:lnTo>
                  <a:close/>
                </a:path>
                <a:path w="2431415" h="1212215">
                  <a:moveTo>
                    <a:pt x="1144016" y="705241"/>
                  </a:moveTo>
                  <a:lnTo>
                    <a:pt x="1139696" y="702701"/>
                  </a:lnTo>
                  <a:lnTo>
                    <a:pt x="1138976" y="693811"/>
                  </a:lnTo>
                  <a:lnTo>
                    <a:pt x="1136816" y="692541"/>
                  </a:lnTo>
                  <a:lnTo>
                    <a:pt x="1133216" y="692541"/>
                  </a:lnTo>
                  <a:lnTo>
                    <a:pt x="1132496" y="688731"/>
                  </a:lnTo>
                  <a:lnTo>
                    <a:pt x="1128896" y="684921"/>
                  </a:lnTo>
                  <a:lnTo>
                    <a:pt x="1124576" y="683651"/>
                  </a:lnTo>
                  <a:lnTo>
                    <a:pt x="1333307" y="683651"/>
                  </a:lnTo>
                  <a:lnTo>
                    <a:pt x="1334093" y="687461"/>
                  </a:lnTo>
                  <a:lnTo>
                    <a:pt x="1341293" y="690001"/>
                  </a:lnTo>
                  <a:lnTo>
                    <a:pt x="1344173" y="691271"/>
                  </a:lnTo>
                  <a:lnTo>
                    <a:pt x="1365547" y="691271"/>
                  </a:lnTo>
                  <a:lnTo>
                    <a:pt x="1367235" y="692541"/>
                  </a:lnTo>
                  <a:lnTo>
                    <a:pt x="1370728" y="696351"/>
                  </a:lnTo>
                  <a:lnTo>
                    <a:pt x="1154095" y="696351"/>
                  </a:lnTo>
                  <a:lnTo>
                    <a:pt x="1148336" y="702701"/>
                  </a:lnTo>
                  <a:lnTo>
                    <a:pt x="1144016" y="705241"/>
                  </a:lnTo>
                  <a:close/>
                </a:path>
                <a:path w="2431415" h="1212215">
                  <a:moveTo>
                    <a:pt x="1365547" y="691271"/>
                  </a:moveTo>
                  <a:lnTo>
                    <a:pt x="1348493" y="691271"/>
                  </a:lnTo>
                  <a:lnTo>
                    <a:pt x="1354253" y="687461"/>
                  </a:lnTo>
                  <a:lnTo>
                    <a:pt x="1360012" y="687461"/>
                  </a:lnTo>
                  <a:lnTo>
                    <a:pt x="1362172" y="688731"/>
                  </a:lnTo>
                  <a:lnTo>
                    <a:pt x="1365547" y="691271"/>
                  </a:lnTo>
                  <a:close/>
                </a:path>
                <a:path w="2431415" h="1212215">
                  <a:moveTo>
                    <a:pt x="1198735" y="715401"/>
                  </a:moveTo>
                  <a:lnTo>
                    <a:pt x="1191737" y="712861"/>
                  </a:lnTo>
                  <a:lnTo>
                    <a:pt x="1178283" y="710321"/>
                  </a:lnTo>
                  <a:lnTo>
                    <a:pt x="1172095" y="709051"/>
                  </a:lnTo>
                  <a:lnTo>
                    <a:pt x="1167775" y="705241"/>
                  </a:lnTo>
                  <a:lnTo>
                    <a:pt x="1164895" y="700161"/>
                  </a:lnTo>
                  <a:lnTo>
                    <a:pt x="1154095" y="696351"/>
                  </a:lnTo>
                  <a:lnTo>
                    <a:pt x="1370728" y="696351"/>
                  </a:lnTo>
                  <a:lnTo>
                    <a:pt x="1376550" y="702701"/>
                  </a:lnTo>
                  <a:lnTo>
                    <a:pt x="1379925" y="705241"/>
                  </a:lnTo>
                  <a:lnTo>
                    <a:pt x="1210255" y="705241"/>
                  </a:lnTo>
                  <a:lnTo>
                    <a:pt x="1205935" y="707781"/>
                  </a:lnTo>
                  <a:lnTo>
                    <a:pt x="1198735" y="715401"/>
                  </a:lnTo>
                  <a:close/>
                </a:path>
                <a:path w="2431415" h="1212215">
                  <a:moveTo>
                    <a:pt x="1237614" y="752231"/>
                  </a:moveTo>
                  <a:lnTo>
                    <a:pt x="1228974" y="748421"/>
                  </a:lnTo>
                  <a:lnTo>
                    <a:pt x="1225374" y="740801"/>
                  </a:lnTo>
                  <a:lnTo>
                    <a:pt x="1223934" y="730641"/>
                  </a:lnTo>
                  <a:lnTo>
                    <a:pt x="1221234" y="725561"/>
                  </a:lnTo>
                  <a:lnTo>
                    <a:pt x="1219075" y="717941"/>
                  </a:lnTo>
                  <a:lnTo>
                    <a:pt x="1216645" y="711591"/>
                  </a:lnTo>
                  <a:lnTo>
                    <a:pt x="1213135" y="706511"/>
                  </a:lnTo>
                  <a:lnTo>
                    <a:pt x="1210255" y="705241"/>
                  </a:lnTo>
                  <a:lnTo>
                    <a:pt x="1379925" y="705241"/>
                  </a:lnTo>
                  <a:lnTo>
                    <a:pt x="1381612" y="706511"/>
                  </a:lnTo>
                  <a:lnTo>
                    <a:pt x="1385212" y="706511"/>
                  </a:lnTo>
                  <a:lnTo>
                    <a:pt x="1387372" y="707781"/>
                  </a:lnTo>
                  <a:lnTo>
                    <a:pt x="1396912" y="707781"/>
                  </a:lnTo>
                  <a:lnTo>
                    <a:pt x="1397452" y="711591"/>
                  </a:lnTo>
                  <a:lnTo>
                    <a:pt x="1398892" y="715401"/>
                  </a:lnTo>
                  <a:lnTo>
                    <a:pt x="1410052" y="715401"/>
                  </a:lnTo>
                  <a:lnTo>
                    <a:pt x="1410412" y="716671"/>
                  </a:lnTo>
                  <a:lnTo>
                    <a:pt x="1411132" y="721751"/>
                  </a:lnTo>
                  <a:lnTo>
                    <a:pt x="1411852" y="723021"/>
                  </a:lnTo>
                  <a:lnTo>
                    <a:pt x="1412572" y="725561"/>
                  </a:lnTo>
                  <a:lnTo>
                    <a:pt x="1414732" y="726831"/>
                  </a:lnTo>
                  <a:lnTo>
                    <a:pt x="1445211" y="726831"/>
                  </a:lnTo>
                  <a:lnTo>
                    <a:pt x="1445691" y="729371"/>
                  </a:lnTo>
                  <a:lnTo>
                    <a:pt x="1446411" y="731911"/>
                  </a:lnTo>
                  <a:lnTo>
                    <a:pt x="1447851" y="733181"/>
                  </a:lnTo>
                  <a:lnTo>
                    <a:pt x="1449291" y="733181"/>
                  </a:lnTo>
                  <a:lnTo>
                    <a:pt x="1456244" y="734451"/>
                  </a:lnTo>
                  <a:lnTo>
                    <a:pt x="1482651" y="734451"/>
                  </a:lnTo>
                  <a:lnTo>
                    <a:pt x="1483131" y="735721"/>
                  </a:lnTo>
                  <a:lnTo>
                    <a:pt x="1482571" y="744611"/>
                  </a:lnTo>
                  <a:lnTo>
                    <a:pt x="1253454" y="744611"/>
                  </a:lnTo>
                  <a:lnTo>
                    <a:pt x="1244094" y="750961"/>
                  </a:lnTo>
                  <a:lnTo>
                    <a:pt x="1237614" y="752231"/>
                  </a:lnTo>
                  <a:close/>
                </a:path>
                <a:path w="2431415" h="1212215">
                  <a:moveTo>
                    <a:pt x="1396912" y="707781"/>
                  </a:moveTo>
                  <a:lnTo>
                    <a:pt x="1387372" y="707781"/>
                  </a:lnTo>
                  <a:lnTo>
                    <a:pt x="1390252" y="705241"/>
                  </a:lnTo>
                  <a:lnTo>
                    <a:pt x="1393852" y="705241"/>
                  </a:lnTo>
                  <a:lnTo>
                    <a:pt x="1396732" y="706511"/>
                  </a:lnTo>
                  <a:lnTo>
                    <a:pt x="1396912" y="707781"/>
                  </a:lnTo>
                  <a:close/>
                </a:path>
                <a:path w="2431415" h="1212215">
                  <a:moveTo>
                    <a:pt x="1410052" y="715401"/>
                  </a:moveTo>
                  <a:lnTo>
                    <a:pt x="1398892" y="715401"/>
                  </a:lnTo>
                  <a:lnTo>
                    <a:pt x="1401772" y="712861"/>
                  </a:lnTo>
                  <a:lnTo>
                    <a:pt x="1405372" y="711591"/>
                  </a:lnTo>
                  <a:lnTo>
                    <a:pt x="1409692" y="714131"/>
                  </a:lnTo>
                  <a:lnTo>
                    <a:pt x="1410052" y="715401"/>
                  </a:lnTo>
                  <a:close/>
                </a:path>
                <a:path w="2431415" h="1212215">
                  <a:moveTo>
                    <a:pt x="1445211" y="726831"/>
                  </a:moveTo>
                  <a:lnTo>
                    <a:pt x="1420615" y="726831"/>
                  </a:lnTo>
                  <a:lnTo>
                    <a:pt x="1427781" y="724291"/>
                  </a:lnTo>
                  <a:lnTo>
                    <a:pt x="1435083" y="723021"/>
                  </a:lnTo>
                  <a:lnTo>
                    <a:pt x="1441371" y="723021"/>
                  </a:lnTo>
                  <a:lnTo>
                    <a:pt x="1443531" y="724291"/>
                  </a:lnTo>
                  <a:lnTo>
                    <a:pt x="1444971" y="725561"/>
                  </a:lnTo>
                  <a:lnTo>
                    <a:pt x="1445211" y="726831"/>
                  </a:lnTo>
                  <a:close/>
                </a:path>
                <a:path w="2431415" h="1212215">
                  <a:moveTo>
                    <a:pt x="1637688" y="747151"/>
                  </a:moveTo>
                  <a:lnTo>
                    <a:pt x="1618489" y="747151"/>
                  </a:lnTo>
                  <a:lnTo>
                    <a:pt x="1625666" y="736991"/>
                  </a:lnTo>
                  <a:lnTo>
                    <a:pt x="1631089" y="729371"/>
                  </a:lnTo>
                  <a:lnTo>
                    <a:pt x="1634891" y="726831"/>
                  </a:lnTo>
                  <a:lnTo>
                    <a:pt x="1637208" y="726831"/>
                  </a:lnTo>
                  <a:lnTo>
                    <a:pt x="1639110" y="730641"/>
                  </a:lnTo>
                  <a:lnTo>
                    <a:pt x="1638918" y="738261"/>
                  </a:lnTo>
                  <a:lnTo>
                    <a:pt x="1637688" y="747151"/>
                  </a:lnTo>
                  <a:close/>
                </a:path>
                <a:path w="2431415" h="1212215">
                  <a:moveTo>
                    <a:pt x="1635768" y="758581"/>
                  </a:moveTo>
                  <a:lnTo>
                    <a:pt x="1489712" y="758581"/>
                  </a:lnTo>
                  <a:lnTo>
                    <a:pt x="1494381" y="754771"/>
                  </a:lnTo>
                  <a:lnTo>
                    <a:pt x="1500804" y="748421"/>
                  </a:lnTo>
                  <a:lnTo>
                    <a:pt x="1509050" y="739531"/>
                  </a:lnTo>
                  <a:lnTo>
                    <a:pt x="1519704" y="734451"/>
                  </a:lnTo>
                  <a:lnTo>
                    <a:pt x="1539121" y="731911"/>
                  </a:lnTo>
                  <a:lnTo>
                    <a:pt x="1549370" y="729371"/>
                  </a:lnTo>
                  <a:lnTo>
                    <a:pt x="1552250" y="728101"/>
                  </a:lnTo>
                  <a:lnTo>
                    <a:pt x="1554410" y="728101"/>
                  </a:lnTo>
                  <a:lnTo>
                    <a:pt x="1556570" y="730641"/>
                  </a:lnTo>
                  <a:lnTo>
                    <a:pt x="1560890" y="731911"/>
                  </a:lnTo>
                  <a:lnTo>
                    <a:pt x="1563769" y="736991"/>
                  </a:lnTo>
                  <a:lnTo>
                    <a:pt x="1568809" y="739531"/>
                  </a:lnTo>
                  <a:lnTo>
                    <a:pt x="1571689" y="740801"/>
                  </a:lnTo>
                  <a:lnTo>
                    <a:pt x="1617769" y="740801"/>
                  </a:lnTo>
                  <a:lnTo>
                    <a:pt x="1618489" y="747151"/>
                  </a:lnTo>
                  <a:lnTo>
                    <a:pt x="1637688" y="747151"/>
                  </a:lnTo>
                  <a:lnTo>
                    <a:pt x="1637512" y="748421"/>
                  </a:lnTo>
                  <a:lnTo>
                    <a:pt x="1635768" y="758581"/>
                  </a:lnTo>
                  <a:close/>
                </a:path>
                <a:path w="2431415" h="1212215">
                  <a:moveTo>
                    <a:pt x="1482651" y="734451"/>
                  </a:moveTo>
                  <a:lnTo>
                    <a:pt x="1456244" y="734451"/>
                  </a:lnTo>
                  <a:lnTo>
                    <a:pt x="1472578" y="729371"/>
                  </a:lnTo>
                  <a:lnTo>
                    <a:pt x="1479531" y="729371"/>
                  </a:lnTo>
                  <a:lnTo>
                    <a:pt x="1480251" y="730641"/>
                  </a:lnTo>
                  <a:lnTo>
                    <a:pt x="1481691" y="731911"/>
                  </a:lnTo>
                  <a:lnTo>
                    <a:pt x="1482651" y="734451"/>
                  </a:lnTo>
                  <a:close/>
                </a:path>
                <a:path w="2431415" h="1212215">
                  <a:moveTo>
                    <a:pt x="1615609" y="735721"/>
                  </a:moveTo>
                  <a:lnTo>
                    <a:pt x="1591557" y="735721"/>
                  </a:lnTo>
                  <a:lnTo>
                    <a:pt x="1605821" y="733181"/>
                  </a:lnTo>
                  <a:lnTo>
                    <a:pt x="1612009" y="733181"/>
                  </a:lnTo>
                  <a:lnTo>
                    <a:pt x="1615609" y="735721"/>
                  </a:lnTo>
                  <a:close/>
                </a:path>
                <a:path w="2431415" h="1212215">
                  <a:moveTo>
                    <a:pt x="1617769" y="740801"/>
                  </a:moveTo>
                  <a:lnTo>
                    <a:pt x="1576729" y="740801"/>
                  </a:lnTo>
                  <a:lnTo>
                    <a:pt x="1584649" y="734451"/>
                  </a:lnTo>
                  <a:lnTo>
                    <a:pt x="1585369" y="735721"/>
                  </a:lnTo>
                  <a:lnTo>
                    <a:pt x="1615609" y="735721"/>
                  </a:lnTo>
                  <a:lnTo>
                    <a:pt x="1617769" y="740801"/>
                  </a:lnTo>
                  <a:close/>
                </a:path>
                <a:path w="2431415" h="1212215">
                  <a:moveTo>
                    <a:pt x="1263320" y="752231"/>
                  </a:moveTo>
                  <a:lnTo>
                    <a:pt x="1257774" y="752231"/>
                  </a:lnTo>
                  <a:lnTo>
                    <a:pt x="1255614" y="749691"/>
                  </a:lnTo>
                  <a:lnTo>
                    <a:pt x="1254174" y="748421"/>
                  </a:lnTo>
                  <a:lnTo>
                    <a:pt x="1253454" y="744611"/>
                  </a:lnTo>
                  <a:lnTo>
                    <a:pt x="1482571" y="744611"/>
                  </a:lnTo>
                  <a:lnTo>
                    <a:pt x="1482411" y="747151"/>
                  </a:lnTo>
                  <a:lnTo>
                    <a:pt x="1482411" y="749691"/>
                  </a:lnTo>
                  <a:lnTo>
                    <a:pt x="1276302" y="749691"/>
                  </a:lnTo>
                  <a:lnTo>
                    <a:pt x="1263320" y="752231"/>
                  </a:lnTo>
                  <a:close/>
                </a:path>
                <a:path w="2431415" h="1212215">
                  <a:moveTo>
                    <a:pt x="1316813" y="768741"/>
                  </a:moveTo>
                  <a:lnTo>
                    <a:pt x="1315373" y="768741"/>
                  </a:lnTo>
                  <a:lnTo>
                    <a:pt x="1314653" y="767471"/>
                  </a:lnTo>
                  <a:lnTo>
                    <a:pt x="1312493" y="766201"/>
                  </a:lnTo>
                  <a:lnTo>
                    <a:pt x="1306733" y="763661"/>
                  </a:lnTo>
                  <a:lnTo>
                    <a:pt x="1291613" y="763661"/>
                  </a:lnTo>
                  <a:lnTo>
                    <a:pt x="1289453" y="762391"/>
                  </a:lnTo>
                  <a:lnTo>
                    <a:pt x="1286574" y="759851"/>
                  </a:lnTo>
                  <a:lnTo>
                    <a:pt x="1285854" y="756041"/>
                  </a:lnTo>
                  <a:lnTo>
                    <a:pt x="1282254" y="749691"/>
                  </a:lnTo>
                  <a:lnTo>
                    <a:pt x="1482411" y="749691"/>
                  </a:lnTo>
                  <a:lnTo>
                    <a:pt x="1482411" y="756041"/>
                  </a:lnTo>
                  <a:lnTo>
                    <a:pt x="1486731" y="758581"/>
                  </a:lnTo>
                  <a:lnTo>
                    <a:pt x="1635768" y="758581"/>
                  </a:lnTo>
                  <a:lnTo>
                    <a:pt x="1636747" y="762391"/>
                  </a:lnTo>
                  <a:lnTo>
                    <a:pt x="1324733" y="762391"/>
                  </a:lnTo>
                  <a:lnTo>
                    <a:pt x="1323149" y="763661"/>
                  </a:lnTo>
                  <a:lnTo>
                    <a:pt x="1306733" y="763661"/>
                  </a:lnTo>
                  <a:lnTo>
                    <a:pt x="1297373" y="766201"/>
                  </a:lnTo>
                  <a:lnTo>
                    <a:pt x="1319981" y="766201"/>
                  </a:lnTo>
                  <a:lnTo>
                    <a:pt x="1316813" y="768741"/>
                  </a:lnTo>
                  <a:close/>
                </a:path>
                <a:path w="2431415" h="1212215">
                  <a:moveTo>
                    <a:pt x="1368652" y="795411"/>
                  </a:moveTo>
                  <a:lnTo>
                    <a:pt x="1361452" y="795411"/>
                  </a:lnTo>
                  <a:lnTo>
                    <a:pt x="1355693" y="792871"/>
                  </a:lnTo>
                  <a:lnTo>
                    <a:pt x="1348493" y="787791"/>
                  </a:lnTo>
                  <a:lnTo>
                    <a:pt x="1347053" y="780171"/>
                  </a:lnTo>
                  <a:lnTo>
                    <a:pt x="1342733" y="775091"/>
                  </a:lnTo>
                  <a:lnTo>
                    <a:pt x="1339853" y="766201"/>
                  </a:lnTo>
                  <a:lnTo>
                    <a:pt x="1333373" y="763661"/>
                  </a:lnTo>
                  <a:lnTo>
                    <a:pt x="1329773" y="762391"/>
                  </a:lnTo>
                  <a:lnTo>
                    <a:pt x="1636747" y="762391"/>
                  </a:lnTo>
                  <a:lnTo>
                    <a:pt x="1638705" y="770011"/>
                  </a:lnTo>
                  <a:lnTo>
                    <a:pt x="1640898" y="781441"/>
                  </a:lnTo>
                  <a:lnTo>
                    <a:pt x="1641616" y="783981"/>
                  </a:lnTo>
                  <a:lnTo>
                    <a:pt x="1391692" y="783981"/>
                  </a:lnTo>
                  <a:lnTo>
                    <a:pt x="1384492" y="785251"/>
                  </a:lnTo>
                  <a:lnTo>
                    <a:pt x="1375132" y="792871"/>
                  </a:lnTo>
                  <a:lnTo>
                    <a:pt x="1368652" y="795411"/>
                  </a:lnTo>
                  <a:close/>
                </a:path>
                <a:path w="2431415" h="1212215">
                  <a:moveTo>
                    <a:pt x="1010818" y="782711"/>
                  </a:moveTo>
                  <a:lnTo>
                    <a:pt x="1009378" y="781441"/>
                  </a:lnTo>
                  <a:lnTo>
                    <a:pt x="1010818" y="778901"/>
                  </a:lnTo>
                  <a:lnTo>
                    <a:pt x="1013697" y="771281"/>
                  </a:lnTo>
                  <a:lnTo>
                    <a:pt x="1021029" y="771281"/>
                  </a:lnTo>
                  <a:lnTo>
                    <a:pt x="1016397" y="777631"/>
                  </a:lnTo>
                  <a:lnTo>
                    <a:pt x="1012730" y="781441"/>
                  </a:lnTo>
                  <a:lnTo>
                    <a:pt x="1010818" y="782711"/>
                  </a:lnTo>
                  <a:close/>
                </a:path>
                <a:path w="2431415" h="1212215">
                  <a:moveTo>
                    <a:pt x="1401052" y="803031"/>
                  </a:moveTo>
                  <a:lnTo>
                    <a:pt x="1401052" y="792871"/>
                  </a:lnTo>
                  <a:lnTo>
                    <a:pt x="1398892" y="786521"/>
                  </a:lnTo>
                  <a:lnTo>
                    <a:pt x="1391692" y="783981"/>
                  </a:lnTo>
                  <a:lnTo>
                    <a:pt x="1641616" y="783981"/>
                  </a:lnTo>
                  <a:lnTo>
                    <a:pt x="1643767" y="791601"/>
                  </a:lnTo>
                  <a:lnTo>
                    <a:pt x="1648728" y="797951"/>
                  </a:lnTo>
                  <a:lnTo>
                    <a:pt x="1409692" y="797951"/>
                  </a:lnTo>
                  <a:lnTo>
                    <a:pt x="1401052" y="803031"/>
                  </a:lnTo>
                  <a:close/>
                </a:path>
                <a:path w="2431415" h="1212215">
                  <a:moveTo>
                    <a:pt x="1677717" y="800491"/>
                  </a:moveTo>
                  <a:lnTo>
                    <a:pt x="1653768" y="800491"/>
                  </a:lnTo>
                  <a:lnTo>
                    <a:pt x="1657368" y="797951"/>
                  </a:lnTo>
                  <a:lnTo>
                    <a:pt x="1664568" y="790331"/>
                  </a:lnTo>
                  <a:lnTo>
                    <a:pt x="1669608" y="787791"/>
                  </a:lnTo>
                  <a:lnTo>
                    <a:pt x="1673208" y="790331"/>
                  </a:lnTo>
                  <a:lnTo>
                    <a:pt x="1677337" y="797951"/>
                  </a:lnTo>
                  <a:lnTo>
                    <a:pt x="1677717" y="800491"/>
                  </a:lnTo>
                  <a:close/>
                </a:path>
                <a:path w="2431415" h="1212215">
                  <a:moveTo>
                    <a:pt x="1447131" y="827161"/>
                  </a:moveTo>
                  <a:lnTo>
                    <a:pt x="1442811" y="825891"/>
                  </a:lnTo>
                  <a:lnTo>
                    <a:pt x="1441371" y="824621"/>
                  </a:lnTo>
                  <a:lnTo>
                    <a:pt x="1438491" y="823351"/>
                  </a:lnTo>
                  <a:lnTo>
                    <a:pt x="1437771" y="818271"/>
                  </a:lnTo>
                  <a:lnTo>
                    <a:pt x="1433451" y="815731"/>
                  </a:lnTo>
                  <a:lnTo>
                    <a:pt x="1429851" y="805571"/>
                  </a:lnTo>
                  <a:lnTo>
                    <a:pt x="1421212" y="800491"/>
                  </a:lnTo>
                  <a:lnTo>
                    <a:pt x="1416172" y="797951"/>
                  </a:lnTo>
                  <a:lnTo>
                    <a:pt x="1648728" y="797951"/>
                  </a:lnTo>
                  <a:lnTo>
                    <a:pt x="1650888" y="800491"/>
                  </a:lnTo>
                  <a:lnTo>
                    <a:pt x="1677717" y="800491"/>
                  </a:lnTo>
                  <a:lnTo>
                    <a:pt x="1678667" y="806841"/>
                  </a:lnTo>
                  <a:lnTo>
                    <a:pt x="1571689" y="806841"/>
                  </a:lnTo>
                  <a:lnTo>
                    <a:pt x="1566841" y="808111"/>
                  </a:lnTo>
                  <a:lnTo>
                    <a:pt x="1559360" y="810651"/>
                  </a:lnTo>
                  <a:lnTo>
                    <a:pt x="1550123" y="814461"/>
                  </a:lnTo>
                  <a:lnTo>
                    <a:pt x="1540010" y="818271"/>
                  </a:lnTo>
                  <a:lnTo>
                    <a:pt x="1524845" y="822081"/>
                  </a:lnTo>
                  <a:lnTo>
                    <a:pt x="1483131" y="822081"/>
                  </a:lnTo>
                  <a:lnTo>
                    <a:pt x="1476298" y="824621"/>
                  </a:lnTo>
                  <a:lnTo>
                    <a:pt x="1451451" y="824621"/>
                  </a:lnTo>
                  <a:lnTo>
                    <a:pt x="1447131" y="827161"/>
                  </a:lnTo>
                  <a:close/>
                </a:path>
                <a:path w="2431415" h="1212215">
                  <a:moveTo>
                    <a:pt x="1570969" y="815731"/>
                  </a:moveTo>
                  <a:lnTo>
                    <a:pt x="1573129" y="810651"/>
                  </a:lnTo>
                  <a:lnTo>
                    <a:pt x="1573129" y="808111"/>
                  </a:lnTo>
                  <a:lnTo>
                    <a:pt x="1571689" y="806841"/>
                  </a:lnTo>
                  <a:lnTo>
                    <a:pt x="1574569" y="806841"/>
                  </a:lnTo>
                  <a:lnTo>
                    <a:pt x="1573849" y="809381"/>
                  </a:lnTo>
                  <a:lnTo>
                    <a:pt x="1570969" y="815731"/>
                  </a:lnTo>
                  <a:close/>
                </a:path>
                <a:path w="2431415" h="1212215">
                  <a:moveTo>
                    <a:pt x="1576009" y="832241"/>
                  </a:moveTo>
                  <a:lnTo>
                    <a:pt x="1574569" y="832241"/>
                  </a:lnTo>
                  <a:lnTo>
                    <a:pt x="1573062" y="827161"/>
                  </a:lnTo>
                  <a:lnTo>
                    <a:pt x="1573849" y="818271"/>
                  </a:lnTo>
                  <a:lnTo>
                    <a:pt x="1575177" y="810651"/>
                  </a:lnTo>
                  <a:lnTo>
                    <a:pt x="1575289" y="806841"/>
                  </a:lnTo>
                  <a:lnTo>
                    <a:pt x="1678667" y="806841"/>
                  </a:lnTo>
                  <a:lnTo>
                    <a:pt x="1679238" y="810651"/>
                  </a:lnTo>
                  <a:lnTo>
                    <a:pt x="1681004" y="824621"/>
                  </a:lnTo>
                  <a:lnTo>
                    <a:pt x="1681935" y="827161"/>
                  </a:lnTo>
                  <a:lnTo>
                    <a:pt x="1583209" y="827161"/>
                  </a:lnTo>
                  <a:lnTo>
                    <a:pt x="1579609" y="830971"/>
                  </a:lnTo>
                  <a:lnTo>
                    <a:pt x="1576009" y="832241"/>
                  </a:lnTo>
                  <a:close/>
                </a:path>
                <a:path w="2431415" h="1212215">
                  <a:moveTo>
                    <a:pt x="1510490" y="823351"/>
                  </a:moveTo>
                  <a:lnTo>
                    <a:pt x="1496675" y="822081"/>
                  </a:lnTo>
                  <a:lnTo>
                    <a:pt x="1524845" y="822081"/>
                  </a:lnTo>
                  <a:lnTo>
                    <a:pt x="1510490" y="823351"/>
                  </a:lnTo>
                  <a:close/>
                </a:path>
                <a:path w="2431415" h="1212215">
                  <a:moveTo>
                    <a:pt x="1449291" y="837321"/>
                  </a:moveTo>
                  <a:lnTo>
                    <a:pt x="1447851" y="836051"/>
                  </a:lnTo>
                  <a:lnTo>
                    <a:pt x="1448571" y="833511"/>
                  </a:lnTo>
                  <a:lnTo>
                    <a:pt x="1452891" y="824621"/>
                  </a:lnTo>
                  <a:lnTo>
                    <a:pt x="1476298" y="824621"/>
                  </a:lnTo>
                  <a:lnTo>
                    <a:pt x="1472882" y="825891"/>
                  </a:lnTo>
                  <a:lnTo>
                    <a:pt x="1462701" y="830971"/>
                  </a:lnTo>
                  <a:lnTo>
                    <a:pt x="1454275" y="836051"/>
                  </a:lnTo>
                  <a:lnTo>
                    <a:pt x="1449291" y="837321"/>
                  </a:lnTo>
                  <a:close/>
                </a:path>
                <a:path w="2431415" h="1212215">
                  <a:moveTo>
                    <a:pt x="1594729" y="844941"/>
                  </a:moveTo>
                  <a:lnTo>
                    <a:pt x="1588249" y="841131"/>
                  </a:lnTo>
                  <a:lnTo>
                    <a:pt x="1584649" y="839861"/>
                  </a:lnTo>
                  <a:lnTo>
                    <a:pt x="1582489" y="836051"/>
                  </a:lnTo>
                  <a:lnTo>
                    <a:pt x="1583209" y="827161"/>
                  </a:lnTo>
                  <a:lnTo>
                    <a:pt x="1681935" y="827161"/>
                  </a:lnTo>
                  <a:lnTo>
                    <a:pt x="1684728" y="834781"/>
                  </a:lnTo>
                  <a:lnTo>
                    <a:pt x="1687604" y="841131"/>
                  </a:lnTo>
                  <a:lnTo>
                    <a:pt x="1603369" y="841131"/>
                  </a:lnTo>
                  <a:lnTo>
                    <a:pt x="1594729" y="844941"/>
                  </a:lnTo>
                  <a:close/>
                </a:path>
                <a:path w="2431415" h="1212215">
                  <a:moveTo>
                    <a:pt x="1657368" y="891931"/>
                  </a:moveTo>
                  <a:lnTo>
                    <a:pt x="1652328" y="891931"/>
                  </a:lnTo>
                  <a:lnTo>
                    <a:pt x="1648008" y="889391"/>
                  </a:lnTo>
                  <a:lnTo>
                    <a:pt x="1638817" y="881771"/>
                  </a:lnTo>
                  <a:lnTo>
                    <a:pt x="1631179" y="872881"/>
                  </a:lnTo>
                  <a:lnTo>
                    <a:pt x="1624215" y="862721"/>
                  </a:lnTo>
                  <a:lnTo>
                    <a:pt x="1617049" y="853831"/>
                  </a:lnTo>
                  <a:lnTo>
                    <a:pt x="1615609" y="848751"/>
                  </a:lnTo>
                  <a:lnTo>
                    <a:pt x="1613449" y="846211"/>
                  </a:lnTo>
                  <a:lnTo>
                    <a:pt x="1610569" y="843671"/>
                  </a:lnTo>
                  <a:lnTo>
                    <a:pt x="1603369" y="841131"/>
                  </a:lnTo>
                  <a:lnTo>
                    <a:pt x="1687604" y="841131"/>
                  </a:lnTo>
                  <a:lnTo>
                    <a:pt x="1688755" y="843671"/>
                  </a:lnTo>
                  <a:lnTo>
                    <a:pt x="1692648" y="853831"/>
                  </a:lnTo>
                  <a:lnTo>
                    <a:pt x="1697080" y="862721"/>
                  </a:lnTo>
                  <a:lnTo>
                    <a:pt x="1702727" y="867801"/>
                  </a:lnTo>
                  <a:lnTo>
                    <a:pt x="1706327" y="869071"/>
                  </a:lnTo>
                  <a:lnTo>
                    <a:pt x="1731010" y="869071"/>
                  </a:lnTo>
                  <a:lnTo>
                    <a:pt x="1734092" y="871611"/>
                  </a:lnTo>
                  <a:lnTo>
                    <a:pt x="1738907" y="879231"/>
                  </a:lnTo>
                  <a:lnTo>
                    <a:pt x="1742912" y="888121"/>
                  </a:lnTo>
                  <a:lnTo>
                    <a:pt x="1743846" y="890661"/>
                  </a:lnTo>
                  <a:lnTo>
                    <a:pt x="1663848" y="890661"/>
                  </a:lnTo>
                  <a:lnTo>
                    <a:pt x="1657368" y="891931"/>
                  </a:lnTo>
                  <a:close/>
                </a:path>
                <a:path w="2431415" h="1212215">
                  <a:moveTo>
                    <a:pt x="938099" y="858911"/>
                  </a:moveTo>
                  <a:lnTo>
                    <a:pt x="940259" y="853831"/>
                  </a:lnTo>
                  <a:lnTo>
                    <a:pt x="941699" y="851291"/>
                  </a:lnTo>
                  <a:lnTo>
                    <a:pt x="943622" y="851291"/>
                  </a:lnTo>
                  <a:lnTo>
                    <a:pt x="940214" y="855101"/>
                  </a:lnTo>
                  <a:lnTo>
                    <a:pt x="938099" y="858911"/>
                  </a:lnTo>
                  <a:close/>
                </a:path>
                <a:path w="2431415" h="1212215">
                  <a:moveTo>
                    <a:pt x="1731010" y="869071"/>
                  </a:moveTo>
                  <a:lnTo>
                    <a:pt x="1706327" y="869071"/>
                  </a:lnTo>
                  <a:lnTo>
                    <a:pt x="1709927" y="867801"/>
                  </a:lnTo>
                  <a:lnTo>
                    <a:pt x="1714247" y="866531"/>
                  </a:lnTo>
                  <a:lnTo>
                    <a:pt x="1720007" y="865261"/>
                  </a:lnTo>
                  <a:lnTo>
                    <a:pt x="1724327" y="865261"/>
                  </a:lnTo>
                  <a:lnTo>
                    <a:pt x="1727927" y="866531"/>
                  </a:lnTo>
                  <a:lnTo>
                    <a:pt x="1731010" y="869071"/>
                  </a:lnTo>
                  <a:close/>
                </a:path>
                <a:path w="2431415" h="1212215">
                  <a:moveTo>
                    <a:pt x="915779" y="871611"/>
                  </a:moveTo>
                  <a:lnTo>
                    <a:pt x="915059" y="871611"/>
                  </a:lnTo>
                  <a:lnTo>
                    <a:pt x="915059" y="870341"/>
                  </a:lnTo>
                  <a:lnTo>
                    <a:pt x="913619" y="867801"/>
                  </a:lnTo>
                  <a:lnTo>
                    <a:pt x="923157" y="867801"/>
                  </a:lnTo>
                  <a:lnTo>
                    <a:pt x="921843" y="869071"/>
                  </a:lnTo>
                  <a:lnTo>
                    <a:pt x="915779" y="871611"/>
                  </a:lnTo>
                  <a:close/>
                </a:path>
                <a:path w="2431415" h="1212215">
                  <a:moveTo>
                    <a:pt x="840900" y="902091"/>
                  </a:moveTo>
                  <a:lnTo>
                    <a:pt x="834420" y="898281"/>
                  </a:lnTo>
                  <a:lnTo>
                    <a:pt x="833700" y="895741"/>
                  </a:lnTo>
                  <a:lnTo>
                    <a:pt x="832260" y="889391"/>
                  </a:lnTo>
                  <a:lnTo>
                    <a:pt x="834420" y="879231"/>
                  </a:lnTo>
                  <a:lnTo>
                    <a:pt x="886469" y="879231"/>
                  </a:lnTo>
                  <a:lnTo>
                    <a:pt x="882614" y="881771"/>
                  </a:lnTo>
                  <a:lnTo>
                    <a:pt x="879029" y="884311"/>
                  </a:lnTo>
                  <a:lnTo>
                    <a:pt x="862095" y="884311"/>
                  </a:lnTo>
                  <a:lnTo>
                    <a:pt x="858540" y="885581"/>
                  </a:lnTo>
                  <a:lnTo>
                    <a:pt x="854445" y="890661"/>
                  </a:lnTo>
                  <a:lnTo>
                    <a:pt x="853219" y="893201"/>
                  </a:lnTo>
                  <a:lnTo>
                    <a:pt x="849540" y="893201"/>
                  </a:lnTo>
                  <a:lnTo>
                    <a:pt x="840900" y="902091"/>
                  </a:lnTo>
                  <a:close/>
                </a:path>
                <a:path w="2431415" h="1212215">
                  <a:moveTo>
                    <a:pt x="871860" y="889391"/>
                  </a:moveTo>
                  <a:lnTo>
                    <a:pt x="869700" y="888121"/>
                  </a:lnTo>
                  <a:lnTo>
                    <a:pt x="865380" y="884311"/>
                  </a:lnTo>
                  <a:lnTo>
                    <a:pt x="879029" y="884311"/>
                  </a:lnTo>
                  <a:lnTo>
                    <a:pt x="871860" y="889391"/>
                  </a:lnTo>
                  <a:close/>
                </a:path>
                <a:path w="2431415" h="1212215">
                  <a:moveTo>
                    <a:pt x="1715687" y="931301"/>
                  </a:moveTo>
                  <a:lnTo>
                    <a:pt x="1703639" y="919871"/>
                  </a:lnTo>
                  <a:lnTo>
                    <a:pt x="1689498" y="912251"/>
                  </a:lnTo>
                  <a:lnTo>
                    <a:pt x="1675492" y="903361"/>
                  </a:lnTo>
                  <a:lnTo>
                    <a:pt x="1663848" y="890661"/>
                  </a:lnTo>
                  <a:lnTo>
                    <a:pt x="1743846" y="890661"/>
                  </a:lnTo>
                  <a:lnTo>
                    <a:pt x="1746647" y="898281"/>
                  </a:lnTo>
                  <a:lnTo>
                    <a:pt x="1754319" y="905901"/>
                  </a:lnTo>
                  <a:lnTo>
                    <a:pt x="1761587" y="914791"/>
                  </a:lnTo>
                  <a:lnTo>
                    <a:pt x="1769124" y="922411"/>
                  </a:lnTo>
                  <a:lnTo>
                    <a:pt x="1777606" y="928761"/>
                  </a:lnTo>
                  <a:lnTo>
                    <a:pt x="1722167" y="928761"/>
                  </a:lnTo>
                  <a:lnTo>
                    <a:pt x="1715687" y="931301"/>
                  </a:lnTo>
                  <a:close/>
                </a:path>
                <a:path w="2431415" h="1212215">
                  <a:moveTo>
                    <a:pt x="851700" y="896347"/>
                  </a:moveTo>
                  <a:lnTo>
                    <a:pt x="851700" y="894471"/>
                  </a:lnTo>
                  <a:lnTo>
                    <a:pt x="850980" y="894471"/>
                  </a:lnTo>
                  <a:lnTo>
                    <a:pt x="849540" y="893201"/>
                  </a:lnTo>
                  <a:lnTo>
                    <a:pt x="853219" y="893201"/>
                  </a:lnTo>
                  <a:lnTo>
                    <a:pt x="851700" y="896347"/>
                  </a:lnTo>
                  <a:close/>
                </a:path>
                <a:path w="2431415" h="1212215">
                  <a:moveTo>
                    <a:pt x="849540" y="900821"/>
                  </a:moveTo>
                  <a:lnTo>
                    <a:pt x="851700" y="896347"/>
                  </a:lnTo>
                  <a:lnTo>
                    <a:pt x="851700" y="897011"/>
                  </a:lnTo>
                  <a:lnTo>
                    <a:pt x="849540" y="900821"/>
                  </a:lnTo>
                  <a:close/>
                </a:path>
                <a:path w="2431415" h="1212215">
                  <a:moveTo>
                    <a:pt x="1761047" y="968131"/>
                  </a:moveTo>
                  <a:lnTo>
                    <a:pt x="1753813" y="959241"/>
                  </a:lnTo>
                  <a:lnTo>
                    <a:pt x="1747457" y="949081"/>
                  </a:lnTo>
                  <a:lnTo>
                    <a:pt x="1740696" y="938921"/>
                  </a:lnTo>
                  <a:lnTo>
                    <a:pt x="1732247" y="931301"/>
                  </a:lnTo>
                  <a:lnTo>
                    <a:pt x="1727927" y="928761"/>
                  </a:lnTo>
                  <a:lnTo>
                    <a:pt x="1777606" y="928761"/>
                  </a:lnTo>
                  <a:lnTo>
                    <a:pt x="1779766" y="927491"/>
                  </a:lnTo>
                  <a:lnTo>
                    <a:pt x="1781926" y="927491"/>
                  </a:lnTo>
                  <a:lnTo>
                    <a:pt x="1783366" y="930031"/>
                  </a:lnTo>
                  <a:lnTo>
                    <a:pt x="1789126" y="931301"/>
                  </a:lnTo>
                  <a:lnTo>
                    <a:pt x="1791286" y="937651"/>
                  </a:lnTo>
                  <a:lnTo>
                    <a:pt x="1794886" y="942731"/>
                  </a:lnTo>
                  <a:lnTo>
                    <a:pt x="1799206" y="949081"/>
                  </a:lnTo>
                  <a:lnTo>
                    <a:pt x="1802086" y="952891"/>
                  </a:lnTo>
                  <a:lnTo>
                    <a:pt x="1807846" y="956701"/>
                  </a:lnTo>
                  <a:lnTo>
                    <a:pt x="1813707" y="957971"/>
                  </a:lnTo>
                  <a:lnTo>
                    <a:pt x="1987123" y="957971"/>
                  </a:lnTo>
                  <a:lnTo>
                    <a:pt x="1987123" y="963051"/>
                  </a:lnTo>
                  <a:lnTo>
                    <a:pt x="1767527" y="963051"/>
                  </a:lnTo>
                  <a:lnTo>
                    <a:pt x="1761047" y="968131"/>
                  </a:lnTo>
                  <a:close/>
                </a:path>
                <a:path w="2431415" h="1212215">
                  <a:moveTo>
                    <a:pt x="1987123" y="957971"/>
                  </a:moveTo>
                  <a:lnTo>
                    <a:pt x="1813707" y="957971"/>
                  </a:lnTo>
                  <a:lnTo>
                    <a:pt x="1820716" y="956701"/>
                  </a:lnTo>
                  <a:lnTo>
                    <a:pt x="1829209" y="951621"/>
                  </a:lnTo>
                  <a:lnTo>
                    <a:pt x="1839525" y="942731"/>
                  </a:lnTo>
                  <a:lnTo>
                    <a:pt x="1850033" y="940191"/>
                  </a:lnTo>
                  <a:lnTo>
                    <a:pt x="1860405" y="936381"/>
                  </a:lnTo>
                  <a:lnTo>
                    <a:pt x="1869698" y="933841"/>
                  </a:lnTo>
                  <a:lnTo>
                    <a:pt x="1876965" y="935111"/>
                  </a:lnTo>
                  <a:lnTo>
                    <a:pt x="1879125" y="936381"/>
                  </a:lnTo>
                  <a:lnTo>
                    <a:pt x="1879845" y="937651"/>
                  </a:lnTo>
                  <a:lnTo>
                    <a:pt x="1882005" y="940191"/>
                  </a:lnTo>
                  <a:lnTo>
                    <a:pt x="1939660" y="940191"/>
                  </a:lnTo>
                  <a:lnTo>
                    <a:pt x="1943136" y="941461"/>
                  </a:lnTo>
                  <a:lnTo>
                    <a:pt x="1949684" y="944001"/>
                  </a:lnTo>
                  <a:lnTo>
                    <a:pt x="1956164" y="947811"/>
                  </a:lnTo>
                  <a:lnTo>
                    <a:pt x="1957604" y="947811"/>
                  </a:lnTo>
                  <a:lnTo>
                    <a:pt x="1957604" y="949081"/>
                  </a:lnTo>
                  <a:lnTo>
                    <a:pt x="1958324" y="949081"/>
                  </a:lnTo>
                  <a:lnTo>
                    <a:pt x="1963859" y="950351"/>
                  </a:lnTo>
                  <a:lnTo>
                    <a:pt x="1984963" y="950351"/>
                  </a:lnTo>
                  <a:lnTo>
                    <a:pt x="1987123" y="954161"/>
                  </a:lnTo>
                  <a:lnTo>
                    <a:pt x="1987123" y="957971"/>
                  </a:lnTo>
                  <a:close/>
                </a:path>
                <a:path w="2431415" h="1212215">
                  <a:moveTo>
                    <a:pt x="1919444" y="940191"/>
                  </a:moveTo>
                  <a:lnTo>
                    <a:pt x="1882005" y="940191"/>
                  </a:lnTo>
                  <a:lnTo>
                    <a:pt x="1892917" y="936381"/>
                  </a:lnTo>
                  <a:lnTo>
                    <a:pt x="1902345" y="936381"/>
                  </a:lnTo>
                  <a:lnTo>
                    <a:pt x="1910962" y="938921"/>
                  </a:lnTo>
                  <a:lnTo>
                    <a:pt x="1919444" y="940191"/>
                  </a:lnTo>
                  <a:close/>
                </a:path>
                <a:path w="2431415" h="1212215">
                  <a:moveTo>
                    <a:pt x="1939660" y="940191"/>
                  </a:moveTo>
                  <a:lnTo>
                    <a:pt x="1919444" y="940191"/>
                  </a:lnTo>
                  <a:lnTo>
                    <a:pt x="1928422" y="938921"/>
                  </a:lnTo>
                  <a:lnTo>
                    <a:pt x="1936184" y="938921"/>
                  </a:lnTo>
                  <a:lnTo>
                    <a:pt x="1939660" y="940191"/>
                  </a:lnTo>
                  <a:close/>
                </a:path>
                <a:path w="2431415" h="1212215">
                  <a:moveTo>
                    <a:pt x="1984963" y="950351"/>
                  </a:moveTo>
                  <a:lnTo>
                    <a:pt x="1963859" y="950351"/>
                  </a:lnTo>
                  <a:lnTo>
                    <a:pt x="1976548" y="947811"/>
                  </a:lnTo>
                  <a:lnTo>
                    <a:pt x="1982083" y="949081"/>
                  </a:lnTo>
                  <a:lnTo>
                    <a:pt x="1984963" y="950351"/>
                  </a:lnTo>
                  <a:close/>
                </a:path>
                <a:path w="2431415" h="1212215">
                  <a:moveTo>
                    <a:pt x="1792726" y="997341"/>
                  </a:moveTo>
                  <a:lnTo>
                    <a:pt x="1788406" y="997341"/>
                  </a:lnTo>
                  <a:lnTo>
                    <a:pt x="1784840" y="990991"/>
                  </a:lnTo>
                  <a:lnTo>
                    <a:pt x="1779598" y="970671"/>
                  </a:lnTo>
                  <a:lnTo>
                    <a:pt x="1774006" y="964321"/>
                  </a:lnTo>
                  <a:lnTo>
                    <a:pt x="1771126" y="963051"/>
                  </a:lnTo>
                  <a:lnTo>
                    <a:pt x="1987123" y="963051"/>
                  </a:lnTo>
                  <a:lnTo>
                    <a:pt x="1991140" y="965591"/>
                  </a:lnTo>
                  <a:lnTo>
                    <a:pt x="1966244" y="965591"/>
                  </a:lnTo>
                  <a:lnTo>
                    <a:pt x="1961204" y="970671"/>
                  </a:lnTo>
                  <a:lnTo>
                    <a:pt x="1955804" y="983371"/>
                  </a:lnTo>
                  <a:lnTo>
                    <a:pt x="1953284" y="983371"/>
                  </a:lnTo>
                  <a:lnTo>
                    <a:pt x="1947524" y="988451"/>
                  </a:lnTo>
                  <a:lnTo>
                    <a:pt x="1932404" y="988451"/>
                  </a:lnTo>
                  <a:lnTo>
                    <a:pt x="1930471" y="989721"/>
                  </a:lnTo>
                  <a:lnTo>
                    <a:pt x="1859775" y="989721"/>
                  </a:lnTo>
                  <a:lnTo>
                    <a:pt x="1847479" y="990991"/>
                  </a:lnTo>
                  <a:lnTo>
                    <a:pt x="1842188" y="994801"/>
                  </a:lnTo>
                  <a:lnTo>
                    <a:pt x="1795606" y="994801"/>
                  </a:lnTo>
                  <a:lnTo>
                    <a:pt x="1792726" y="997341"/>
                  </a:lnTo>
                  <a:close/>
                </a:path>
                <a:path w="2431415" h="1212215">
                  <a:moveTo>
                    <a:pt x="1994323" y="1048141"/>
                  </a:moveTo>
                  <a:lnTo>
                    <a:pt x="1987123" y="1048141"/>
                  </a:lnTo>
                  <a:lnTo>
                    <a:pt x="1979316" y="1039251"/>
                  </a:lnTo>
                  <a:lnTo>
                    <a:pt x="1974344" y="1026551"/>
                  </a:lnTo>
                  <a:lnTo>
                    <a:pt x="1970721" y="1013851"/>
                  </a:lnTo>
                  <a:lnTo>
                    <a:pt x="1966964" y="1003691"/>
                  </a:lnTo>
                  <a:lnTo>
                    <a:pt x="1969101" y="988451"/>
                  </a:lnTo>
                  <a:lnTo>
                    <a:pt x="1970024" y="977021"/>
                  </a:lnTo>
                  <a:lnTo>
                    <a:pt x="1969596" y="969401"/>
                  </a:lnTo>
                  <a:lnTo>
                    <a:pt x="1967684" y="966861"/>
                  </a:lnTo>
                  <a:lnTo>
                    <a:pt x="1966244" y="965591"/>
                  </a:lnTo>
                  <a:lnTo>
                    <a:pt x="1991140" y="965591"/>
                  </a:lnTo>
                  <a:lnTo>
                    <a:pt x="1995156" y="968131"/>
                  </a:lnTo>
                  <a:lnTo>
                    <a:pt x="2002243" y="975751"/>
                  </a:lnTo>
                  <a:lnTo>
                    <a:pt x="2008791" y="983371"/>
                  </a:lnTo>
                  <a:lnTo>
                    <a:pt x="2015203" y="993531"/>
                  </a:lnTo>
                  <a:lnTo>
                    <a:pt x="2015203" y="1004961"/>
                  </a:lnTo>
                  <a:lnTo>
                    <a:pt x="2022979" y="1004961"/>
                  </a:lnTo>
                  <a:lnTo>
                    <a:pt x="2023843" y="1007501"/>
                  </a:lnTo>
                  <a:lnTo>
                    <a:pt x="2028883" y="1010041"/>
                  </a:lnTo>
                  <a:lnTo>
                    <a:pt x="2034643" y="1011311"/>
                  </a:lnTo>
                  <a:lnTo>
                    <a:pt x="2039683" y="1012581"/>
                  </a:lnTo>
                  <a:lnTo>
                    <a:pt x="2044329" y="1016391"/>
                  </a:lnTo>
                  <a:lnTo>
                    <a:pt x="2048232" y="1021471"/>
                  </a:lnTo>
                  <a:lnTo>
                    <a:pt x="2050921" y="1029091"/>
                  </a:lnTo>
                  <a:lnTo>
                    <a:pt x="2051922" y="1039251"/>
                  </a:lnTo>
                  <a:lnTo>
                    <a:pt x="2054815" y="1045601"/>
                  </a:lnTo>
                  <a:lnTo>
                    <a:pt x="1999363" y="1045601"/>
                  </a:lnTo>
                  <a:lnTo>
                    <a:pt x="1994323" y="1048141"/>
                  </a:lnTo>
                  <a:close/>
                </a:path>
                <a:path w="2431415" h="1212215">
                  <a:moveTo>
                    <a:pt x="1955341" y="984459"/>
                  </a:moveTo>
                  <a:lnTo>
                    <a:pt x="1954724" y="983371"/>
                  </a:lnTo>
                  <a:lnTo>
                    <a:pt x="1955804" y="983371"/>
                  </a:lnTo>
                  <a:lnTo>
                    <a:pt x="1955341" y="984459"/>
                  </a:lnTo>
                  <a:close/>
                </a:path>
                <a:path w="2431415" h="1212215">
                  <a:moveTo>
                    <a:pt x="1954724" y="985911"/>
                  </a:moveTo>
                  <a:lnTo>
                    <a:pt x="1955341" y="984459"/>
                  </a:lnTo>
                  <a:lnTo>
                    <a:pt x="1955444" y="984641"/>
                  </a:lnTo>
                  <a:lnTo>
                    <a:pt x="1954724" y="985911"/>
                  </a:lnTo>
                  <a:close/>
                </a:path>
                <a:path w="2431415" h="1212215">
                  <a:moveTo>
                    <a:pt x="1941764" y="993531"/>
                  </a:moveTo>
                  <a:lnTo>
                    <a:pt x="1934564" y="989721"/>
                  </a:lnTo>
                  <a:lnTo>
                    <a:pt x="1933844" y="989721"/>
                  </a:lnTo>
                  <a:lnTo>
                    <a:pt x="1932404" y="988451"/>
                  </a:lnTo>
                  <a:lnTo>
                    <a:pt x="1947524" y="988451"/>
                  </a:lnTo>
                  <a:lnTo>
                    <a:pt x="1941764" y="993531"/>
                  </a:lnTo>
                  <a:close/>
                </a:path>
                <a:path w="2431415" h="1212215">
                  <a:moveTo>
                    <a:pt x="1916936" y="998611"/>
                  </a:moveTo>
                  <a:lnTo>
                    <a:pt x="1905315" y="998611"/>
                  </a:lnTo>
                  <a:lnTo>
                    <a:pt x="1894638" y="996071"/>
                  </a:lnTo>
                  <a:lnTo>
                    <a:pt x="1882005" y="996071"/>
                  </a:lnTo>
                  <a:lnTo>
                    <a:pt x="1870586" y="993531"/>
                  </a:lnTo>
                  <a:lnTo>
                    <a:pt x="1859775" y="989721"/>
                  </a:lnTo>
                  <a:lnTo>
                    <a:pt x="1930471" y="989721"/>
                  </a:lnTo>
                  <a:lnTo>
                    <a:pt x="1916936" y="998611"/>
                  </a:lnTo>
                  <a:close/>
                </a:path>
                <a:path w="2431415" h="1212215">
                  <a:moveTo>
                    <a:pt x="1800646" y="1020201"/>
                  </a:moveTo>
                  <a:lnTo>
                    <a:pt x="1797766" y="1018931"/>
                  </a:lnTo>
                  <a:lnTo>
                    <a:pt x="1799206" y="1002421"/>
                  </a:lnTo>
                  <a:lnTo>
                    <a:pt x="1795606" y="994801"/>
                  </a:lnTo>
                  <a:lnTo>
                    <a:pt x="1842188" y="994801"/>
                  </a:lnTo>
                  <a:lnTo>
                    <a:pt x="1831606" y="1002421"/>
                  </a:lnTo>
                  <a:lnTo>
                    <a:pt x="1823776" y="1006231"/>
                  </a:lnTo>
                  <a:lnTo>
                    <a:pt x="1808566" y="1006231"/>
                  </a:lnTo>
                  <a:lnTo>
                    <a:pt x="1803526" y="1016391"/>
                  </a:lnTo>
                  <a:lnTo>
                    <a:pt x="1800646" y="1020201"/>
                  </a:lnTo>
                  <a:close/>
                </a:path>
                <a:path w="2431415" h="1212215">
                  <a:moveTo>
                    <a:pt x="2022979" y="1004961"/>
                  </a:moveTo>
                  <a:lnTo>
                    <a:pt x="2015203" y="1004961"/>
                  </a:lnTo>
                  <a:lnTo>
                    <a:pt x="2021683" y="1001151"/>
                  </a:lnTo>
                  <a:lnTo>
                    <a:pt x="2022979" y="1004961"/>
                  </a:lnTo>
                  <a:close/>
                </a:path>
                <a:path w="2431415" h="1212215">
                  <a:moveTo>
                    <a:pt x="1803526" y="1018931"/>
                  </a:moveTo>
                  <a:lnTo>
                    <a:pt x="1802806" y="1018931"/>
                  </a:lnTo>
                  <a:lnTo>
                    <a:pt x="1804246" y="1015121"/>
                  </a:lnTo>
                  <a:lnTo>
                    <a:pt x="1808566" y="1006231"/>
                  </a:lnTo>
                  <a:lnTo>
                    <a:pt x="1823776" y="1006231"/>
                  </a:lnTo>
                  <a:lnTo>
                    <a:pt x="1815406" y="1012581"/>
                  </a:lnTo>
                  <a:lnTo>
                    <a:pt x="1808116" y="1017661"/>
                  </a:lnTo>
                  <a:lnTo>
                    <a:pt x="1803526" y="1018931"/>
                  </a:lnTo>
                  <a:close/>
                </a:path>
                <a:path w="2431415" h="1212215">
                  <a:moveTo>
                    <a:pt x="2082792" y="1167521"/>
                  </a:moveTo>
                  <a:lnTo>
                    <a:pt x="2074242" y="1167521"/>
                  </a:lnTo>
                  <a:lnTo>
                    <a:pt x="2071362" y="1166251"/>
                  </a:lnTo>
                  <a:lnTo>
                    <a:pt x="2069922" y="1162441"/>
                  </a:lnTo>
                  <a:lnTo>
                    <a:pt x="2068482" y="1162441"/>
                  </a:lnTo>
                  <a:lnTo>
                    <a:pt x="2067042" y="1161171"/>
                  </a:lnTo>
                  <a:lnTo>
                    <a:pt x="2068482" y="1158631"/>
                  </a:lnTo>
                  <a:lnTo>
                    <a:pt x="2067762" y="1149741"/>
                  </a:lnTo>
                  <a:lnTo>
                    <a:pt x="2059122" y="1145931"/>
                  </a:lnTo>
                  <a:lnTo>
                    <a:pt x="2053362" y="1145931"/>
                  </a:lnTo>
                  <a:lnTo>
                    <a:pt x="2046961" y="1138311"/>
                  </a:lnTo>
                  <a:lnTo>
                    <a:pt x="2040493" y="1126881"/>
                  </a:lnTo>
                  <a:lnTo>
                    <a:pt x="2033619" y="1114181"/>
                  </a:lnTo>
                  <a:lnTo>
                    <a:pt x="2026003" y="1101481"/>
                  </a:lnTo>
                  <a:lnTo>
                    <a:pt x="2014865" y="1055761"/>
                  </a:lnTo>
                  <a:lnTo>
                    <a:pt x="2004403" y="1045601"/>
                  </a:lnTo>
                  <a:lnTo>
                    <a:pt x="2054815" y="1045601"/>
                  </a:lnTo>
                  <a:lnTo>
                    <a:pt x="2055972" y="1048141"/>
                  </a:lnTo>
                  <a:lnTo>
                    <a:pt x="2060562" y="1054491"/>
                  </a:lnTo>
                  <a:lnTo>
                    <a:pt x="2065692" y="1059571"/>
                  </a:lnTo>
                  <a:lnTo>
                    <a:pt x="2071362" y="1062111"/>
                  </a:lnTo>
                  <a:lnTo>
                    <a:pt x="2078562" y="1065921"/>
                  </a:lnTo>
                  <a:lnTo>
                    <a:pt x="2082162" y="1065921"/>
                  </a:lnTo>
                  <a:lnTo>
                    <a:pt x="2083602" y="1071001"/>
                  </a:lnTo>
                  <a:lnTo>
                    <a:pt x="2086482" y="1074811"/>
                  </a:lnTo>
                  <a:lnTo>
                    <a:pt x="2090802" y="1076081"/>
                  </a:lnTo>
                  <a:lnTo>
                    <a:pt x="2096674" y="1078621"/>
                  </a:lnTo>
                  <a:lnTo>
                    <a:pt x="2103222" y="1078621"/>
                  </a:lnTo>
                  <a:lnTo>
                    <a:pt x="2116721" y="1081161"/>
                  </a:lnTo>
                  <a:lnTo>
                    <a:pt x="2117441" y="1086241"/>
                  </a:lnTo>
                  <a:lnTo>
                    <a:pt x="2120321" y="1088781"/>
                  </a:lnTo>
                  <a:lnTo>
                    <a:pt x="2123201" y="1090051"/>
                  </a:lnTo>
                  <a:lnTo>
                    <a:pt x="2130491" y="1091321"/>
                  </a:lnTo>
                  <a:lnTo>
                    <a:pt x="2253519" y="1091321"/>
                  </a:lnTo>
                  <a:lnTo>
                    <a:pt x="2254959" y="1095131"/>
                  </a:lnTo>
                  <a:lnTo>
                    <a:pt x="2257119" y="1097671"/>
                  </a:lnTo>
                  <a:lnTo>
                    <a:pt x="2260719" y="1098941"/>
                  </a:lnTo>
                  <a:lnTo>
                    <a:pt x="2267199" y="1101481"/>
                  </a:lnTo>
                  <a:lnTo>
                    <a:pt x="2279799" y="1101481"/>
                  </a:lnTo>
                  <a:lnTo>
                    <a:pt x="2283039" y="1102751"/>
                  </a:lnTo>
                  <a:lnTo>
                    <a:pt x="2283759" y="1104021"/>
                  </a:lnTo>
                  <a:lnTo>
                    <a:pt x="2284479" y="1104021"/>
                  </a:lnTo>
                  <a:lnTo>
                    <a:pt x="2280879" y="1119261"/>
                  </a:lnTo>
                  <a:lnTo>
                    <a:pt x="2283039" y="1125611"/>
                  </a:lnTo>
                  <a:lnTo>
                    <a:pt x="2290239" y="1129421"/>
                  </a:lnTo>
                  <a:lnTo>
                    <a:pt x="2386203" y="1129421"/>
                  </a:lnTo>
                  <a:lnTo>
                    <a:pt x="2386546" y="1135771"/>
                  </a:lnTo>
                  <a:lnTo>
                    <a:pt x="2235193" y="1135771"/>
                  </a:lnTo>
                  <a:lnTo>
                    <a:pt x="2226070" y="1138311"/>
                  </a:lnTo>
                  <a:lnTo>
                    <a:pt x="2191600" y="1138311"/>
                  </a:lnTo>
                  <a:lnTo>
                    <a:pt x="2187965" y="1144661"/>
                  </a:lnTo>
                  <a:lnTo>
                    <a:pt x="2158481" y="1144661"/>
                  </a:lnTo>
                  <a:lnTo>
                    <a:pt x="2144689" y="1145931"/>
                  </a:lnTo>
                  <a:lnTo>
                    <a:pt x="2114975" y="1157361"/>
                  </a:lnTo>
                  <a:lnTo>
                    <a:pt x="2097282" y="1157361"/>
                  </a:lnTo>
                  <a:lnTo>
                    <a:pt x="2089126" y="1163711"/>
                  </a:lnTo>
                  <a:lnTo>
                    <a:pt x="2082792" y="1167521"/>
                  </a:lnTo>
                  <a:close/>
                </a:path>
                <a:path w="2431415" h="1212215">
                  <a:moveTo>
                    <a:pt x="2249920" y="1091321"/>
                  </a:moveTo>
                  <a:lnTo>
                    <a:pt x="2130491" y="1091321"/>
                  </a:lnTo>
                  <a:lnTo>
                    <a:pt x="2147501" y="1088781"/>
                  </a:lnTo>
                  <a:lnTo>
                    <a:pt x="2155601" y="1088781"/>
                  </a:lnTo>
                  <a:lnTo>
                    <a:pt x="2164500" y="1086241"/>
                  </a:lnTo>
                  <a:lnTo>
                    <a:pt x="2185267" y="1078621"/>
                  </a:lnTo>
                  <a:lnTo>
                    <a:pt x="2193760" y="1079891"/>
                  </a:lnTo>
                  <a:lnTo>
                    <a:pt x="2196640" y="1079891"/>
                  </a:lnTo>
                  <a:lnTo>
                    <a:pt x="2198080" y="1082431"/>
                  </a:lnTo>
                  <a:lnTo>
                    <a:pt x="2199520" y="1086241"/>
                  </a:lnTo>
                  <a:lnTo>
                    <a:pt x="2243260" y="1086241"/>
                  </a:lnTo>
                  <a:lnTo>
                    <a:pt x="2244160" y="1087511"/>
                  </a:lnTo>
                  <a:lnTo>
                    <a:pt x="2249920" y="1091321"/>
                  </a:lnTo>
                  <a:close/>
                </a:path>
                <a:path w="2431415" h="1212215">
                  <a:moveTo>
                    <a:pt x="2243260" y="1086241"/>
                  </a:moveTo>
                  <a:lnTo>
                    <a:pt x="2205280" y="1086241"/>
                  </a:lnTo>
                  <a:lnTo>
                    <a:pt x="2213920" y="1079891"/>
                  </a:lnTo>
                  <a:lnTo>
                    <a:pt x="2219680" y="1082431"/>
                  </a:lnTo>
                  <a:lnTo>
                    <a:pt x="2219680" y="1083701"/>
                  </a:lnTo>
                  <a:lnTo>
                    <a:pt x="2241460" y="1083701"/>
                  </a:lnTo>
                  <a:lnTo>
                    <a:pt x="2243260" y="1086241"/>
                  </a:lnTo>
                  <a:close/>
                </a:path>
                <a:path w="2431415" h="1212215">
                  <a:moveTo>
                    <a:pt x="2241460" y="1083701"/>
                  </a:moveTo>
                  <a:lnTo>
                    <a:pt x="2221120" y="1083701"/>
                  </a:lnTo>
                  <a:lnTo>
                    <a:pt x="2227600" y="1079891"/>
                  </a:lnTo>
                  <a:lnTo>
                    <a:pt x="2232640" y="1079891"/>
                  </a:lnTo>
                  <a:lnTo>
                    <a:pt x="2236960" y="1081161"/>
                  </a:lnTo>
                  <a:lnTo>
                    <a:pt x="2240560" y="1082431"/>
                  </a:lnTo>
                  <a:lnTo>
                    <a:pt x="2241460" y="1083701"/>
                  </a:lnTo>
                  <a:close/>
                </a:path>
                <a:path w="2431415" h="1212215">
                  <a:moveTo>
                    <a:pt x="2279799" y="1101481"/>
                  </a:moveTo>
                  <a:lnTo>
                    <a:pt x="2267199" y="1101481"/>
                  </a:lnTo>
                  <a:lnTo>
                    <a:pt x="2276559" y="1100211"/>
                  </a:lnTo>
                  <a:lnTo>
                    <a:pt x="2279799" y="1101481"/>
                  </a:lnTo>
                  <a:close/>
                </a:path>
                <a:path w="2431415" h="1212215">
                  <a:moveTo>
                    <a:pt x="2386203" y="1129421"/>
                  </a:moveTo>
                  <a:lnTo>
                    <a:pt x="2290239" y="1129421"/>
                  </a:lnTo>
                  <a:lnTo>
                    <a:pt x="2296719" y="1124341"/>
                  </a:lnTo>
                  <a:lnTo>
                    <a:pt x="2304639" y="1116721"/>
                  </a:lnTo>
                  <a:lnTo>
                    <a:pt x="2314482" y="1114181"/>
                  </a:lnTo>
                  <a:lnTo>
                    <a:pt x="2323448" y="1112911"/>
                  </a:lnTo>
                  <a:lnTo>
                    <a:pt x="2331470" y="1114181"/>
                  </a:lnTo>
                  <a:lnTo>
                    <a:pt x="2338478" y="1116721"/>
                  </a:lnTo>
                  <a:lnTo>
                    <a:pt x="2344238" y="1119261"/>
                  </a:lnTo>
                  <a:lnTo>
                    <a:pt x="2347118" y="1121801"/>
                  </a:lnTo>
                  <a:lnTo>
                    <a:pt x="2384378" y="1121801"/>
                  </a:lnTo>
                  <a:lnTo>
                    <a:pt x="2385998" y="1125611"/>
                  </a:lnTo>
                  <a:lnTo>
                    <a:pt x="2386203" y="1129421"/>
                  </a:lnTo>
                  <a:close/>
                </a:path>
                <a:path w="2431415" h="1212215">
                  <a:moveTo>
                    <a:pt x="2384378" y="1121801"/>
                  </a:moveTo>
                  <a:lnTo>
                    <a:pt x="2347118" y="1121801"/>
                  </a:lnTo>
                  <a:lnTo>
                    <a:pt x="2364218" y="1116721"/>
                  </a:lnTo>
                  <a:lnTo>
                    <a:pt x="2371823" y="1116721"/>
                  </a:lnTo>
                  <a:lnTo>
                    <a:pt x="2378078" y="1117991"/>
                  </a:lnTo>
                  <a:lnTo>
                    <a:pt x="2383838" y="1120531"/>
                  </a:lnTo>
                  <a:lnTo>
                    <a:pt x="2384378" y="1121801"/>
                  </a:lnTo>
                  <a:close/>
                </a:path>
                <a:path w="2431415" h="1212215">
                  <a:moveTo>
                    <a:pt x="2254959" y="1161171"/>
                  </a:moveTo>
                  <a:lnTo>
                    <a:pt x="2235193" y="1135771"/>
                  </a:lnTo>
                  <a:lnTo>
                    <a:pt x="2386546" y="1135771"/>
                  </a:lnTo>
                  <a:lnTo>
                    <a:pt x="2387438" y="1152281"/>
                  </a:lnTo>
                  <a:lnTo>
                    <a:pt x="2392477" y="1158631"/>
                  </a:lnTo>
                  <a:lnTo>
                    <a:pt x="2395357" y="1159901"/>
                  </a:lnTo>
                  <a:lnTo>
                    <a:pt x="2263881" y="1159901"/>
                  </a:lnTo>
                  <a:lnTo>
                    <a:pt x="2254959" y="1161171"/>
                  </a:lnTo>
                  <a:close/>
                </a:path>
                <a:path w="2431415" h="1212215">
                  <a:moveTo>
                    <a:pt x="2208160" y="1145931"/>
                  </a:moveTo>
                  <a:lnTo>
                    <a:pt x="2207440" y="1143391"/>
                  </a:lnTo>
                  <a:lnTo>
                    <a:pt x="2203120" y="1142121"/>
                  </a:lnTo>
                  <a:lnTo>
                    <a:pt x="2198080" y="1139581"/>
                  </a:lnTo>
                  <a:lnTo>
                    <a:pt x="2190880" y="1139581"/>
                  </a:lnTo>
                  <a:lnTo>
                    <a:pt x="2191600" y="1138311"/>
                  </a:lnTo>
                  <a:lnTo>
                    <a:pt x="2226070" y="1138311"/>
                  </a:lnTo>
                  <a:lnTo>
                    <a:pt x="2216811" y="1140851"/>
                  </a:lnTo>
                  <a:lnTo>
                    <a:pt x="2208160" y="1145931"/>
                  </a:lnTo>
                  <a:close/>
                </a:path>
                <a:path w="2431415" h="1212215">
                  <a:moveTo>
                    <a:pt x="2192320" y="1140851"/>
                  </a:moveTo>
                  <a:lnTo>
                    <a:pt x="2191600" y="1139581"/>
                  </a:lnTo>
                  <a:lnTo>
                    <a:pt x="2198080" y="1139581"/>
                  </a:lnTo>
                  <a:lnTo>
                    <a:pt x="2192320" y="1140851"/>
                  </a:lnTo>
                  <a:close/>
                </a:path>
                <a:path w="2431415" h="1212215">
                  <a:moveTo>
                    <a:pt x="2174692" y="1156091"/>
                  </a:moveTo>
                  <a:lnTo>
                    <a:pt x="2169281" y="1153551"/>
                  </a:lnTo>
                  <a:lnTo>
                    <a:pt x="2165681" y="1152281"/>
                  </a:lnTo>
                  <a:lnTo>
                    <a:pt x="2162081" y="1149741"/>
                  </a:lnTo>
                  <a:lnTo>
                    <a:pt x="2158481" y="1144661"/>
                  </a:lnTo>
                  <a:lnTo>
                    <a:pt x="2187965" y="1144661"/>
                  </a:lnTo>
                  <a:lnTo>
                    <a:pt x="2185784" y="1148471"/>
                  </a:lnTo>
                  <a:lnTo>
                    <a:pt x="2180171" y="1153551"/>
                  </a:lnTo>
                  <a:lnTo>
                    <a:pt x="2174692" y="1156091"/>
                  </a:lnTo>
                  <a:close/>
                </a:path>
                <a:path w="2431415" h="1212215">
                  <a:moveTo>
                    <a:pt x="2111704" y="1158631"/>
                  </a:moveTo>
                  <a:lnTo>
                    <a:pt x="2098722" y="1157361"/>
                  </a:lnTo>
                  <a:lnTo>
                    <a:pt x="2114975" y="1157361"/>
                  </a:lnTo>
                  <a:lnTo>
                    <a:pt x="2111704" y="1158631"/>
                  </a:lnTo>
                  <a:close/>
                </a:path>
                <a:path w="2431415" h="1212215">
                  <a:moveTo>
                    <a:pt x="2355758" y="1209431"/>
                  </a:moveTo>
                  <a:lnTo>
                    <a:pt x="2348153" y="1209431"/>
                  </a:lnTo>
                  <a:lnTo>
                    <a:pt x="2341358" y="1206891"/>
                  </a:lnTo>
                  <a:lnTo>
                    <a:pt x="2334147" y="1203081"/>
                  </a:lnTo>
                  <a:lnTo>
                    <a:pt x="2327408" y="1196731"/>
                  </a:lnTo>
                  <a:lnTo>
                    <a:pt x="2320805" y="1189111"/>
                  </a:lnTo>
                  <a:lnTo>
                    <a:pt x="2313999" y="1181491"/>
                  </a:lnTo>
                  <a:lnTo>
                    <a:pt x="2294559" y="1170061"/>
                  </a:lnTo>
                  <a:lnTo>
                    <a:pt x="2288079" y="1167521"/>
                  </a:lnTo>
                  <a:lnTo>
                    <a:pt x="2280373" y="1163711"/>
                  </a:lnTo>
                  <a:lnTo>
                    <a:pt x="2272329" y="1161171"/>
                  </a:lnTo>
                  <a:lnTo>
                    <a:pt x="2263881" y="1159901"/>
                  </a:lnTo>
                  <a:lnTo>
                    <a:pt x="2395357" y="1159901"/>
                  </a:lnTo>
                  <a:lnTo>
                    <a:pt x="2404121" y="1163711"/>
                  </a:lnTo>
                  <a:lnTo>
                    <a:pt x="2424877" y="1163711"/>
                  </a:lnTo>
                  <a:lnTo>
                    <a:pt x="2425597" y="1171331"/>
                  </a:lnTo>
                  <a:lnTo>
                    <a:pt x="2431357" y="1178951"/>
                  </a:lnTo>
                  <a:lnTo>
                    <a:pt x="2425375" y="1194191"/>
                  </a:lnTo>
                  <a:lnTo>
                    <a:pt x="2392387" y="1194191"/>
                  </a:lnTo>
                  <a:lnTo>
                    <a:pt x="2384074" y="1196731"/>
                  </a:lnTo>
                  <a:lnTo>
                    <a:pt x="2374478" y="1201811"/>
                  </a:lnTo>
                  <a:lnTo>
                    <a:pt x="2364443" y="1208161"/>
                  </a:lnTo>
                  <a:lnTo>
                    <a:pt x="2355758" y="1209431"/>
                  </a:lnTo>
                  <a:close/>
                </a:path>
                <a:path w="2431415" h="1212215">
                  <a:moveTo>
                    <a:pt x="2065602" y="1163711"/>
                  </a:moveTo>
                  <a:lnTo>
                    <a:pt x="2067042" y="1161171"/>
                  </a:lnTo>
                  <a:lnTo>
                    <a:pt x="2067042" y="1162441"/>
                  </a:lnTo>
                  <a:lnTo>
                    <a:pt x="2065602" y="1163711"/>
                  </a:lnTo>
                  <a:close/>
                </a:path>
                <a:path w="2431415" h="1212215">
                  <a:moveTo>
                    <a:pt x="2418397" y="1211971"/>
                  </a:moveTo>
                  <a:lnTo>
                    <a:pt x="2415517" y="1205621"/>
                  </a:lnTo>
                  <a:lnTo>
                    <a:pt x="2411197" y="1199271"/>
                  </a:lnTo>
                  <a:lnTo>
                    <a:pt x="2405437" y="1195461"/>
                  </a:lnTo>
                  <a:lnTo>
                    <a:pt x="2399486" y="1194191"/>
                  </a:lnTo>
                  <a:lnTo>
                    <a:pt x="2425375" y="1194191"/>
                  </a:lnTo>
                  <a:lnTo>
                    <a:pt x="2418397" y="1211971"/>
                  </a:lnTo>
                  <a:close/>
                </a:path>
                <a:path w="2431415" h="1212215">
                  <a:moveTo>
                    <a:pt x="0" y="17358"/>
                  </a:moveTo>
                  <a:lnTo>
                    <a:pt x="0" y="0"/>
                  </a:lnTo>
                  <a:lnTo>
                    <a:pt x="1797" y="1786"/>
                  </a:lnTo>
                  <a:lnTo>
                    <a:pt x="2292" y="6522"/>
                  </a:lnTo>
                  <a:lnTo>
                    <a:pt x="357" y="16253"/>
                  </a:lnTo>
                  <a:lnTo>
                    <a:pt x="0" y="173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5729922" y="-359"/>
            <a:ext cx="2559050" cy="1918335"/>
            <a:chOff x="15729922" y="-359"/>
            <a:chExt cx="2559050" cy="1918335"/>
          </a:xfrm>
        </p:grpSpPr>
        <p:sp>
          <p:nvSpPr>
            <p:cNvPr id="16" name="object 16"/>
            <p:cNvSpPr/>
            <p:nvPr/>
          </p:nvSpPr>
          <p:spPr>
            <a:xfrm>
              <a:off x="15729922" y="0"/>
              <a:ext cx="2558415" cy="1918335"/>
            </a:xfrm>
            <a:custGeom>
              <a:avLst/>
              <a:gdLst/>
              <a:ahLst/>
              <a:cxnLst/>
              <a:rect l="l" t="t" r="r" b="b"/>
              <a:pathLst>
                <a:path w="2558415" h="1918335">
                  <a:moveTo>
                    <a:pt x="105754" y="105059"/>
                  </a:moveTo>
                  <a:lnTo>
                    <a:pt x="59280" y="88960"/>
                  </a:lnTo>
                  <a:lnTo>
                    <a:pt x="28669" y="62737"/>
                  </a:lnTo>
                  <a:lnTo>
                    <a:pt x="4864" y="17490"/>
                  </a:lnTo>
                  <a:lnTo>
                    <a:pt x="0" y="0"/>
                  </a:lnTo>
                  <a:lnTo>
                    <a:pt x="2558078" y="0"/>
                  </a:lnTo>
                  <a:lnTo>
                    <a:pt x="2558078" y="81299"/>
                  </a:lnTo>
                  <a:lnTo>
                    <a:pt x="153994" y="81299"/>
                  </a:lnTo>
                  <a:lnTo>
                    <a:pt x="141596" y="86632"/>
                  </a:lnTo>
                  <a:lnTo>
                    <a:pt x="129334" y="92639"/>
                  </a:lnTo>
                  <a:lnTo>
                    <a:pt x="105754" y="105059"/>
                  </a:lnTo>
                  <a:close/>
                </a:path>
                <a:path w="2558415" h="1918335">
                  <a:moveTo>
                    <a:pt x="855272" y="586731"/>
                  </a:moveTo>
                  <a:lnTo>
                    <a:pt x="817832" y="571611"/>
                  </a:lnTo>
                  <a:lnTo>
                    <a:pt x="778592" y="517432"/>
                  </a:lnTo>
                  <a:lnTo>
                    <a:pt x="760952" y="455693"/>
                  </a:lnTo>
                  <a:lnTo>
                    <a:pt x="739690" y="450034"/>
                  </a:lnTo>
                  <a:lnTo>
                    <a:pt x="718832" y="443903"/>
                  </a:lnTo>
                  <a:lnTo>
                    <a:pt x="676712" y="430494"/>
                  </a:lnTo>
                  <a:lnTo>
                    <a:pt x="681077" y="417151"/>
                  </a:lnTo>
                  <a:lnTo>
                    <a:pt x="677072" y="402594"/>
                  </a:lnTo>
                  <a:lnTo>
                    <a:pt x="651512" y="373614"/>
                  </a:lnTo>
                  <a:lnTo>
                    <a:pt x="612835" y="349720"/>
                  </a:lnTo>
                  <a:lnTo>
                    <a:pt x="599673" y="344095"/>
                  </a:lnTo>
                  <a:lnTo>
                    <a:pt x="495993" y="205137"/>
                  </a:lnTo>
                  <a:lnTo>
                    <a:pt x="453561" y="192119"/>
                  </a:lnTo>
                  <a:lnTo>
                    <a:pt x="406747" y="182627"/>
                  </a:lnTo>
                  <a:lnTo>
                    <a:pt x="308886" y="166464"/>
                  </a:lnTo>
                  <a:lnTo>
                    <a:pt x="262298" y="155914"/>
                  </a:lnTo>
                  <a:lnTo>
                    <a:pt x="220244" y="141132"/>
                  </a:lnTo>
                  <a:lnTo>
                    <a:pt x="184954" y="120179"/>
                  </a:lnTo>
                  <a:lnTo>
                    <a:pt x="153994" y="81299"/>
                  </a:lnTo>
                  <a:lnTo>
                    <a:pt x="2558078" y="81299"/>
                  </a:lnTo>
                  <a:lnTo>
                    <a:pt x="2558078" y="534875"/>
                  </a:lnTo>
                  <a:lnTo>
                    <a:pt x="979818" y="534875"/>
                  </a:lnTo>
                  <a:lnTo>
                    <a:pt x="953192" y="540652"/>
                  </a:lnTo>
                  <a:lnTo>
                    <a:pt x="931513" y="555648"/>
                  </a:lnTo>
                  <a:lnTo>
                    <a:pt x="908822" y="570441"/>
                  </a:lnTo>
                  <a:lnTo>
                    <a:pt x="883836" y="581860"/>
                  </a:lnTo>
                  <a:lnTo>
                    <a:pt x="855272" y="586731"/>
                  </a:lnTo>
                  <a:close/>
                </a:path>
                <a:path w="2558415" h="1918335">
                  <a:moveTo>
                    <a:pt x="1218151" y="588891"/>
                  </a:moveTo>
                  <a:lnTo>
                    <a:pt x="1133778" y="559745"/>
                  </a:lnTo>
                  <a:lnTo>
                    <a:pt x="1078111" y="546682"/>
                  </a:lnTo>
                  <a:lnTo>
                    <a:pt x="1024125" y="537638"/>
                  </a:lnTo>
                  <a:lnTo>
                    <a:pt x="979818" y="534875"/>
                  </a:lnTo>
                  <a:lnTo>
                    <a:pt x="2558078" y="534875"/>
                  </a:lnTo>
                  <a:lnTo>
                    <a:pt x="2558078" y="586258"/>
                  </a:lnTo>
                  <a:lnTo>
                    <a:pt x="1221222" y="586258"/>
                  </a:lnTo>
                  <a:lnTo>
                    <a:pt x="1218151" y="588891"/>
                  </a:lnTo>
                  <a:close/>
                </a:path>
                <a:path w="2558415" h="1918335">
                  <a:moveTo>
                    <a:pt x="1866419" y="1226710"/>
                  </a:moveTo>
                  <a:lnTo>
                    <a:pt x="1826549" y="1221040"/>
                  </a:lnTo>
                  <a:lnTo>
                    <a:pt x="1788457" y="1196437"/>
                  </a:lnTo>
                  <a:lnTo>
                    <a:pt x="1773269" y="1162721"/>
                  </a:lnTo>
                  <a:lnTo>
                    <a:pt x="1778838" y="1144092"/>
                  </a:lnTo>
                  <a:lnTo>
                    <a:pt x="1788119" y="1126542"/>
                  </a:lnTo>
                  <a:lnTo>
                    <a:pt x="1793216" y="1109262"/>
                  </a:lnTo>
                  <a:lnTo>
                    <a:pt x="1786229" y="1091442"/>
                  </a:lnTo>
                  <a:lnTo>
                    <a:pt x="1784789" y="1089283"/>
                  </a:lnTo>
                  <a:lnTo>
                    <a:pt x="1782629" y="1087123"/>
                  </a:lnTo>
                  <a:lnTo>
                    <a:pt x="1781189" y="1086403"/>
                  </a:lnTo>
                  <a:lnTo>
                    <a:pt x="1775137" y="1081880"/>
                  </a:lnTo>
                  <a:lnTo>
                    <a:pt x="1762762" y="1073645"/>
                  </a:lnTo>
                  <a:lnTo>
                    <a:pt x="1756710" y="1069123"/>
                  </a:lnTo>
                  <a:lnTo>
                    <a:pt x="1728978" y="1059786"/>
                  </a:lnTo>
                  <a:lnTo>
                    <a:pt x="1693080" y="1057603"/>
                  </a:lnTo>
                  <a:lnTo>
                    <a:pt x="1658396" y="1055961"/>
                  </a:lnTo>
                  <a:lnTo>
                    <a:pt x="1634310" y="1048243"/>
                  </a:lnTo>
                  <a:lnTo>
                    <a:pt x="1629270" y="1044643"/>
                  </a:lnTo>
                  <a:lnTo>
                    <a:pt x="1627110" y="1038883"/>
                  </a:lnTo>
                  <a:lnTo>
                    <a:pt x="1629270" y="1030243"/>
                  </a:lnTo>
                  <a:lnTo>
                    <a:pt x="1627830" y="1029524"/>
                  </a:lnTo>
                  <a:lnTo>
                    <a:pt x="1592077" y="988698"/>
                  </a:lnTo>
                  <a:lnTo>
                    <a:pt x="1557270" y="933855"/>
                  </a:lnTo>
                  <a:lnTo>
                    <a:pt x="1528943" y="883467"/>
                  </a:lnTo>
                  <a:lnTo>
                    <a:pt x="1516950" y="859606"/>
                  </a:lnTo>
                  <a:lnTo>
                    <a:pt x="1509334" y="848683"/>
                  </a:lnTo>
                  <a:lnTo>
                    <a:pt x="1466022" y="796326"/>
                  </a:lnTo>
                  <a:lnTo>
                    <a:pt x="1437750" y="769608"/>
                  </a:lnTo>
                  <a:lnTo>
                    <a:pt x="1398870" y="750168"/>
                  </a:lnTo>
                  <a:lnTo>
                    <a:pt x="1384302" y="749932"/>
                  </a:lnTo>
                  <a:lnTo>
                    <a:pt x="1369801" y="749358"/>
                  </a:lnTo>
                  <a:lnTo>
                    <a:pt x="1331191" y="735048"/>
                  </a:lnTo>
                  <a:lnTo>
                    <a:pt x="1304359" y="692929"/>
                  </a:lnTo>
                  <a:lnTo>
                    <a:pt x="1300951" y="677449"/>
                  </a:lnTo>
                  <a:lnTo>
                    <a:pt x="1294122" y="660068"/>
                  </a:lnTo>
                  <a:lnTo>
                    <a:pt x="1259135" y="613967"/>
                  </a:lnTo>
                  <a:lnTo>
                    <a:pt x="1225981" y="586731"/>
                  </a:lnTo>
                  <a:lnTo>
                    <a:pt x="1221222" y="586258"/>
                  </a:lnTo>
                  <a:lnTo>
                    <a:pt x="2558078" y="586258"/>
                  </a:lnTo>
                  <a:lnTo>
                    <a:pt x="2558078" y="1223200"/>
                  </a:lnTo>
                  <a:lnTo>
                    <a:pt x="1903589" y="1223200"/>
                  </a:lnTo>
                  <a:lnTo>
                    <a:pt x="1885375" y="1225394"/>
                  </a:lnTo>
                  <a:lnTo>
                    <a:pt x="1866419" y="1226710"/>
                  </a:lnTo>
                  <a:close/>
                </a:path>
                <a:path w="2558415" h="1918335">
                  <a:moveTo>
                    <a:pt x="1953269" y="1264960"/>
                  </a:moveTo>
                  <a:lnTo>
                    <a:pt x="1916549" y="1250560"/>
                  </a:lnTo>
                  <a:lnTo>
                    <a:pt x="1902678" y="1230006"/>
                  </a:lnTo>
                  <a:lnTo>
                    <a:pt x="1903589" y="1223200"/>
                  </a:lnTo>
                  <a:lnTo>
                    <a:pt x="2558078" y="1223200"/>
                  </a:lnTo>
                  <a:lnTo>
                    <a:pt x="2558078" y="1250560"/>
                  </a:lnTo>
                  <a:lnTo>
                    <a:pt x="2018789" y="1250560"/>
                  </a:lnTo>
                  <a:lnTo>
                    <a:pt x="2001666" y="1253012"/>
                  </a:lnTo>
                  <a:lnTo>
                    <a:pt x="1970391" y="1262507"/>
                  </a:lnTo>
                  <a:lnTo>
                    <a:pt x="1953269" y="1264960"/>
                  </a:lnTo>
                  <a:close/>
                </a:path>
                <a:path w="2558415" h="1918335">
                  <a:moveTo>
                    <a:pt x="2070629" y="1291599"/>
                  </a:moveTo>
                  <a:lnTo>
                    <a:pt x="2047847" y="1258255"/>
                  </a:lnTo>
                  <a:lnTo>
                    <a:pt x="2018789" y="1250560"/>
                  </a:lnTo>
                  <a:lnTo>
                    <a:pt x="2558078" y="1250560"/>
                  </a:lnTo>
                  <a:lnTo>
                    <a:pt x="2558078" y="1289552"/>
                  </a:lnTo>
                  <a:lnTo>
                    <a:pt x="2085355" y="1289552"/>
                  </a:lnTo>
                  <a:lnTo>
                    <a:pt x="2070629" y="1291599"/>
                  </a:lnTo>
                  <a:close/>
                </a:path>
                <a:path w="2558415" h="1918335">
                  <a:moveTo>
                    <a:pt x="2220388" y="1471596"/>
                  </a:moveTo>
                  <a:lnTo>
                    <a:pt x="2206551" y="1432514"/>
                  </a:lnTo>
                  <a:lnTo>
                    <a:pt x="2176108" y="1383038"/>
                  </a:lnTo>
                  <a:lnTo>
                    <a:pt x="2145666" y="1335721"/>
                  </a:lnTo>
                  <a:lnTo>
                    <a:pt x="2131829" y="1303119"/>
                  </a:lnTo>
                  <a:lnTo>
                    <a:pt x="2116697" y="1295447"/>
                  </a:lnTo>
                  <a:lnTo>
                    <a:pt x="2100959" y="1290879"/>
                  </a:lnTo>
                  <a:lnTo>
                    <a:pt x="2085355" y="1289552"/>
                  </a:lnTo>
                  <a:lnTo>
                    <a:pt x="2558078" y="1289552"/>
                  </a:lnTo>
                  <a:lnTo>
                    <a:pt x="2558078" y="1463013"/>
                  </a:lnTo>
                  <a:lnTo>
                    <a:pt x="2250853" y="1463013"/>
                  </a:lnTo>
                  <a:lnTo>
                    <a:pt x="2220388" y="1471596"/>
                  </a:lnTo>
                  <a:close/>
                </a:path>
                <a:path w="2558415" h="1918335">
                  <a:moveTo>
                    <a:pt x="2558078" y="1917936"/>
                  </a:moveTo>
                  <a:lnTo>
                    <a:pt x="2540067" y="1863990"/>
                  </a:lnTo>
                  <a:lnTo>
                    <a:pt x="2517043" y="1794710"/>
                  </a:lnTo>
                  <a:lnTo>
                    <a:pt x="2495191" y="1727979"/>
                  </a:lnTo>
                  <a:lnTo>
                    <a:pt x="2474875" y="1665669"/>
                  </a:lnTo>
                  <a:lnTo>
                    <a:pt x="2456458" y="1609654"/>
                  </a:lnTo>
                  <a:lnTo>
                    <a:pt x="2440301" y="1561806"/>
                  </a:lnTo>
                  <a:lnTo>
                    <a:pt x="2426769" y="1523998"/>
                  </a:lnTo>
                  <a:lnTo>
                    <a:pt x="2416224" y="1498103"/>
                  </a:lnTo>
                  <a:lnTo>
                    <a:pt x="2409028" y="1485996"/>
                  </a:lnTo>
                  <a:lnTo>
                    <a:pt x="2407588" y="1485996"/>
                  </a:lnTo>
                  <a:lnTo>
                    <a:pt x="2366593" y="1479595"/>
                  </a:lnTo>
                  <a:lnTo>
                    <a:pt x="2306968" y="1468806"/>
                  </a:lnTo>
                  <a:lnTo>
                    <a:pt x="2250853" y="1463013"/>
                  </a:lnTo>
                  <a:lnTo>
                    <a:pt x="2558078" y="1463013"/>
                  </a:lnTo>
                  <a:lnTo>
                    <a:pt x="2558078" y="1917936"/>
                  </a:lnTo>
                  <a:close/>
                </a:path>
              </a:pathLst>
            </a:custGeom>
            <a:solidFill>
              <a:srgbClr val="FBFD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770864" y="0"/>
              <a:ext cx="2517140" cy="1633220"/>
            </a:xfrm>
            <a:custGeom>
              <a:avLst/>
              <a:gdLst/>
              <a:ahLst/>
              <a:cxnLst/>
              <a:rect l="l" t="t" r="r" b="b"/>
              <a:pathLst>
                <a:path w="2517140" h="1633220">
                  <a:moveTo>
                    <a:pt x="93611" y="68340"/>
                  </a:moveTo>
                  <a:lnTo>
                    <a:pt x="47543" y="52747"/>
                  </a:lnTo>
                  <a:lnTo>
                    <a:pt x="15525" y="26232"/>
                  </a:lnTo>
                  <a:lnTo>
                    <a:pt x="0" y="0"/>
                  </a:lnTo>
                  <a:lnTo>
                    <a:pt x="125112" y="0"/>
                  </a:lnTo>
                  <a:lnTo>
                    <a:pt x="180702" y="44580"/>
                  </a:lnTo>
                  <a:lnTo>
                    <a:pt x="141851" y="44580"/>
                  </a:lnTo>
                  <a:lnTo>
                    <a:pt x="129555" y="50014"/>
                  </a:lnTo>
                  <a:lnTo>
                    <a:pt x="117461" y="56190"/>
                  </a:lnTo>
                  <a:lnTo>
                    <a:pt x="105502" y="62501"/>
                  </a:lnTo>
                  <a:lnTo>
                    <a:pt x="93611" y="68340"/>
                  </a:lnTo>
                  <a:close/>
                </a:path>
                <a:path w="2517140" h="1633220">
                  <a:moveTo>
                    <a:pt x="265691" y="92819"/>
                  </a:moveTo>
                  <a:lnTo>
                    <a:pt x="149850" y="0"/>
                  </a:lnTo>
                  <a:lnTo>
                    <a:pt x="683057" y="0"/>
                  </a:lnTo>
                  <a:lnTo>
                    <a:pt x="786832" y="83073"/>
                  </a:lnTo>
                  <a:lnTo>
                    <a:pt x="431475" y="83073"/>
                  </a:lnTo>
                  <a:lnTo>
                    <a:pt x="376098" y="86380"/>
                  </a:lnTo>
                  <a:lnTo>
                    <a:pt x="319754" y="90826"/>
                  </a:lnTo>
                  <a:lnTo>
                    <a:pt x="265691" y="92819"/>
                  </a:lnTo>
                  <a:close/>
                </a:path>
                <a:path w="2517140" h="1633220">
                  <a:moveTo>
                    <a:pt x="2418485" y="1370078"/>
                  </a:moveTo>
                  <a:lnTo>
                    <a:pt x="2417045" y="1368638"/>
                  </a:lnTo>
                  <a:lnTo>
                    <a:pt x="707072" y="0"/>
                  </a:lnTo>
                  <a:lnTo>
                    <a:pt x="1239327" y="0"/>
                  </a:lnTo>
                  <a:lnTo>
                    <a:pt x="2517135" y="1023044"/>
                  </a:lnTo>
                  <a:lnTo>
                    <a:pt x="2517135" y="1369358"/>
                  </a:lnTo>
                  <a:lnTo>
                    <a:pt x="2421365" y="1369358"/>
                  </a:lnTo>
                  <a:lnTo>
                    <a:pt x="2418485" y="1370078"/>
                  </a:lnTo>
                  <a:close/>
                </a:path>
                <a:path w="2517140" h="1633220">
                  <a:moveTo>
                    <a:pt x="2517135" y="1002734"/>
                  </a:moveTo>
                  <a:lnTo>
                    <a:pt x="1264695" y="0"/>
                  </a:lnTo>
                  <a:lnTo>
                    <a:pt x="1796990" y="0"/>
                  </a:lnTo>
                  <a:lnTo>
                    <a:pt x="2517135" y="576489"/>
                  </a:lnTo>
                  <a:lnTo>
                    <a:pt x="2517135" y="1002734"/>
                  </a:lnTo>
                  <a:close/>
                </a:path>
                <a:path w="2517140" h="1633220">
                  <a:moveTo>
                    <a:pt x="2517135" y="556491"/>
                  </a:moveTo>
                  <a:lnTo>
                    <a:pt x="1822063" y="0"/>
                  </a:lnTo>
                  <a:lnTo>
                    <a:pt x="2354784" y="0"/>
                  </a:lnTo>
                  <a:lnTo>
                    <a:pt x="2517135" y="129982"/>
                  </a:lnTo>
                  <a:lnTo>
                    <a:pt x="2517135" y="556491"/>
                  </a:lnTo>
                  <a:close/>
                </a:path>
                <a:path w="2517140" h="1633220">
                  <a:moveTo>
                    <a:pt x="2517135" y="109672"/>
                  </a:moveTo>
                  <a:lnTo>
                    <a:pt x="2380152" y="0"/>
                  </a:lnTo>
                  <a:lnTo>
                    <a:pt x="2517135" y="0"/>
                  </a:lnTo>
                  <a:lnTo>
                    <a:pt x="2517135" y="109672"/>
                  </a:lnTo>
                  <a:close/>
                </a:path>
                <a:path w="2517140" h="1633220">
                  <a:moveTo>
                    <a:pt x="242651" y="94259"/>
                  </a:moveTo>
                  <a:lnTo>
                    <a:pt x="196661" y="86879"/>
                  </a:lnTo>
                  <a:lnTo>
                    <a:pt x="162011" y="69780"/>
                  </a:lnTo>
                  <a:lnTo>
                    <a:pt x="141851" y="44580"/>
                  </a:lnTo>
                  <a:lnTo>
                    <a:pt x="180702" y="44580"/>
                  </a:lnTo>
                  <a:lnTo>
                    <a:pt x="242651" y="94259"/>
                  </a:lnTo>
                  <a:close/>
                </a:path>
                <a:path w="2517140" h="1633220">
                  <a:moveTo>
                    <a:pt x="885609" y="475133"/>
                  </a:moveTo>
                  <a:lnTo>
                    <a:pt x="846729" y="459293"/>
                  </a:lnTo>
                  <a:lnTo>
                    <a:pt x="807759" y="406104"/>
                  </a:lnTo>
                  <a:lnTo>
                    <a:pt x="789849" y="344815"/>
                  </a:lnTo>
                  <a:lnTo>
                    <a:pt x="769217" y="338549"/>
                  </a:lnTo>
                  <a:lnTo>
                    <a:pt x="727682" y="325477"/>
                  </a:lnTo>
                  <a:lnTo>
                    <a:pt x="707050" y="319615"/>
                  </a:lnTo>
                  <a:lnTo>
                    <a:pt x="711212" y="305868"/>
                  </a:lnTo>
                  <a:lnTo>
                    <a:pt x="681850" y="262736"/>
                  </a:lnTo>
                  <a:lnTo>
                    <a:pt x="642463" y="238133"/>
                  </a:lnTo>
                  <a:lnTo>
                    <a:pt x="629290" y="231777"/>
                  </a:lnTo>
                  <a:lnTo>
                    <a:pt x="526330" y="94259"/>
                  </a:lnTo>
                  <a:lnTo>
                    <a:pt x="482635" y="84502"/>
                  </a:lnTo>
                  <a:lnTo>
                    <a:pt x="431475" y="83073"/>
                  </a:lnTo>
                  <a:lnTo>
                    <a:pt x="786832" y="83073"/>
                  </a:lnTo>
                  <a:lnTo>
                    <a:pt x="1274039" y="473094"/>
                  </a:lnTo>
                  <a:lnTo>
                    <a:pt x="980776" y="473094"/>
                  </a:lnTo>
                  <a:lnTo>
                    <a:pt x="923706" y="474079"/>
                  </a:lnTo>
                  <a:lnTo>
                    <a:pt x="885609" y="475133"/>
                  </a:lnTo>
                  <a:close/>
                </a:path>
                <a:path w="2517140" h="1633220">
                  <a:moveTo>
                    <a:pt x="1146248" y="490253"/>
                  </a:moveTo>
                  <a:lnTo>
                    <a:pt x="1104005" y="479211"/>
                  </a:lnTo>
                  <a:lnTo>
                    <a:pt x="1044861" y="474148"/>
                  </a:lnTo>
                  <a:lnTo>
                    <a:pt x="980776" y="473094"/>
                  </a:lnTo>
                  <a:lnTo>
                    <a:pt x="1274039" y="473094"/>
                  </a:lnTo>
                  <a:lnTo>
                    <a:pt x="1289319" y="485325"/>
                  </a:lnTo>
                  <a:lnTo>
                    <a:pt x="1157116" y="485325"/>
                  </a:lnTo>
                  <a:lnTo>
                    <a:pt x="1146248" y="490253"/>
                  </a:lnTo>
                  <a:close/>
                </a:path>
                <a:path w="2517140" h="1633220">
                  <a:moveTo>
                    <a:pt x="1318272" y="741720"/>
                  </a:moveTo>
                  <a:lnTo>
                    <a:pt x="1299608" y="741528"/>
                  </a:lnTo>
                  <a:lnTo>
                    <a:pt x="1296728" y="741528"/>
                  </a:lnTo>
                  <a:lnTo>
                    <a:pt x="1289764" y="718691"/>
                  </a:lnTo>
                  <a:lnTo>
                    <a:pt x="1294478" y="683569"/>
                  </a:lnTo>
                  <a:lnTo>
                    <a:pt x="1302297" y="647367"/>
                  </a:lnTo>
                  <a:lnTo>
                    <a:pt x="1304648" y="621290"/>
                  </a:lnTo>
                  <a:lnTo>
                    <a:pt x="1293466" y="600028"/>
                  </a:lnTo>
                  <a:lnTo>
                    <a:pt x="1271888" y="574851"/>
                  </a:lnTo>
                  <a:lnTo>
                    <a:pt x="1248151" y="550214"/>
                  </a:lnTo>
                  <a:lnTo>
                    <a:pt x="1230488" y="530572"/>
                  </a:lnTo>
                  <a:lnTo>
                    <a:pt x="1194241" y="498960"/>
                  </a:lnTo>
                  <a:lnTo>
                    <a:pt x="1157116" y="485325"/>
                  </a:lnTo>
                  <a:lnTo>
                    <a:pt x="1289319" y="485325"/>
                  </a:lnTo>
                  <a:lnTo>
                    <a:pt x="1576086" y="714889"/>
                  </a:lnTo>
                  <a:lnTo>
                    <a:pt x="1386008" y="714889"/>
                  </a:lnTo>
                  <a:lnTo>
                    <a:pt x="1366939" y="719962"/>
                  </a:lnTo>
                  <a:lnTo>
                    <a:pt x="1342538" y="731718"/>
                  </a:lnTo>
                  <a:lnTo>
                    <a:pt x="1318272" y="741720"/>
                  </a:lnTo>
                  <a:close/>
                </a:path>
                <a:path w="2517140" h="1633220">
                  <a:moveTo>
                    <a:pt x="1498327" y="798407"/>
                  </a:moveTo>
                  <a:lnTo>
                    <a:pt x="1469775" y="756592"/>
                  </a:lnTo>
                  <a:lnTo>
                    <a:pt x="1422728" y="724339"/>
                  </a:lnTo>
                  <a:lnTo>
                    <a:pt x="1386008" y="714889"/>
                  </a:lnTo>
                  <a:lnTo>
                    <a:pt x="1576086" y="714889"/>
                  </a:lnTo>
                  <a:lnTo>
                    <a:pt x="1669623" y="789768"/>
                  </a:lnTo>
                  <a:lnTo>
                    <a:pt x="1512727" y="789768"/>
                  </a:lnTo>
                  <a:lnTo>
                    <a:pt x="1498327" y="798407"/>
                  </a:lnTo>
                  <a:close/>
                </a:path>
                <a:path w="2517140" h="1633220">
                  <a:moveTo>
                    <a:pt x="1854007" y="1190171"/>
                  </a:moveTo>
                  <a:lnTo>
                    <a:pt x="1814407" y="1185041"/>
                  </a:lnTo>
                  <a:lnTo>
                    <a:pt x="1776517" y="1160134"/>
                  </a:lnTo>
                  <a:lnTo>
                    <a:pt x="1761127" y="1126722"/>
                  </a:lnTo>
                  <a:lnTo>
                    <a:pt x="1766291" y="1108081"/>
                  </a:lnTo>
                  <a:lnTo>
                    <a:pt x="1775437" y="1090452"/>
                  </a:lnTo>
                  <a:lnTo>
                    <a:pt x="1780668" y="1072959"/>
                  </a:lnTo>
                  <a:lnTo>
                    <a:pt x="1774087" y="1054723"/>
                  </a:lnTo>
                  <a:lnTo>
                    <a:pt x="1771207" y="1052563"/>
                  </a:lnTo>
                  <a:lnTo>
                    <a:pt x="1770487" y="1051123"/>
                  </a:lnTo>
                  <a:lnTo>
                    <a:pt x="1767607" y="1048963"/>
                  </a:lnTo>
                  <a:lnTo>
                    <a:pt x="1762184" y="1045172"/>
                  </a:lnTo>
                  <a:lnTo>
                    <a:pt x="1756087" y="1041313"/>
                  </a:lnTo>
                  <a:lnTo>
                    <a:pt x="1749989" y="1037320"/>
                  </a:lnTo>
                  <a:lnTo>
                    <a:pt x="1744567" y="1033123"/>
                  </a:lnTo>
                  <a:lnTo>
                    <a:pt x="1716509" y="1023989"/>
                  </a:lnTo>
                  <a:lnTo>
                    <a:pt x="1679947" y="1021604"/>
                  </a:lnTo>
                  <a:lnTo>
                    <a:pt x="1644735" y="1019759"/>
                  </a:lnTo>
                  <a:lnTo>
                    <a:pt x="1620727" y="1012244"/>
                  </a:lnTo>
                  <a:lnTo>
                    <a:pt x="1616407" y="1009364"/>
                  </a:lnTo>
                  <a:lnTo>
                    <a:pt x="1614247" y="1002884"/>
                  </a:lnTo>
                  <a:lnTo>
                    <a:pt x="1617127" y="994244"/>
                  </a:lnTo>
                  <a:lnTo>
                    <a:pt x="1613527" y="993524"/>
                  </a:lnTo>
                  <a:lnTo>
                    <a:pt x="1572544" y="955263"/>
                  </a:lnTo>
                  <a:lnTo>
                    <a:pt x="1541617" y="916575"/>
                  </a:lnTo>
                  <a:lnTo>
                    <a:pt x="1516766" y="875322"/>
                  </a:lnTo>
                  <a:lnTo>
                    <a:pt x="1504807" y="838727"/>
                  </a:lnTo>
                  <a:lnTo>
                    <a:pt x="1503367" y="829367"/>
                  </a:lnTo>
                  <a:lnTo>
                    <a:pt x="1504087" y="823607"/>
                  </a:lnTo>
                  <a:lnTo>
                    <a:pt x="1504121" y="819332"/>
                  </a:lnTo>
                  <a:lnTo>
                    <a:pt x="1505977" y="812087"/>
                  </a:lnTo>
                  <a:lnTo>
                    <a:pt x="1509049" y="802142"/>
                  </a:lnTo>
                  <a:lnTo>
                    <a:pt x="1512727" y="789768"/>
                  </a:lnTo>
                  <a:lnTo>
                    <a:pt x="1669623" y="789768"/>
                  </a:lnTo>
                  <a:lnTo>
                    <a:pt x="2166091" y="1187201"/>
                  </a:lnTo>
                  <a:lnTo>
                    <a:pt x="1891446" y="1187201"/>
                  </a:lnTo>
                  <a:lnTo>
                    <a:pt x="1872929" y="1188990"/>
                  </a:lnTo>
                  <a:lnTo>
                    <a:pt x="1854007" y="1190171"/>
                  </a:lnTo>
                  <a:close/>
                </a:path>
                <a:path w="2517140" h="1633220">
                  <a:moveTo>
                    <a:pt x="1941126" y="1228240"/>
                  </a:moveTo>
                  <a:lnTo>
                    <a:pt x="1905126" y="1215280"/>
                  </a:lnTo>
                  <a:lnTo>
                    <a:pt x="1890951" y="1194120"/>
                  </a:lnTo>
                  <a:lnTo>
                    <a:pt x="1891446" y="1187201"/>
                  </a:lnTo>
                  <a:lnTo>
                    <a:pt x="2166091" y="1187201"/>
                  </a:lnTo>
                  <a:lnTo>
                    <a:pt x="2199369" y="1213840"/>
                  </a:lnTo>
                  <a:lnTo>
                    <a:pt x="2006646" y="1213840"/>
                  </a:lnTo>
                  <a:lnTo>
                    <a:pt x="1989625" y="1216597"/>
                  </a:lnTo>
                  <a:lnTo>
                    <a:pt x="1973616" y="1221850"/>
                  </a:lnTo>
                  <a:lnTo>
                    <a:pt x="1957743" y="1226699"/>
                  </a:lnTo>
                  <a:lnTo>
                    <a:pt x="1941126" y="1228240"/>
                  </a:lnTo>
                  <a:close/>
                </a:path>
                <a:path w="2517140" h="1633220">
                  <a:moveTo>
                    <a:pt x="2058486" y="1254880"/>
                  </a:moveTo>
                  <a:lnTo>
                    <a:pt x="2036110" y="1222953"/>
                  </a:lnTo>
                  <a:lnTo>
                    <a:pt x="2006646" y="1213840"/>
                  </a:lnTo>
                  <a:lnTo>
                    <a:pt x="2199369" y="1213840"/>
                  </a:lnTo>
                  <a:lnTo>
                    <a:pt x="2248583" y="1253237"/>
                  </a:lnTo>
                  <a:lnTo>
                    <a:pt x="2072807" y="1253237"/>
                  </a:lnTo>
                  <a:lnTo>
                    <a:pt x="2058486" y="1254880"/>
                  </a:lnTo>
                  <a:close/>
                </a:path>
                <a:path w="2517140" h="1633220">
                  <a:moveTo>
                    <a:pt x="2234886" y="1357118"/>
                  </a:moveTo>
                  <a:lnTo>
                    <a:pt x="2209933" y="1324122"/>
                  </a:lnTo>
                  <a:lnTo>
                    <a:pt x="2160242" y="1299654"/>
                  </a:lnTo>
                  <a:lnTo>
                    <a:pt x="2148216" y="1293579"/>
                  </a:lnTo>
                  <a:lnTo>
                    <a:pt x="2119686" y="1266400"/>
                  </a:lnTo>
                  <a:lnTo>
                    <a:pt x="2104150" y="1259132"/>
                  </a:lnTo>
                  <a:lnTo>
                    <a:pt x="2088276" y="1254700"/>
                  </a:lnTo>
                  <a:lnTo>
                    <a:pt x="2072807" y="1253237"/>
                  </a:lnTo>
                  <a:lnTo>
                    <a:pt x="2248583" y="1253237"/>
                  </a:lnTo>
                  <a:lnTo>
                    <a:pt x="2352267" y="1336238"/>
                  </a:lnTo>
                  <a:lnTo>
                    <a:pt x="2270795" y="1336238"/>
                  </a:lnTo>
                  <a:lnTo>
                    <a:pt x="2249499" y="1342696"/>
                  </a:lnTo>
                  <a:lnTo>
                    <a:pt x="2234886" y="1357118"/>
                  </a:lnTo>
                  <a:close/>
                </a:path>
                <a:path w="2517140" h="1633220">
                  <a:moveTo>
                    <a:pt x="2384645" y="1362158"/>
                  </a:moveTo>
                  <a:lnTo>
                    <a:pt x="2337362" y="1346262"/>
                  </a:lnTo>
                  <a:lnTo>
                    <a:pt x="2295737" y="1336261"/>
                  </a:lnTo>
                  <a:lnTo>
                    <a:pt x="2270795" y="1336238"/>
                  </a:lnTo>
                  <a:lnTo>
                    <a:pt x="2352267" y="1336238"/>
                  </a:lnTo>
                  <a:lnTo>
                    <a:pt x="2384645" y="1362158"/>
                  </a:lnTo>
                  <a:close/>
                </a:path>
                <a:path w="2517140" h="1633220">
                  <a:moveTo>
                    <a:pt x="2517135" y="1448904"/>
                  </a:moveTo>
                  <a:lnTo>
                    <a:pt x="2432165" y="1380878"/>
                  </a:lnTo>
                  <a:lnTo>
                    <a:pt x="2430005" y="1376558"/>
                  </a:lnTo>
                  <a:lnTo>
                    <a:pt x="2426405" y="1371518"/>
                  </a:lnTo>
                  <a:lnTo>
                    <a:pt x="2424965" y="1370798"/>
                  </a:lnTo>
                  <a:lnTo>
                    <a:pt x="2423525" y="1369358"/>
                  </a:lnTo>
                  <a:lnTo>
                    <a:pt x="2517135" y="1369358"/>
                  </a:lnTo>
                  <a:lnTo>
                    <a:pt x="2517135" y="1448904"/>
                  </a:lnTo>
                  <a:close/>
                </a:path>
                <a:path w="2517140" h="1633220">
                  <a:moveTo>
                    <a:pt x="2517135" y="1632599"/>
                  </a:moveTo>
                  <a:lnTo>
                    <a:pt x="2482714" y="1525935"/>
                  </a:lnTo>
                  <a:lnTo>
                    <a:pt x="2467751" y="1480234"/>
                  </a:lnTo>
                  <a:lnTo>
                    <a:pt x="2454439" y="1440855"/>
                  </a:lnTo>
                  <a:lnTo>
                    <a:pt x="2442965" y="1408957"/>
                  </a:lnTo>
                  <a:lnTo>
                    <a:pt x="2517135" y="1468347"/>
                  </a:lnTo>
                  <a:lnTo>
                    <a:pt x="2517135" y="1632599"/>
                  </a:lnTo>
                  <a:close/>
                </a:path>
              </a:pathLst>
            </a:custGeom>
            <a:solidFill>
              <a:srgbClr val="DFC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24738" y="-359"/>
              <a:ext cx="163621" cy="13113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569433" y="0"/>
              <a:ext cx="718820" cy="575310"/>
            </a:xfrm>
            <a:custGeom>
              <a:avLst/>
              <a:gdLst/>
              <a:ahLst/>
              <a:cxnLst/>
              <a:rect l="l" t="t" r="r" b="b"/>
              <a:pathLst>
                <a:path w="718819" h="575310">
                  <a:moveTo>
                    <a:pt x="718566" y="575282"/>
                  </a:moveTo>
                  <a:lnTo>
                    <a:pt x="0" y="0"/>
                  </a:lnTo>
                  <a:lnTo>
                    <a:pt x="26162" y="0"/>
                  </a:lnTo>
                  <a:lnTo>
                    <a:pt x="718566" y="554319"/>
                  </a:lnTo>
                  <a:lnTo>
                    <a:pt x="718566" y="575282"/>
                  </a:lnTo>
                  <a:close/>
                </a:path>
              </a:pathLst>
            </a:custGeom>
            <a:solidFill>
              <a:srgbClr val="4B2912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69433" y="0"/>
              <a:ext cx="718820" cy="575310"/>
            </a:xfrm>
            <a:custGeom>
              <a:avLst/>
              <a:gdLst/>
              <a:ahLst/>
              <a:cxnLst/>
              <a:rect l="l" t="t" r="r" b="b"/>
              <a:pathLst>
                <a:path w="718819" h="575310">
                  <a:moveTo>
                    <a:pt x="0" y="0"/>
                  </a:moveTo>
                  <a:lnTo>
                    <a:pt x="718566" y="575282"/>
                  </a:lnTo>
                </a:path>
                <a:path w="718819" h="575310">
                  <a:moveTo>
                    <a:pt x="718566" y="554319"/>
                  </a:moveTo>
                  <a:lnTo>
                    <a:pt x="26162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011216" y="0"/>
              <a:ext cx="1276985" cy="1022350"/>
            </a:xfrm>
            <a:custGeom>
              <a:avLst/>
              <a:gdLst/>
              <a:ahLst/>
              <a:cxnLst/>
              <a:rect l="l" t="t" r="r" b="b"/>
              <a:pathLst>
                <a:path w="1276984" h="1022350">
                  <a:moveTo>
                    <a:pt x="1276783" y="1022156"/>
                  </a:moveTo>
                  <a:lnTo>
                    <a:pt x="0" y="0"/>
                  </a:lnTo>
                  <a:lnTo>
                    <a:pt x="26988" y="0"/>
                  </a:lnTo>
                  <a:lnTo>
                    <a:pt x="1276783" y="1000550"/>
                  </a:lnTo>
                  <a:lnTo>
                    <a:pt x="1276783" y="1022156"/>
                  </a:lnTo>
                  <a:close/>
                </a:path>
              </a:pathLst>
            </a:custGeom>
            <a:solidFill>
              <a:srgbClr val="4B2912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011216" y="0"/>
              <a:ext cx="1276985" cy="1022350"/>
            </a:xfrm>
            <a:custGeom>
              <a:avLst/>
              <a:gdLst/>
              <a:ahLst/>
              <a:cxnLst/>
              <a:rect l="l" t="t" r="r" b="b"/>
              <a:pathLst>
                <a:path w="1276984" h="1022350">
                  <a:moveTo>
                    <a:pt x="0" y="0"/>
                  </a:moveTo>
                  <a:lnTo>
                    <a:pt x="1276783" y="1022156"/>
                  </a:lnTo>
                </a:path>
                <a:path w="1276984" h="1022350">
                  <a:moveTo>
                    <a:pt x="1276783" y="1000550"/>
                  </a:moveTo>
                  <a:lnTo>
                    <a:pt x="26988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01949" y="1378358"/>
              <a:ext cx="86410" cy="8846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6454737" y="0"/>
              <a:ext cx="1735455" cy="1373505"/>
            </a:xfrm>
            <a:custGeom>
              <a:avLst/>
              <a:gdLst/>
              <a:ahLst/>
              <a:cxnLst/>
              <a:rect l="l" t="t" r="r" b="b"/>
              <a:pathLst>
                <a:path w="1735455" h="1373505">
                  <a:moveTo>
                    <a:pt x="1705092" y="1365038"/>
                  </a:moveTo>
                  <a:lnTo>
                    <a:pt x="0" y="0"/>
                  </a:lnTo>
                  <a:lnTo>
                    <a:pt x="26823" y="0"/>
                  </a:lnTo>
                  <a:lnTo>
                    <a:pt x="1729937" y="1363598"/>
                  </a:lnTo>
                  <a:lnTo>
                    <a:pt x="1705812" y="1363598"/>
                  </a:lnTo>
                  <a:lnTo>
                    <a:pt x="1705092" y="1365038"/>
                  </a:lnTo>
                  <a:close/>
                </a:path>
                <a:path w="1735455" h="1373505">
                  <a:moveTo>
                    <a:pt x="1712292" y="1369358"/>
                  </a:moveTo>
                  <a:lnTo>
                    <a:pt x="1705812" y="1363598"/>
                  </a:lnTo>
                  <a:lnTo>
                    <a:pt x="1729937" y="1363598"/>
                  </a:lnTo>
                  <a:lnTo>
                    <a:pt x="1733534" y="1366478"/>
                  </a:lnTo>
                  <a:lnTo>
                    <a:pt x="1715172" y="1366478"/>
                  </a:lnTo>
                  <a:lnTo>
                    <a:pt x="1712292" y="1369358"/>
                  </a:lnTo>
                  <a:close/>
                </a:path>
                <a:path w="1735455" h="1373505">
                  <a:moveTo>
                    <a:pt x="1718772" y="1369358"/>
                  </a:moveTo>
                  <a:lnTo>
                    <a:pt x="1715172" y="1366478"/>
                  </a:lnTo>
                  <a:lnTo>
                    <a:pt x="1733534" y="1366478"/>
                  </a:lnTo>
                  <a:lnTo>
                    <a:pt x="1734433" y="1367198"/>
                  </a:lnTo>
                  <a:lnTo>
                    <a:pt x="1720932" y="1367198"/>
                  </a:lnTo>
                  <a:lnTo>
                    <a:pt x="1718772" y="1369358"/>
                  </a:lnTo>
                  <a:close/>
                </a:path>
                <a:path w="1735455" h="1373505">
                  <a:moveTo>
                    <a:pt x="1725972" y="1371518"/>
                  </a:moveTo>
                  <a:lnTo>
                    <a:pt x="1720932" y="1367198"/>
                  </a:lnTo>
                  <a:lnTo>
                    <a:pt x="1734433" y="1367198"/>
                  </a:lnTo>
                  <a:lnTo>
                    <a:pt x="1735332" y="1367918"/>
                  </a:lnTo>
                  <a:lnTo>
                    <a:pt x="1733789" y="1370078"/>
                  </a:lnTo>
                  <a:lnTo>
                    <a:pt x="1727412" y="1370078"/>
                  </a:lnTo>
                  <a:lnTo>
                    <a:pt x="1725972" y="1371518"/>
                  </a:lnTo>
                  <a:close/>
                </a:path>
                <a:path w="1735455" h="1373505">
                  <a:moveTo>
                    <a:pt x="1731732" y="1372958"/>
                  </a:moveTo>
                  <a:lnTo>
                    <a:pt x="1727412" y="1370078"/>
                  </a:lnTo>
                  <a:lnTo>
                    <a:pt x="1733789" y="1370078"/>
                  </a:lnTo>
                  <a:lnTo>
                    <a:pt x="1731732" y="1372958"/>
                  </a:lnTo>
                  <a:close/>
                </a:path>
              </a:pathLst>
            </a:custGeom>
            <a:solidFill>
              <a:srgbClr val="4B2912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454737" y="0"/>
              <a:ext cx="1735455" cy="1373505"/>
            </a:xfrm>
            <a:custGeom>
              <a:avLst/>
              <a:gdLst/>
              <a:ahLst/>
              <a:cxnLst/>
              <a:rect l="l" t="t" r="r" b="b"/>
              <a:pathLst>
                <a:path w="1735455" h="1373505">
                  <a:moveTo>
                    <a:pt x="0" y="0"/>
                  </a:moveTo>
                  <a:lnTo>
                    <a:pt x="1705092" y="1365038"/>
                  </a:lnTo>
                  <a:lnTo>
                    <a:pt x="1705812" y="1363598"/>
                  </a:lnTo>
                  <a:lnTo>
                    <a:pt x="1712292" y="1369358"/>
                  </a:lnTo>
                  <a:lnTo>
                    <a:pt x="1715172" y="1366478"/>
                  </a:lnTo>
                  <a:lnTo>
                    <a:pt x="1718772" y="1369358"/>
                  </a:lnTo>
                  <a:lnTo>
                    <a:pt x="1720932" y="1367198"/>
                  </a:lnTo>
                  <a:lnTo>
                    <a:pt x="1725972" y="1371518"/>
                  </a:lnTo>
                  <a:lnTo>
                    <a:pt x="1727412" y="1370078"/>
                  </a:lnTo>
                  <a:lnTo>
                    <a:pt x="1731732" y="1372958"/>
                  </a:lnTo>
                  <a:lnTo>
                    <a:pt x="1735332" y="1367918"/>
                  </a:lnTo>
                  <a:lnTo>
                    <a:pt x="26823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98858" y="0"/>
              <a:ext cx="141297" cy="9713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0" y="9400319"/>
            <a:ext cx="3649979" cy="887094"/>
            <a:chOff x="0" y="9400319"/>
            <a:chExt cx="3649979" cy="887094"/>
          </a:xfrm>
        </p:grpSpPr>
        <p:sp>
          <p:nvSpPr>
            <p:cNvPr id="28" name="object 28"/>
            <p:cNvSpPr/>
            <p:nvPr/>
          </p:nvSpPr>
          <p:spPr>
            <a:xfrm>
              <a:off x="0" y="9400319"/>
              <a:ext cx="3648710" cy="887094"/>
            </a:xfrm>
            <a:custGeom>
              <a:avLst/>
              <a:gdLst/>
              <a:ahLst/>
              <a:cxnLst/>
              <a:rect l="l" t="t" r="r" b="b"/>
              <a:pathLst>
                <a:path w="3648710" h="887095">
                  <a:moveTo>
                    <a:pt x="3648127" y="344869"/>
                  </a:moveTo>
                  <a:lnTo>
                    <a:pt x="2619275" y="344869"/>
                  </a:lnTo>
                  <a:lnTo>
                    <a:pt x="2665121" y="335478"/>
                  </a:lnTo>
                  <a:lnTo>
                    <a:pt x="2694669" y="317963"/>
                  </a:lnTo>
                  <a:lnTo>
                    <a:pt x="2713487" y="294428"/>
                  </a:lnTo>
                  <a:lnTo>
                    <a:pt x="2727142" y="266977"/>
                  </a:lnTo>
                  <a:lnTo>
                    <a:pt x="2741199" y="237712"/>
                  </a:lnTo>
                  <a:lnTo>
                    <a:pt x="2761227" y="208736"/>
                  </a:lnTo>
                  <a:lnTo>
                    <a:pt x="2792790" y="182154"/>
                  </a:lnTo>
                  <a:lnTo>
                    <a:pt x="2809069" y="163974"/>
                  </a:lnTo>
                  <a:lnTo>
                    <a:pt x="2826359" y="134995"/>
                  </a:lnTo>
                  <a:lnTo>
                    <a:pt x="2844325" y="106016"/>
                  </a:lnTo>
                  <a:lnTo>
                    <a:pt x="2862628" y="87837"/>
                  </a:lnTo>
                  <a:lnTo>
                    <a:pt x="2887344" y="77802"/>
                  </a:lnTo>
                  <a:lnTo>
                    <a:pt x="2915097" y="69657"/>
                  </a:lnTo>
                  <a:lnTo>
                    <a:pt x="2973505" y="54718"/>
                  </a:lnTo>
                  <a:lnTo>
                    <a:pt x="3016007" y="38832"/>
                  </a:lnTo>
                  <a:lnTo>
                    <a:pt x="3097703" y="17909"/>
                  </a:lnTo>
                  <a:lnTo>
                    <a:pt x="3159546" y="8832"/>
                  </a:lnTo>
                  <a:lnTo>
                    <a:pt x="3238744" y="2426"/>
                  </a:lnTo>
                  <a:lnTo>
                    <a:pt x="3337815" y="0"/>
                  </a:lnTo>
                  <a:lnTo>
                    <a:pt x="3375974" y="0"/>
                  </a:lnTo>
                  <a:lnTo>
                    <a:pt x="3393565" y="4054"/>
                  </a:lnTo>
                  <a:lnTo>
                    <a:pt x="3429783" y="13431"/>
                  </a:lnTo>
                  <a:lnTo>
                    <a:pt x="3484421" y="26541"/>
                  </a:lnTo>
                  <a:lnTo>
                    <a:pt x="3557271" y="41793"/>
                  </a:lnTo>
                  <a:lnTo>
                    <a:pt x="3648127" y="57598"/>
                  </a:lnTo>
                  <a:lnTo>
                    <a:pt x="3648127" y="344869"/>
                  </a:lnTo>
                  <a:close/>
                </a:path>
                <a:path w="3648710" h="887095">
                  <a:moveTo>
                    <a:pt x="243425" y="77757"/>
                  </a:moveTo>
                  <a:lnTo>
                    <a:pt x="50385" y="77757"/>
                  </a:lnTo>
                  <a:lnTo>
                    <a:pt x="164142" y="43918"/>
                  </a:lnTo>
                  <a:lnTo>
                    <a:pt x="188779" y="51703"/>
                  </a:lnTo>
                  <a:lnTo>
                    <a:pt x="211661" y="60838"/>
                  </a:lnTo>
                  <a:lnTo>
                    <a:pt x="232383" y="71052"/>
                  </a:lnTo>
                  <a:lnTo>
                    <a:pt x="243425" y="77757"/>
                  </a:lnTo>
                  <a:close/>
                </a:path>
                <a:path w="3648710" h="887095">
                  <a:moveTo>
                    <a:pt x="453871" y="82077"/>
                  </a:moveTo>
                  <a:lnTo>
                    <a:pt x="250540" y="82077"/>
                  </a:lnTo>
                  <a:lnTo>
                    <a:pt x="278563" y="70974"/>
                  </a:lnTo>
                  <a:lnTo>
                    <a:pt x="308948" y="61288"/>
                  </a:lnTo>
                  <a:lnTo>
                    <a:pt x="340548" y="54437"/>
                  </a:lnTo>
                  <a:lnTo>
                    <a:pt x="372216" y="51838"/>
                  </a:lnTo>
                  <a:lnTo>
                    <a:pt x="382881" y="52130"/>
                  </a:lnTo>
                  <a:lnTo>
                    <a:pt x="426069" y="63065"/>
                  </a:lnTo>
                  <a:lnTo>
                    <a:pt x="453871" y="82077"/>
                  </a:lnTo>
                  <a:close/>
                </a:path>
                <a:path w="3648710" h="887095">
                  <a:moveTo>
                    <a:pt x="3648127" y="886679"/>
                  </a:moveTo>
                  <a:lnTo>
                    <a:pt x="0" y="886679"/>
                  </a:lnTo>
                  <a:lnTo>
                    <a:pt x="0" y="62026"/>
                  </a:lnTo>
                  <a:lnTo>
                    <a:pt x="50385" y="77757"/>
                  </a:lnTo>
                  <a:lnTo>
                    <a:pt x="243425" y="77757"/>
                  </a:lnTo>
                  <a:lnTo>
                    <a:pt x="250540" y="82077"/>
                  </a:lnTo>
                  <a:lnTo>
                    <a:pt x="453871" y="82077"/>
                  </a:lnTo>
                  <a:lnTo>
                    <a:pt x="455734" y="83517"/>
                  </a:lnTo>
                  <a:lnTo>
                    <a:pt x="474633" y="95847"/>
                  </a:lnTo>
                  <a:lnTo>
                    <a:pt x="493533" y="103316"/>
                  </a:lnTo>
                  <a:lnTo>
                    <a:pt x="512432" y="107006"/>
                  </a:lnTo>
                  <a:lnTo>
                    <a:pt x="531332" y="107996"/>
                  </a:lnTo>
                  <a:lnTo>
                    <a:pt x="631512" y="107996"/>
                  </a:lnTo>
                  <a:lnTo>
                    <a:pt x="638069" y="109346"/>
                  </a:lnTo>
                  <a:lnTo>
                    <a:pt x="656541" y="116850"/>
                  </a:lnTo>
                  <a:lnTo>
                    <a:pt x="674608" y="128876"/>
                  </a:lnTo>
                  <a:lnTo>
                    <a:pt x="905336" y="128876"/>
                  </a:lnTo>
                  <a:lnTo>
                    <a:pt x="984056" y="146253"/>
                  </a:lnTo>
                  <a:lnTo>
                    <a:pt x="1032654" y="158146"/>
                  </a:lnTo>
                  <a:lnTo>
                    <a:pt x="1134363" y="184840"/>
                  </a:lnTo>
                  <a:lnTo>
                    <a:pt x="1566080" y="305936"/>
                  </a:lnTo>
                  <a:lnTo>
                    <a:pt x="1618875" y="319934"/>
                  </a:lnTo>
                  <a:lnTo>
                    <a:pt x="1670609" y="333122"/>
                  </a:lnTo>
                  <a:lnTo>
                    <a:pt x="1721040" y="345335"/>
                  </a:lnTo>
                  <a:lnTo>
                    <a:pt x="1769929" y="356406"/>
                  </a:lnTo>
                  <a:lnTo>
                    <a:pt x="1817034" y="366167"/>
                  </a:lnTo>
                  <a:lnTo>
                    <a:pt x="1862116" y="374453"/>
                  </a:lnTo>
                  <a:lnTo>
                    <a:pt x="1904933" y="381096"/>
                  </a:lnTo>
                  <a:lnTo>
                    <a:pt x="1945245" y="385930"/>
                  </a:lnTo>
                  <a:lnTo>
                    <a:pt x="1982812" y="388788"/>
                  </a:lnTo>
                  <a:lnTo>
                    <a:pt x="2021298" y="394120"/>
                  </a:lnTo>
                  <a:lnTo>
                    <a:pt x="2081180" y="404447"/>
                  </a:lnTo>
                  <a:lnTo>
                    <a:pt x="2145517" y="414504"/>
                  </a:lnTo>
                  <a:lnTo>
                    <a:pt x="2197366" y="419027"/>
                  </a:lnTo>
                  <a:lnTo>
                    <a:pt x="3648127" y="419027"/>
                  </a:lnTo>
                  <a:lnTo>
                    <a:pt x="3648127" y="886679"/>
                  </a:lnTo>
                  <a:close/>
                </a:path>
                <a:path w="3648710" h="887095">
                  <a:moveTo>
                    <a:pt x="631512" y="107996"/>
                  </a:moveTo>
                  <a:lnTo>
                    <a:pt x="531332" y="107996"/>
                  </a:lnTo>
                  <a:lnTo>
                    <a:pt x="539960" y="107872"/>
                  </a:lnTo>
                  <a:lnTo>
                    <a:pt x="548521" y="107546"/>
                  </a:lnTo>
                  <a:lnTo>
                    <a:pt x="565171" y="106556"/>
                  </a:lnTo>
                  <a:lnTo>
                    <a:pt x="574227" y="105611"/>
                  </a:lnTo>
                  <a:lnTo>
                    <a:pt x="583081" y="104936"/>
                  </a:lnTo>
                  <a:lnTo>
                    <a:pt x="591799" y="104531"/>
                  </a:lnTo>
                  <a:lnTo>
                    <a:pt x="600450" y="104396"/>
                  </a:lnTo>
                  <a:lnTo>
                    <a:pt x="619327" y="105488"/>
                  </a:lnTo>
                  <a:lnTo>
                    <a:pt x="631512" y="107996"/>
                  </a:lnTo>
                  <a:close/>
                </a:path>
                <a:path w="3648710" h="887095">
                  <a:moveTo>
                    <a:pt x="905336" y="128876"/>
                  </a:moveTo>
                  <a:lnTo>
                    <a:pt x="674608" y="128876"/>
                  </a:lnTo>
                  <a:lnTo>
                    <a:pt x="773245" y="107996"/>
                  </a:lnTo>
                  <a:lnTo>
                    <a:pt x="810315" y="112264"/>
                  </a:lnTo>
                  <a:lnTo>
                    <a:pt x="850171" y="118390"/>
                  </a:lnTo>
                  <a:lnTo>
                    <a:pt x="892574" y="126208"/>
                  </a:lnTo>
                  <a:lnTo>
                    <a:pt x="905336" y="128876"/>
                  </a:lnTo>
                  <a:close/>
                </a:path>
                <a:path w="3648710" h="887095">
                  <a:moveTo>
                    <a:pt x="3648127" y="419027"/>
                  </a:moveTo>
                  <a:lnTo>
                    <a:pt x="2206006" y="419027"/>
                  </a:lnTo>
                  <a:lnTo>
                    <a:pt x="2213206" y="418307"/>
                  </a:lnTo>
                  <a:lnTo>
                    <a:pt x="2216806" y="416147"/>
                  </a:lnTo>
                  <a:lnTo>
                    <a:pt x="2242658" y="408452"/>
                  </a:lnTo>
                  <a:lnTo>
                    <a:pt x="2302461" y="404402"/>
                  </a:lnTo>
                  <a:lnTo>
                    <a:pt x="2329123" y="396707"/>
                  </a:lnTo>
                  <a:lnTo>
                    <a:pt x="2342848" y="391836"/>
                  </a:lnTo>
                  <a:lnTo>
                    <a:pt x="2358462" y="388518"/>
                  </a:lnTo>
                  <a:lnTo>
                    <a:pt x="2374887" y="385874"/>
                  </a:lnTo>
                  <a:lnTo>
                    <a:pt x="2391041" y="383028"/>
                  </a:lnTo>
                  <a:lnTo>
                    <a:pt x="2420763" y="375277"/>
                  </a:lnTo>
                  <a:lnTo>
                    <a:pt x="2447380" y="364218"/>
                  </a:lnTo>
                  <a:lnTo>
                    <a:pt x="2469407" y="350325"/>
                  </a:lnTo>
                  <a:lnTo>
                    <a:pt x="2485359" y="334069"/>
                  </a:lnTo>
                  <a:lnTo>
                    <a:pt x="2552587" y="340009"/>
                  </a:lnTo>
                  <a:lnTo>
                    <a:pt x="2619275" y="344869"/>
                  </a:lnTo>
                  <a:lnTo>
                    <a:pt x="3648127" y="344869"/>
                  </a:lnTo>
                  <a:lnTo>
                    <a:pt x="3648127" y="4190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9401039"/>
              <a:ext cx="3648710" cy="886460"/>
            </a:xfrm>
            <a:custGeom>
              <a:avLst/>
              <a:gdLst/>
              <a:ahLst/>
              <a:cxnLst/>
              <a:rect l="l" t="t" r="r" b="b"/>
              <a:pathLst>
                <a:path w="3648710" h="886459">
                  <a:moveTo>
                    <a:pt x="3407252" y="11519"/>
                  </a:moveTo>
                  <a:lnTo>
                    <a:pt x="3330616" y="11519"/>
                  </a:lnTo>
                  <a:lnTo>
                    <a:pt x="3343170" y="10732"/>
                  </a:lnTo>
                  <a:lnTo>
                    <a:pt x="3355455" y="8459"/>
                  </a:lnTo>
                  <a:lnTo>
                    <a:pt x="3366660" y="4837"/>
                  </a:lnTo>
                  <a:lnTo>
                    <a:pt x="3375974" y="0"/>
                  </a:lnTo>
                  <a:lnTo>
                    <a:pt x="3383174" y="0"/>
                  </a:lnTo>
                  <a:lnTo>
                    <a:pt x="3389654" y="1439"/>
                  </a:lnTo>
                  <a:lnTo>
                    <a:pt x="3395414" y="4319"/>
                  </a:lnTo>
                  <a:lnTo>
                    <a:pt x="3404234" y="9505"/>
                  </a:lnTo>
                  <a:lnTo>
                    <a:pt x="3407252" y="11519"/>
                  </a:lnTo>
                  <a:close/>
                </a:path>
                <a:path w="3648710" h="886459">
                  <a:moveTo>
                    <a:pt x="3426579" y="25199"/>
                  </a:moveTo>
                  <a:lnTo>
                    <a:pt x="3236298" y="25199"/>
                  </a:lnTo>
                  <a:lnTo>
                    <a:pt x="3256019" y="21993"/>
                  </a:lnTo>
                  <a:lnTo>
                    <a:pt x="3273647" y="16829"/>
                  </a:lnTo>
                  <a:lnTo>
                    <a:pt x="3288440" y="9910"/>
                  </a:lnTo>
                  <a:lnTo>
                    <a:pt x="3299656" y="1439"/>
                  </a:lnTo>
                  <a:lnTo>
                    <a:pt x="3304595" y="5444"/>
                  </a:lnTo>
                  <a:lnTo>
                    <a:pt x="3311626" y="8639"/>
                  </a:lnTo>
                  <a:lnTo>
                    <a:pt x="3320412" y="10754"/>
                  </a:lnTo>
                  <a:lnTo>
                    <a:pt x="3330616" y="11519"/>
                  </a:lnTo>
                  <a:lnTo>
                    <a:pt x="3407252" y="11519"/>
                  </a:lnTo>
                  <a:lnTo>
                    <a:pt x="3414133" y="16109"/>
                  </a:lnTo>
                  <a:lnTo>
                    <a:pt x="3424573" y="23658"/>
                  </a:lnTo>
                  <a:lnTo>
                    <a:pt x="3426579" y="25199"/>
                  </a:lnTo>
                  <a:close/>
                </a:path>
                <a:path w="3648710" h="886459">
                  <a:moveTo>
                    <a:pt x="453897" y="43918"/>
                  </a:moveTo>
                  <a:lnTo>
                    <a:pt x="250540" y="43918"/>
                  </a:lnTo>
                  <a:lnTo>
                    <a:pt x="278461" y="32815"/>
                  </a:lnTo>
                  <a:lnTo>
                    <a:pt x="308678" y="23129"/>
                  </a:lnTo>
                  <a:lnTo>
                    <a:pt x="340245" y="16278"/>
                  </a:lnTo>
                  <a:lnTo>
                    <a:pt x="372216" y="13679"/>
                  </a:lnTo>
                  <a:lnTo>
                    <a:pt x="382476" y="13972"/>
                  </a:lnTo>
                  <a:lnTo>
                    <a:pt x="426069" y="24602"/>
                  </a:lnTo>
                  <a:lnTo>
                    <a:pt x="453897" y="43918"/>
                  </a:lnTo>
                  <a:close/>
                </a:path>
                <a:path w="3648710" h="886459">
                  <a:moveTo>
                    <a:pt x="3447282" y="41038"/>
                  </a:moveTo>
                  <a:lnTo>
                    <a:pt x="3126861" y="41038"/>
                  </a:lnTo>
                  <a:lnTo>
                    <a:pt x="3141812" y="30306"/>
                  </a:lnTo>
                  <a:lnTo>
                    <a:pt x="3160610" y="22139"/>
                  </a:lnTo>
                  <a:lnTo>
                    <a:pt x="3181433" y="16941"/>
                  </a:lnTo>
                  <a:lnTo>
                    <a:pt x="3202459" y="15119"/>
                  </a:lnTo>
                  <a:lnTo>
                    <a:pt x="3213214" y="15682"/>
                  </a:lnTo>
                  <a:lnTo>
                    <a:pt x="3222619" y="17459"/>
                  </a:lnTo>
                  <a:lnTo>
                    <a:pt x="3230403" y="20586"/>
                  </a:lnTo>
                  <a:lnTo>
                    <a:pt x="3236298" y="25199"/>
                  </a:lnTo>
                  <a:lnTo>
                    <a:pt x="3426579" y="25199"/>
                  </a:lnTo>
                  <a:lnTo>
                    <a:pt x="3447282" y="41038"/>
                  </a:lnTo>
                  <a:close/>
                </a:path>
                <a:path w="3648710" h="886459">
                  <a:moveTo>
                    <a:pt x="3471412" y="57598"/>
                  </a:moveTo>
                  <a:lnTo>
                    <a:pt x="3079342" y="57598"/>
                  </a:lnTo>
                  <a:lnTo>
                    <a:pt x="3091582" y="45358"/>
                  </a:lnTo>
                  <a:lnTo>
                    <a:pt x="3099502" y="38878"/>
                  </a:lnTo>
                  <a:lnTo>
                    <a:pt x="3105262" y="33118"/>
                  </a:lnTo>
                  <a:lnTo>
                    <a:pt x="3116061" y="33118"/>
                  </a:lnTo>
                  <a:lnTo>
                    <a:pt x="3120381" y="34558"/>
                  </a:lnTo>
                  <a:lnTo>
                    <a:pt x="3126861" y="41038"/>
                  </a:lnTo>
                  <a:lnTo>
                    <a:pt x="3447282" y="41038"/>
                  </a:lnTo>
                  <a:lnTo>
                    <a:pt x="3451064" y="43918"/>
                  </a:lnTo>
                  <a:lnTo>
                    <a:pt x="3465882" y="54448"/>
                  </a:lnTo>
                  <a:lnTo>
                    <a:pt x="3471412" y="57598"/>
                  </a:lnTo>
                  <a:close/>
                </a:path>
                <a:path w="3648710" h="886459">
                  <a:moveTo>
                    <a:pt x="500191" y="66237"/>
                  </a:moveTo>
                  <a:lnTo>
                    <a:pt x="179262" y="66237"/>
                  </a:lnTo>
                  <a:lnTo>
                    <a:pt x="186045" y="65697"/>
                  </a:lnTo>
                  <a:lnTo>
                    <a:pt x="192491" y="64078"/>
                  </a:lnTo>
                  <a:lnTo>
                    <a:pt x="198802" y="61378"/>
                  </a:lnTo>
                  <a:lnTo>
                    <a:pt x="205181" y="57598"/>
                  </a:lnTo>
                  <a:lnTo>
                    <a:pt x="206621" y="56158"/>
                  </a:lnTo>
                  <a:lnTo>
                    <a:pt x="210221" y="56158"/>
                  </a:lnTo>
                  <a:lnTo>
                    <a:pt x="240460" y="41038"/>
                  </a:lnTo>
                  <a:lnTo>
                    <a:pt x="243340" y="41038"/>
                  </a:lnTo>
                  <a:lnTo>
                    <a:pt x="247660" y="42478"/>
                  </a:lnTo>
                  <a:lnTo>
                    <a:pt x="250540" y="43918"/>
                  </a:lnTo>
                  <a:lnTo>
                    <a:pt x="453897" y="43918"/>
                  </a:lnTo>
                  <a:lnTo>
                    <a:pt x="455734" y="45358"/>
                  </a:lnTo>
                  <a:lnTo>
                    <a:pt x="474926" y="57384"/>
                  </a:lnTo>
                  <a:lnTo>
                    <a:pt x="493713" y="64888"/>
                  </a:lnTo>
                  <a:lnTo>
                    <a:pt x="500191" y="66237"/>
                  </a:lnTo>
                  <a:close/>
                </a:path>
                <a:path w="3648710" h="886459">
                  <a:moveTo>
                    <a:pt x="2832412" y="218153"/>
                  </a:moveTo>
                  <a:lnTo>
                    <a:pt x="2852987" y="182458"/>
                  </a:lnTo>
                  <a:lnTo>
                    <a:pt x="2882068" y="139675"/>
                  </a:lnTo>
                  <a:lnTo>
                    <a:pt x="2935616" y="120326"/>
                  </a:lnTo>
                  <a:lnTo>
                    <a:pt x="2964584" y="113250"/>
                  </a:lnTo>
                  <a:lnTo>
                    <a:pt x="2992945" y="105836"/>
                  </a:lnTo>
                  <a:lnTo>
                    <a:pt x="3019483" y="95363"/>
                  </a:lnTo>
                  <a:lnTo>
                    <a:pt x="3041633" y="82527"/>
                  </a:lnTo>
                  <a:lnTo>
                    <a:pt x="3055819" y="67666"/>
                  </a:lnTo>
                  <a:lnTo>
                    <a:pt x="3058463" y="51118"/>
                  </a:lnTo>
                  <a:lnTo>
                    <a:pt x="3064223" y="56158"/>
                  </a:lnTo>
                  <a:lnTo>
                    <a:pt x="3069263" y="57598"/>
                  </a:lnTo>
                  <a:lnTo>
                    <a:pt x="3471412" y="57598"/>
                  </a:lnTo>
                  <a:lnTo>
                    <a:pt x="3479055" y="61951"/>
                  </a:lnTo>
                  <a:lnTo>
                    <a:pt x="3489731" y="64798"/>
                  </a:lnTo>
                  <a:lnTo>
                    <a:pt x="3567751" y="64798"/>
                  </a:lnTo>
                  <a:lnTo>
                    <a:pt x="3568929" y="66237"/>
                  </a:lnTo>
                  <a:lnTo>
                    <a:pt x="3585911" y="66237"/>
                  </a:lnTo>
                  <a:lnTo>
                    <a:pt x="3591833" y="67981"/>
                  </a:lnTo>
                  <a:lnTo>
                    <a:pt x="3609968" y="78747"/>
                  </a:lnTo>
                  <a:lnTo>
                    <a:pt x="3629182" y="90998"/>
                  </a:lnTo>
                  <a:lnTo>
                    <a:pt x="3648127" y="100076"/>
                  </a:lnTo>
                  <a:lnTo>
                    <a:pt x="3648127" y="216713"/>
                  </a:lnTo>
                  <a:lnTo>
                    <a:pt x="2832412" y="218153"/>
                  </a:lnTo>
                  <a:close/>
                </a:path>
                <a:path w="3648710" h="886459">
                  <a:moveTo>
                    <a:pt x="3567751" y="64798"/>
                  </a:moveTo>
                  <a:lnTo>
                    <a:pt x="3492611" y="64798"/>
                  </a:lnTo>
                  <a:lnTo>
                    <a:pt x="3494051" y="63358"/>
                  </a:lnTo>
                  <a:lnTo>
                    <a:pt x="3503118" y="59465"/>
                  </a:lnTo>
                  <a:lnTo>
                    <a:pt x="3513671" y="56518"/>
                  </a:lnTo>
                  <a:lnTo>
                    <a:pt x="3525033" y="54650"/>
                  </a:lnTo>
                  <a:lnTo>
                    <a:pt x="3536530" y="53998"/>
                  </a:lnTo>
                  <a:lnTo>
                    <a:pt x="3547870" y="54898"/>
                  </a:lnTo>
                  <a:lnTo>
                    <a:pt x="3557589" y="57418"/>
                  </a:lnTo>
                  <a:lnTo>
                    <a:pt x="3564879" y="61288"/>
                  </a:lnTo>
                  <a:lnTo>
                    <a:pt x="3567751" y="64798"/>
                  </a:lnTo>
                  <a:close/>
                </a:path>
                <a:path w="3648710" h="886459">
                  <a:moveTo>
                    <a:pt x="3585911" y="66237"/>
                  </a:moveTo>
                  <a:lnTo>
                    <a:pt x="3568929" y="66237"/>
                  </a:lnTo>
                  <a:lnTo>
                    <a:pt x="3571809" y="64798"/>
                  </a:lnTo>
                  <a:lnTo>
                    <a:pt x="3573249" y="63358"/>
                  </a:lnTo>
                  <a:lnTo>
                    <a:pt x="3576129" y="63358"/>
                  </a:lnTo>
                  <a:lnTo>
                    <a:pt x="3585911" y="66237"/>
                  </a:lnTo>
                  <a:close/>
                </a:path>
                <a:path w="3648710" h="886459">
                  <a:moveTo>
                    <a:pt x="918306" y="100076"/>
                  </a:moveTo>
                  <a:lnTo>
                    <a:pt x="56145" y="100076"/>
                  </a:lnTo>
                  <a:lnTo>
                    <a:pt x="170622" y="64798"/>
                  </a:lnTo>
                  <a:lnTo>
                    <a:pt x="173502" y="66237"/>
                  </a:lnTo>
                  <a:lnTo>
                    <a:pt x="500191" y="66237"/>
                  </a:lnTo>
                  <a:lnTo>
                    <a:pt x="512230" y="68746"/>
                  </a:lnTo>
                  <a:lnTo>
                    <a:pt x="530612" y="69837"/>
                  </a:lnTo>
                  <a:lnTo>
                    <a:pt x="631583" y="69837"/>
                  </a:lnTo>
                  <a:lnTo>
                    <a:pt x="638069" y="71187"/>
                  </a:lnTo>
                  <a:lnTo>
                    <a:pt x="656339" y="78691"/>
                  </a:lnTo>
                  <a:lnTo>
                    <a:pt x="674608" y="90717"/>
                  </a:lnTo>
                  <a:lnTo>
                    <a:pt x="884538" y="90717"/>
                  </a:lnTo>
                  <a:lnTo>
                    <a:pt x="897589" y="93997"/>
                  </a:lnTo>
                  <a:lnTo>
                    <a:pt x="918306" y="100076"/>
                  </a:lnTo>
                  <a:close/>
                </a:path>
                <a:path w="3648710" h="886459">
                  <a:moveTo>
                    <a:pt x="631583" y="69837"/>
                  </a:moveTo>
                  <a:lnTo>
                    <a:pt x="530612" y="69837"/>
                  </a:lnTo>
                  <a:lnTo>
                    <a:pt x="539657" y="69815"/>
                  </a:lnTo>
                  <a:lnTo>
                    <a:pt x="548431" y="69657"/>
                  </a:lnTo>
                  <a:lnTo>
                    <a:pt x="556936" y="69230"/>
                  </a:lnTo>
                  <a:lnTo>
                    <a:pt x="565171" y="68397"/>
                  </a:lnTo>
                  <a:lnTo>
                    <a:pt x="574328" y="67149"/>
                  </a:lnTo>
                  <a:lnTo>
                    <a:pt x="583351" y="66507"/>
                  </a:lnTo>
                  <a:lnTo>
                    <a:pt x="592103" y="66271"/>
                  </a:lnTo>
                  <a:lnTo>
                    <a:pt x="600450" y="66237"/>
                  </a:lnTo>
                  <a:lnTo>
                    <a:pt x="619530" y="67329"/>
                  </a:lnTo>
                  <a:lnTo>
                    <a:pt x="631583" y="69837"/>
                  </a:lnTo>
                  <a:close/>
                </a:path>
                <a:path w="3648710" h="886459">
                  <a:moveTo>
                    <a:pt x="884538" y="90717"/>
                  </a:moveTo>
                  <a:lnTo>
                    <a:pt x="674608" y="90717"/>
                  </a:lnTo>
                  <a:lnTo>
                    <a:pt x="748620" y="74517"/>
                  </a:lnTo>
                  <a:lnTo>
                    <a:pt x="773245" y="69837"/>
                  </a:lnTo>
                  <a:lnTo>
                    <a:pt x="811165" y="74554"/>
                  </a:lnTo>
                  <a:lnTo>
                    <a:pt x="852718" y="82720"/>
                  </a:lnTo>
                  <a:lnTo>
                    <a:pt x="884538" y="90717"/>
                  </a:lnTo>
                  <a:close/>
                </a:path>
                <a:path w="3648710" h="886459">
                  <a:moveTo>
                    <a:pt x="1247330" y="219592"/>
                  </a:moveTo>
                  <a:lnTo>
                    <a:pt x="0" y="216163"/>
                  </a:lnTo>
                  <a:lnTo>
                    <a:pt x="0" y="81728"/>
                  </a:lnTo>
                  <a:lnTo>
                    <a:pt x="56145" y="100076"/>
                  </a:lnTo>
                  <a:lnTo>
                    <a:pt x="918306" y="100076"/>
                  </a:lnTo>
                  <a:lnTo>
                    <a:pt x="996029" y="124532"/>
                  </a:lnTo>
                  <a:lnTo>
                    <a:pt x="1048971" y="143115"/>
                  </a:lnTo>
                  <a:lnTo>
                    <a:pt x="1103975" y="163458"/>
                  </a:lnTo>
                  <a:lnTo>
                    <a:pt x="1218913" y="208073"/>
                  </a:lnTo>
                  <a:lnTo>
                    <a:pt x="1247330" y="219592"/>
                  </a:lnTo>
                  <a:close/>
                </a:path>
                <a:path w="3648710" h="886459">
                  <a:moveTo>
                    <a:pt x="2830940" y="220706"/>
                  </a:moveTo>
                  <a:lnTo>
                    <a:pt x="2831669" y="218153"/>
                  </a:lnTo>
                  <a:lnTo>
                    <a:pt x="2832412" y="218153"/>
                  </a:lnTo>
                  <a:lnTo>
                    <a:pt x="2830940" y="220706"/>
                  </a:lnTo>
                  <a:close/>
                </a:path>
                <a:path w="3648710" h="886459">
                  <a:moveTo>
                    <a:pt x="1277952" y="231832"/>
                  </a:moveTo>
                  <a:lnTo>
                    <a:pt x="1277444" y="231828"/>
                  </a:lnTo>
                  <a:lnTo>
                    <a:pt x="1270424" y="228952"/>
                  </a:lnTo>
                  <a:lnTo>
                    <a:pt x="1247330" y="219592"/>
                  </a:lnTo>
                  <a:lnTo>
                    <a:pt x="1247712" y="219593"/>
                  </a:lnTo>
                  <a:lnTo>
                    <a:pt x="1255373" y="222416"/>
                  </a:lnTo>
                  <a:lnTo>
                    <a:pt x="1263102" y="225443"/>
                  </a:lnTo>
                  <a:lnTo>
                    <a:pt x="1270696" y="228604"/>
                  </a:lnTo>
                  <a:lnTo>
                    <a:pt x="1277952" y="231832"/>
                  </a:lnTo>
                  <a:close/>
                </a:path>
                <a:path w="3648710" h="886459">
                  <a:moveTo>
                    <a:pt x="2828188" y="225234"/>
                  </a:moveTo>
                  <a:lnTo>
                    <a:pt x="2829989" y="222356"/>
                  </a:lnTo>
                  <a:lnTo>
                    <a:pt x="2830940" y="220706"/>
                  </a:lnTo>
                  <a:lnTo>
                    <a:pt x="2830229" y="223193"/>
                  </a:lnTo>
                  <a:lnTo>
                    <a:pt x="2828188" y="225234"/>
                  </a:lnTo>
                  <a:close/>
                </a:path>
                <a:path w="3648710" h="886459">
                  <a:moveTo>
                    <a:pt x="2824469" y="230392"/>
                  </a:moveTo>
                  <a:lnTo>
                    <a:pt x="2827349" y="226073"/>
                  </a:lnTo>
                  <a:lnTo>
                    <a:pt x="2828188" y="225234"/>
                  </a:lnTo>
                  <a:lnTo>
                    <a:pt x="2824960" y="230392"/>
                  </a:lnTo>
                  <a:lnTo>
                    <a:pt x="2824469" y="230392"/>
                  </a:lnTo>
                  <a:close/>
                </a:path>
                <a:path w="3648710" h="886459">
                  <a:moveTo>
                    <a:pt x="3648127" y="395987"/>
                  </a:moveTo>
                  <a:lnTo>
                    <a:pt x="2640874" y="395987"/>
                  </a:lnTo>
                  <a:lnTo>
                    <a:pt x="2687708" y="382287"/>
                  </a:lnTo>
                  <a:lnTo>
                    <a:pt x="2730298" y="352800"/>
                  </a:lnTo>
                  <a:lnTo>
                    <a:pt x="2768383" y="312800"/>
                  </a:lnTo>
                  <a:lnTo>
                    <a:pt x="2801700" y="267561"/>
                  </a:lnTo>
                  <a:lnTo>
                    <a:pt x="2824960" y="230392"/>
                  </a:lnTo>
                  <a:lnTo>
                    <a:pt x="3648127" y="228952"/>
                  </a:lnTo>
                  <a:lnTo>
                    <a:pt x="3648127" y="395987"/>
                  </a:lnTo>
                  <a:close/>
                </a:path>
                <a:path w="3648710" h="886459">
                  <a:moveTo>
                    <a:pt x="1610054" y="523413"/>
                  </a:moveTo>
                  <a:lnTo>
                    <a:pt x="0" y="520366"/>
                  </a:lnTo>
                  <a:lnTo>
                    <a:pt x="0" y="229813"/>
                  </a:lnTo>
                  <a:lnTo>
                    <a:pt x="241149" y="230392"/>
                  </a:lnTo>
                  <a:lnTo>
                    <a:pt x="1277455" y="231832"/>
                  </a:lnTo>
                  <a:lnTo>
                    <a:pt x="1588645" y="359196"/>
                  </a:lnTo>
                  <a:lnTo>
                    <a:pt x="1640551" y="379647"/>
                  </a:lnTo>
                  <a:lnTo>
                    <a:pt x="1691580" y="399227"/>
                  </a:lnTo>
                  <a:lnTo>
                    <a:pt x="1741516" y="417741"/>
                  </a:lnTo>
                  <a:lnTo>
                    <a:pt x="1790143" y="434992"/>
                  </a:lnTo>
                  <a:lnTo>
                    <a:pt x="1837243" y="450786"/>
                  </a:lnTo>
                  <a:lnTo>
                    <a:pt x="1882601" y="464926"/>
                  </a:lnTo>
                  <a:lnTo>
                    <a:pt x="1926001" y="477217"/>
                  </a:lnTo>
                  <a:lnTo>
                    <a:pt x="1967226" y="487464"/>
                  </a:lnTo>
                  <a:lnTo>
                    <a:pt x="2006060" y="495472"/>
                  </a:lnTo>
                  <a:lnTo>
                    <a:pt x="2075690" y="503984"/>
                  </a:lnTo>
                  <a:lnTo>
                    <a:pt x="2106908" y="505896"/>
                  </a:lnTo>
                  <a:lnTo>
                    <a:pt x="2209842" y="514311"/>
                  </a:lnTo>
                  <a:lnTo>
                    <a:pt x="2259285" y="516224"/>
                  </a:lnTo>
                  <a:lnTo>
                    <a:pt x="3648127" y="516224"/>
                  </a:lnTo>
                  <a:lnTo>
                    <a:pt x="3648127" y="520543"/>
                  </a:lnTo>
                  <a:lnTo>
                    <a:pt x="1610054" y="523413"/>
                  </a:lnTo>
                  <a:close/>
                </a:path>
                <a:path w="3648710" h="886459">
                  <a:moveTo>
                    <a:pt x="3648127" y="516224"/>
                  </a:moveTo>
                  <a:lnTo>
                    <a:pt x="2259285" y="516224"/>
                  </a:lnTo>
                  <a:lnTo>
                    <a:pt x="2272762" y="515954"/>
                  </a:lnTo>
                  <a:lnTo>
                    <a:pt x="2283944" y="515144"/>
                  </a:lnTo>
                  <a:lnTo>
                    <a:pt x="2292696" y="513794"/>
                  </a:lnTo>
                  <a:lnTo>
                    <a:pt x="2298884" y="511904"/>
                  </a:lnTo>
                  <a:lnTo>
                    <a:pt x="2314982" y="496728"/>
                  </a:lnTo>
                  <a:lnTo>
                    <a:pt x="2323453" y="479055"/>
                  </a:lnTo>
                  <a:lnTo>
                    <a:pt x="2332599" y="461787"/>
                  </a:lnTo>
                  <a:lnTo>
                    <a:pt x="2350722" y="447826"/>
                  </a:lnTo>
                  <a:lnTo>
                    <a:pt x="2364121" y="442955"/>
                  </a:lnTo>
                  <a:lnTo>
                    <a:pt x="2379072" y="439636"/>
                  </a:lnTo>
                  <a:lnTo>
                    <a:pt x="2411201" y="434146"/>
                  </a:lnTo>
                  <a:lnTo>
                    <a:pt x="2441530" y="426395"/>
                  </a:lnTo>
                  <a:lnTo>
                    <a:pt x="2468079" y="415337"/>
                  </a:lnTo>
                  <a:lnTo>
                    <a:pt x="2489769" y="401443"/>
                  </a:lnTo>
                  <a:lnTo>
                    <a:pt x="2505518" y="385188"/>
                  </a:lnTo>
                  <a:lnTo>
                    <a:pt x="2606664" y="393591"/>
                  </a:lnTo>
                  <a:lnTo>
                    <a:pt x="2640874" y="395987"/>
                  </a:lnTo>
                  <a:lnTo>
                    <a:pt x="3648127" y="395987"/>
                  </a:lnTo>
                  <a:lnTo>
                    <a:pt x="3648127" y="516224"/>
                  </a:lnTo>
                  <a:close/>
                </a:path>
                <a:path w="3648710" h="886459">
                  <a:moveTo>
                    <a:pt x="3648127" y="535660"/>
                  </a:moveTo>
                  <a:lnTo>
                    <a:pt x="1661074" y="535660"/>
                  </a:lnTo>
                  <a:lnTo>
                    <a:pt x="3648127" y="532783"/>
                  </a:lnTo>
                  <a:lnTo>
                    <a:pt x="3648127" y="535660"/>
                  </a:lnTo>
                  <a:close/>
                </a:path>
                <a:path w="3648710" h="886459">
                  <a:moveTo>
                    <a:pt x="1610054" y="827243"/>
                  </a:moveTo>
                  <a:lnTo>
                    <a:pt x="0" y="824197"/>
                  </a:lnTo>
                  <a:lnTo>
                    <a:pt x="0" y="533464"/>
                  </a:lnTo>
                  <a:lnTo>
                    <a:pt x="3648127" y="535660"/>
                  </a:lnTo>
                  <a:lnTo>
                    <a:pt x="3648127" y="822934"/>
                  </a:lnTo>
                  <a:lnTo>
                    <a:pt x="1610054" y="827243"/>
                  </a:lnTo>
                  <a:close/>
                </a:path>
                <a:path w="3648710" h="886459">
                  <a:moveTo>
                    <a:pt x="3648127" y="839491"/>
                  </a:moveTo>
                  <a:lnTo>
                    <a:pt x="1661074" y="839491"/>
                  </a:lnTo>
                  <a:lnTo>
                    <a:pt x="3648127" y="836614"/>
                  </a:lnTo>
                  <a:lnTo>
                    <a:pt x="3648127" y="839491"/>
                  </a:lnTo>
                  <a:close/>
                </a:path>
                <a:path w="3648710" h="886459">
                  <a:moveTo>
                    <a:pt x="3648127" y="885960"/>
                  </a:moveTo>
                  <a:lnTo>
                    <a:pt x="0" y="885960"/>
                  </a:lnTo>
                  <a:lnTo>
                    <a:pt x="0" y="837294"/>
                  </a:lnTo>
                  <a:lnTo>
                    <a:pt x="3648127" y="839491"/>
                  </a:lnTo>
                  <a:lnTo>
                    <a:pt x="3648127" y="885960"/>
                  </a:lnTo>
                  <a:close/>
                </a:path>
              </a:pathLst>
            </a:custGeom>
            <a:solidFill>
              <a:srgbClr val="F1E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9615448"/>
              <a:ext cx="1279525" cy="17780"/>
            </a:xfrm>
            <a:custGeom>
              <a:avLst/>
              <a:gdLst/>
              <a:ahLst/>
              <a:cxnLst/>
              <a:rect l="l" t="t" r="r" b="b"/>
              <a:pathLst>
                <a:path w="1279525" h="17779">
                  <a:moveTo>
                    <a:pt x="1272908" y="12700"/>
                  </a:moveTo>
                  <a:lnTo>
                    <a:pt x="1268590" y="12700"/>
                  </a:lnTo>
                  <a:lnTo>
                    <a:pt x="1268590" y="10160"/>
                  </a:lnTo>
                  <a:lnTo>
                    <a:pt x="1260665" y="10160"/>
                  </a:lnTo>
                  <a:lnTo>
                    <a:pt x="1260665" y="7620"/>
                  </a:lnTo>
                  <a:lnTo>
                    <a:pt x="1256347" y="7620"/>
                  </a:lnTo>
                  <a:lnTo>
                    <a:pt x="1256347" y="6350"/>
                  </a:lnTo>
                  <a:lnTo>
                    <a:pt x="1248422" y="6350"/>
                  </a:lnTo>
                  <a:lnTo>
                    <a:pt x="1248422" y="2540"/>
                  </a:lnTo>
                  <a:lnTo>
                    <a:pt x="50380" y="2540"/>
                  </a:lnTo>
                  <a:lnTo>
                    <a:pt x="503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1272908" y="13970"/>
                  </a:lnTo>
                  <a:lnTo>
                    <a:pt x="1272908" y="12700"/>
                  </a:lnTo>
                  <a:close/>
                </a:path>
                <a:path w="1279525" h="17779">
                  <a:moveTo>
                    <a:pt x="1279385" y="14554"/>
                  </a:moveTo>
                  <a:lnTo>
                    <a:pt x="45339" y="14554"/>
                  </a:lnTo>
                  <a:lnTo>
                    <a:pt x="45339" y="17424"/>
                  </a:lnTo>
                  <a:lnTo>
                    <a:pt x="1279385" y="17424"/>
                  </a:lnTo>
                  <a:lnTo>
                    <a:pt x="1279385" y="14554"/>
                  </a:lnTo>
                  <a:close/>
                </a:path>
              </a:pathLst>
            </a:custGeom>
            <a:solidFill>
              <a:srgbClr val="DFC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22308" y="9615448"/>
              <a:ext cx="826769" cy="17780"/>
            </a:xfrm>
            <a:custGeom>
              <a:avLst/>
              <a:gdLst/>
              <a:ahLst/>
              <a:cxnLst/>
              <a:rect l="l" t="t" r="r" b="b"/>
              <a:pathLst>
                <a:path w="826769" h="17779">
                  <a:moveTo>
                    <a:pt x="826528" y="0"/>
                  </a:moveTo>
                  <a:lnTo>
                    <a:pt x="554380" y="0"/>
                  </a:lnTo>
                  <a:lnTo>
                    <a:pt x="554380" y="2540"/>
                  </a:lnTo>
                  <a:lnTo>
                    <a:pt x="7200" y="2540"/>
                  </a:lnTo>
                  <a:lnTo>
                    <a:pt x="7200" y="6350"/>
                  </a:lnTo>
                  <a:lnTo>
                    <a:pt x="5753" y="6350"/>
                  </a:lnTo>
                  <a:lnTo>
                    <a:pt x="5753" y="10160"/>
                  </a:lnTo>
                  <a:lnTo>
                    <a:pt x="2870" y="10160"/>
                  </a:lnTo>
                  <a:lnTo>
                    <a:pt x="2870" y="1270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0" y="17780"/>
                  </a:lnTo>
                  <a:lnTo>
                    <a:pt x="561581" y="17780"/>
                  </a:lnTo>
                  <a:lnTo>
                    <a:pt x="561581" y="13970"/>
                  </a:lnTo>
                  <a:lnTo>
                    <a:pt x="826528" y="13970"/>
                  </a:lnTo>
                  <a:lnTo>
                    <a:pt x="826528" y="12700"/>
                  </a:lnTo>
                  <a:lnTo>
                    <a:pt x="826528" y="10160"/>
                  </a:lnTo>
                  <a:lnTo>
                    <a:pt x="826528" y="6350"/>
                  </a:lnTo>
                  <a:lnTo>
                    <a:pt x="826528" y="2540"/>
                  </a:lnTo>
                  <a:lnTo>
                    <a:pt x="826528" y="0"/>
                  </a:lnTo>
                  <a:close/>
                </a:path>
              </a:pathLst>
            </a:custGeom>
            <a:solidFill>
              <a:srgbClr val="C2C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9918978"/>
              <a:ext cx="3649979" cy="321945"/>
            </a:xfrm>
            <a:custGeom>
              <a:avLst/>
              <a:gdLst/>
              <a:ahLst/>
              <a:cxnLst/>
              <a:rect l="l" t="t" r="r" b="b"/>
              <a:pathLst>
                <a:path w="3649979" h="321945">
                  <a:moveTo>
                    <a:pt x="3649561" y="307340"/>
                  </a:moveTo>
                  <a:lnTo>
                    <a:pt x="56857" y="307340"/>
                  </a:lnTo>
                  <a:lnTo>
                    <a:pt x="56857" y="304800"/>
                  </a:lnTo>
                  <a:lnTo>
                    <a:pt x="0" y="304800"/>
                  </a:lnTo>
                  <a:lnTo>
                    <a:pt x="0" y="307340"/>
                  </a:lnTo>
                  <a:lnTo>
                    <a:pt x="0" y="318770"/>
                  </a:lnTo>
                  <a:lnTo>
                    <a:pt x="53975" y="318770"/>
                  </a:lnTo>
                  <a:lnTo>
                    <a:pt x="53975" y="321564"/>
                  </a:lnTo>
                  <a:lnTo>
                    <a:pt x="3395408" y="321564"/>
                  </a:lnTo>
                  <a:lnTo>
                    <a:pt x="3395408" y="318770"/>
                  </a:lnTo>
                  <a:lnTo>
                    <a:pt x="3649561" y="318770"/>
                  </a:lnTo>
                  <a:lnTo>
                    <a:pt x="3649561" y="307340"/>
                  </a:lnTo>
                  <a:close/>
                </a:path>
                <a:path w="3649979" h="321945">
                  <a:moveTo>
                    <a:pt x="3649561" y="304279"/>
                  </a:moveTo>
                  <a:lnTo>
                    <a:pt x="3392525" y="304279"/>
                  </a:lnTo>
                  <a:lnTo>
                    <a:pt x="3392525" y="307162"/>
                  </a:lnTo>
                  <a:lnTo>
                    <a:pt x="3649561" y="307162"/>
                  </a:lnTo>
                  <a:lnTo>
                    <a:pt x="3649561" y="304279"/>
                  </a:lnTo>
                  <a:close/>
                </a:path>
                <a:path w="3649979" h="321945">
                  <a:moveTo>
                    <a:pt x="3649561" y="3810"/>
                  </a:moveTo>
                  <a:lnTo>
                    <a:pt x="56857" y="3810"/>
                  </a:lnTo>
                  <a:lnTo>
                    <a:pt x="56857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5240"/>
                  </a:lnTo>
                  <a:lnTo>
                    <a:pt x="53975" y="15240"/>
                  </a:lnTo>
                  <a:lnTo>
                    <a:pt x="53975" y="18453"/>
                  </a:lnTo>
                  <a:lnTo>
                    <a:pt x="3395408" y="18453"/>
                  </a:lnTo>
                  <a:lnTo>
                    <a:pt x="3395408" y="15240"/>
                  </a:lnTo>
                  <a:lnTo>
                    <a:pt x="3649561" y="15240"/>
                  </a:lnTo>
                  <a:lnTo>
                    <a:pt x="3649561" y="3810"/>
                  </a:lnTo>
                  <a:close/>
                </a:path>
                <a:path w="3649979" h="321945">
                  <a:moveTo>
                    <a:pt x="3649561" y="457"/>
                  </a:moveTo>
                  <a:lnTo>
                    <a:pt x="3392525" y="457"/>
                  </a:lnTo>
                  <a:lnTo>
                    <a:pt x="3392525" y="3327"/>
                  </a:lnTo>
                  <a:lnTo>
                    <a:pt x="3649561" y="3327"/>
                  </a:lnTo>
                  <a:lnTo>
                    <a:pt x="3649561" y="457"/>
                  </a:lnTo>
                  <a:close/>
                </a:path>
              </a:pathLst>
            </a:custGeom>
            <a:solidFill>
              <a:srgbClr val="DFC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4693758" y="9086161"/>
            <a:ext cx="3594735" cy="1201420"/>
            <a:chOff x="14693758" y="9086161"/>
            <a:chExt cx="3594735" cy="1201420"/>
          </a:xfrm>
        </p:grpSpPr>
        <p:sp>
          <p:nvSpPr>
            <p:cNvPr id="34" name="object 34"/>
            <p:cNvSpPr/>
            <p:nvPr/>
          </p:nvSpPr>
          <p:spPr>
            <a:xfrm>
              <a:off x="14693758" y="9086161"/>
              <a:ext cx="3594735" cy="1201420"/>
            </a:xfrm>
            <a:custGeom>
              <a:avLst/>
              <a:gdLst/>
              <a:ahLst/>
              <a:cxnLst/>
              <a:rect l="l" t="t" r="r" b="b"/>
              <a:pathLst>
                <a:path w="3594734" h="1201420">
                  <a:moveTo>
                    <a:pt x="3594239" y="757264"/>
                  </a:moveTo>
                  <a:lnTo>
                    <a:pt x="1912504" y="757264"/>
                  </a:lnTo>
                  <a:lnTo>
                    <a:pt x="2045040" y="756483"/>
                  </a:lnTo>
                  <a:lnTo>
                    <a:pt x="2132348" y="754704"/>
                  </a:lnTo>
                  <a:lnTo>
                    <a:pt x="2184204" y="752827"/>
                  </a:lnTo>
                  <a:lnTo>
                    <a:pt x="2234265" y="750264"/>
                  </a:lnTo>
                  <a:lnTo>
                    <a:pt x="2282253" y="746920"/>
                  </a:lnTo>
                  <a:lnTo>
                    <a:pt x="2327893" y="742699"/>
                  </a:lnTo>
                  <a:lnTo>
                    <a:pt x="2370907" y="737507"/>
                  </a:lnTo>
                  <a:lnTo>
                    <a:pt x="2411018" y="731248"/>
                  </a:lnTo>
                  <a:lnTo>
                    <a:pt x="2447951" y="723826"/>
                  </a:lnTo>
                  <a:lnTo>
                    <a:pt x="2486436" y="718617"/>
                  </a:lnTo>
                  <a:lnTo>
                    <a:pt x="2546859" y="712396"/>
                  </a:lnTo>
                  <a:lnTo>
                    <a:pt x="2611466" y="704690"/>
                  </a:lnTo>
                  <a:lnTo>
                    <a:pt x="2662506" y="695026"/>
                  </a:lnTo>
                  <a:lnTo>
                    <a:pt x="2680506" y="687106"/>
                  </a:lnTo>
                  <a:lnTo>
                    <a:pt x="2703275" y="672875"/>
                  </a:lnTo>
                  <a:lnTo>
                    <a:pt x="2759884" y="652783"/>
                  </a:lnTo>
                  <a:lnTo>
                    <a:pt x="2783464" y="638147"/>
                  </a:lnTo>
                  <a:lnTo>
                    <a:pt x="2795276" y="629687"/>
                  </a:lnTo>
                  <a:lnTo>
                    <a:pt x="2809383" y="622307"/>
                  </a:lnTo>
                  <a:lnTo>
                    <a:pt x="2866138" y="593114"/>
                  </a:lnTo>
                  <a:lnTo>
                    <a:pt x="2905940" y="555877"/>
                  </a:lnTo>
                  <a:lnTo>
                    <a:pt x="2916661" y="535908"/>
                  </a:lnTo>
                  <a:lnTo>
                    <a:pt x="2950118" y="529833"/>
                  </a:lnTo>
                  <a:lnTo>
                    <a:pt x="3016492" y="516874"/>
                  </a:lnTo>
                  <a:lnTo>
                    <a:pt x="3090682" y="488651"/>
                  </a:lnTo>
                  <a:lnTo>
                    <a:pt x="3126085" y="436140"/>
                  </a:lnTo>
                  <a:lnTo>
                    <a:pt x="3137457" y="373957"/>
                  </a:lnTo>
                  <a:lnTo>
                    <a:pt x="3148963" y="340529"/>
                  </a:lnTo>
                  <a:lnTo>
                    <a:pt x="3172256" y="306232"/>
                  </a:lnTo>
                  <a:lnTo>
                    <a:pt x="3182932" y="284475"/>
                  </a:lnTo>
                  <a:lnTo>
                    <a:pt x="3191786" y="252053"/>
                  </a:lnTo>
                  <a:lnTo>
                    <a:pt x="3201314" y="219360"/>
                  </a:lnTo>
                  <a:lnTo>
                    <a:pt x="3214015" y="196793"/>
                  </a:lnTo>
                  <a:lnTo>
                    <a:pt x="3234884" y="180335"/>
                  </a:lnTo>
                  <a:lnTo>
                    <a:pt x="3259464" y="165024"/>
                  </a:lnTo>
                  <a:lnTo>
                    <a:pt x="3285800" y="150118"/>
                  </a:lnTo>
                  <a:lnTo>
                    <a:pt x="3311933" y="134874"/>
                  </a:lnTo>
                  <a:lnTo>
                    <a:pt x="3348159" y="108174"/>
                  </a:lnTo>
                  <a:lnTo>
                    <a:pt x="3421010" y="65856"/>
                  </a:lnTo>
                  <a:lnTo>
                    <a:pt x="3478097" y="40352"/>
                  </a:lnTo>
                  <a:lnTo>
                    <a:pt x="3552652" y="12757"/>
                  </a:lnTo>
                  <a:lnTo>
                    <a:pt x="3594239" y="0"/>
                  </a:lnTo>
                  <a:lnTo>
                    <a:pt x="3594239" y="757264"/>
                  </a:lnTo>
                  <a:close/>
                </a:path>
                <a:path w="3594734" h="1201420">
                  <a:moveTo>
                    <a:pt x="3594239" y="826784"/>
                  </a:moveTo>
                  <a:lnTo>
                    <a:pt x="1118137" y="826784"/>
                  </a:lnTo>
                  <a:lnTo>
                    <a:pt x="1207415" y="779985"/>
                  </a:lnTo>
                  <a:lnTo>
                    <a:pt x="1284300" y="769324"/>
                  </a:lnTo>
                  <a:lnTo>
                    <a:pt x="1327245" y="765445"/>
                  </a:lnTo>
                  <a:lnTo>
                    <a:pt x="1372822" y="762406"/>
                  </a:lnTo>
                  <a:lnTo>
                    <a:pt x="1420756" y="760113"/>
                  </a:lnTo>
                  <a:lnTo>
                    <a:pt x="1470768" y="758469"/>
                  </a:lnTo>
                  <a:lnTo>
                    <a:pt x="1522583" y="757380"/>
                  </a:lnTo>
                  <a:lnTo>
                    <a:pt x="1630512" y="756483"/>
                  </a:lnTo>
                  <a:lnTo>
                    <a:pt x="3594239" y="757264"/>
                  </a:lnTo>
                  <a:lnTo>
                    <a:pt x="3594239" y="826784"/>
                  </a:lnTo>
                  <a:close/>
                </a:path>
                <a:path w="3594734" h="1201420">
                  <a:moveTo>
                    <a:pt x="3594239" y="851084"/>
                  </a:moveTo>
                  <a:lnTo>
                    <a:pt x="936701" y="851084"/>
                  </a:lnTo>
                  <a:lnTo>
                    <a:pt x="955893" y="849509"/>
                  </a:lnTo>
                  <a:lnTo>
                    <a:pt x="974180" y="845493"/>
                  </a:lnTo>
                  <a:lnTo>
                    <a:pt x="982645" y="843108"/>
                  </a:lnTo>
                  <a:lnTo>
                    <a:pt x="990880" y="840374"/>
                  </a:lnTo>
                  <a:lnTo>
                    <a:pt x="1015067" y="831588"/>
                  </a:lnTo>
                  <a:lnTo>
                    <a:pt x="1023459" y="828674"/>
                  </a:lnTo>
                  <a:lnTo>
                    <a:pt x="1031851" y="825895"/>
                  </a:lnTo>
                  <a:lnTo>
                    <a:pt x="1040379" y="823184"/>
                  </a:lnTo>
                  <a:lnTo>
                    <a:pt x="1058603" y="819292"/>
                  </a:lnTo>
                  <a:lnTo>
                    <a:pt x="1077638" y="817964"/>
                  </a:lnTo>
                  <a:lnTo>
                    <a:pt x="1097482" y="820147"/>
                  </a:lnTo>
                  <a:lnTo>
                    <a:pt x="1118137" y="826784"/>
                  </a:lnTo>
                  <a:lnTo>
                    <a:pt x="3594239" y="826784"/>
                  </a:lnTo>
                  <a:lnTo>
                    <a:pt x="3594239" y="851084"/>
                  </a:lnTo>
                  <a:close/>
                </a:path>
                <a:path w="3594734" h="1201420">
                  <a:moveTo>
                    <a:pt x="3594239" y="896623"/>
                  </a:moveTo>
                  <a:lnTo>
                    <a:pt x="696945" y="896623"/>
                  </a:lnTo>
                  <a:lnTo>
                    <a:pt x="721132" y="878140"/>
                  </a:lnTo>
                  <a:lnTo>
                    <a:pt x="776526" y="845493"/>
                  </a:lnTo>
                  <a:lnTo>
                    <a:pt x="816643" y="831880"/>
                  </a:lnTo>
                  <a:lnTo>
                    <a:pt x="837163" y="828933"/>
                  </a:lnTo>
                  <a:lnTo>
                    <a:pt x="847422" y="828944"/>
                  </a:lnTo>
                  <a:lnTo>
                    <a:pt x="861023" y="830879"/>
                  </a:lnTo>
                  <a:lnTo>
                    <a:pt x="873072" y="834164"/>
                  </a:lnTo>
                  <a:lnTo>
                    <a:pt x="884175" y="838259"/>
                  </a:lnTo>
                  <a:lnTo>
                    <a:pt x="894941" y="842624"/>
                  </a:lnTo>
                  <a:lnTo>
                    <a:pt x="916429" y="849149"/>
                  </a:lnTo>
                  <a:lnTo>
                    <a:pt x="936701" y="851084"/>
                  </a:lnTo>
                  <a:lnTo>
                    <a:pt x="3594239" y="851084"/>
                  </a:lnTo>
                  <a:lnTo>
                    <a:pt x="3594239" y="896623"/>
                  </a:lnTo>
                  <a:close/>
                </a:path>
                <a:path w="3594734" h="1201420">
                  <a:moveTo>
                    <a:pt x="3594239" y="946302"/>
                  </a:moveTo>
                  <a:lnTo>
                    <a:pt x="503269" y="946302"/>
                  </a:lnTo>
                  <a:lnTo>
                    <a:pt x="603347" y="882943"/>
                  </a:lnTo>
                  <a:lnTo>
                    <a:pt x="629312" y="883866"/>
                  </a:lnTo>
                  <a:lnTo>
                    <a:pt x="653926" y="886543"/>
                  </a:lnTo>
                  <a:lnTo>
                    <a:pt x="676651" y="890841"/>
                  </a:lnTo>
                  <a:lnTo>
                    <a:pt x="696945" y="896623"/>
                  </a:lnTo>
                  <a:lnTo>
                    <a:pt x="3594239" y="896623"/>
                  </a:lnTo>
                  <a:lnTo>
                    <a:pt x="3594239" y="946302"/>
                  </a:lnTo>
                  <a:close/>
                </a:path>
                <a:path w="3594734" h="1201420">
                  <a:moveTo>
                    <a:pt x="3594239" y="1105251"/>
                  </a:moveTo>
                  <a:lnTo>
                    <a:pt x="103306" y="1105251"/>
                  </a:lnTo>
                  <a:lnTo>
                    <a:pt x="116367" y="1104790"/>
                  </a:lnTo>
                  <a:lnTo>
                    <a:pt x="127943" y="1103384"/>
                  </a:lnTo>
                  <a:lnTo>
                    <a:pt x="164561" y="1088950"/>
                  </a:lnTo>
                  <a:lnTo>
                    <a:pt x="177487" y="1080389"/>
                  </a:lnTo>
                  <a:lnTo>
                    <a:pt x="183146" y="1076710"/>
                  </a:lnTo>
                  <a:lnTo>
                    <a:pt x="188669" y="1073707"/>
                  </a:lnTo>
                  <a:lnTo>
                    <a:pt x="194395" y="1071580"/>
                  </a:lnTo>
                  <a:lnTo>
                    <a:pt x="197275" y="1070860"/>
                  </a:lnTo>
                  <a:lnTo>
                    <a:pt x="203755" y="1070860"/>
                  </a:lnTo>
                  <a:lnTo>
                    <a:pt x="223971" y="1049463"/>
                  </a:lnTo>
                  <a:lnTo>
                    <a:pt x="244524" y="1016861"/>
                  </a:lnTo>
                  <a:lnTo>
                    <a:pt x="271693" y="978319"/>
                  </a:lnTo>
                  <a:lnTo>
                    <a:pt x="311753" y="939102"/>
                  </a:lnTo>
                  <a:lnTo>
                    <a:pt x="455626" y="944975"/>
                  </a:lnTo>
                  <a:lnTo>
                    <a:pt x="503269" y="946302"/>
                  </a:lnTo>
                  <a:lnTo>
                    <a:pt x="3594239" y="946302"/>
                  </a:lnTo>
                  <a:lnTo>
                    <a:pt x="3594239" y="1105251"/>
                  </a:lnTo>
                  <a:close/>
                </a:path>
                <a:path w="3594734" h="1201420">
                  <a:moveTo>
                    <a:pt x="3594239" y="1117030"/>
                  </a:moveTo>
                  <a:lnTo>
                    <a:pt x="18539" y="1117030"/>
                  </a:lnTo>
                  <a:lnTo>
                    <a:pt x="25514" y="1116209"/>
                  </a:lnTo>
                  <a:lnTo>
                    <a:pt x="31679" y="1114780"/>
                  </a:lnTo>
                  <a:lnTo>
                    <a:pt x="38879" y="1113340"/>
                  </a:lnTo>
                  <a:lnTo>
                    <a:pt x="41758" y="1111180"/>
                  </a:lnTo>
                  <a:lnTo>
                    <a:pt x="49780" y="1109357"/>
                  </a:lnTo>
                  <a:lnTo>
                    <a:pt x="59488" y="1107400"/>
                  </a:lnTo>
                  <a:lnTo>
                    <a:pt x="72032" y="1105712"/>
                  </a:lnTo>
                  <a:lnTo>
                    <a:pt x="88558" y="1104700"/>
                  </a:lnTo>
                  <a:lnTo>
                    <a:pt x="103306" y="1105251"/>
                  </a:lnTo>
                  <a:lnTo>
                    <a:pt x="3594239" y="1105251"/>
                  </a:lnTo>
                  <a:lnTo>
                    <a:pt x="3594239" y="1117030"/>
                  </a:lnTo>
                  <a:close/>
                </a:path>
                <a:path w="3594734" h="1201420">
                  <a:moveTo>
                    <a:pt x="3594239" y="1200837"/>
                  </a:moveTo>
                  <a:lnTo>
                    <a:pt x="23930" y="1200837"/>
                  </a:lnTo>
                  <a:lnTo>
                    <a:pt x="0" y="1115500"/>
                  </a:lnTo>
                  <a:lnTo>
                    <a:pt x="10214" y="1116906"/>
                  </a:lnTo>
                  <a:lnTo>
                    <a:pt x="18539" y="1117030"/>
                  </a:lnTo>
                  <a:lnTo>
                    <a:pt x="3594239" y="1117030"/>
                  </a:lnTo>
                  <a:lnTo>
                    <a:pt x="3594239" y="12008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694478" y="9101347"/>
              <a:ext cx="3594100" cy="1186180"/>
            </a:xfrm>
            <a:custGeom>
              <a:avLst/>
              <a:gdLst/>
              <a:ahLst/>
              <a:cxnLst/>
              <a:rect l="l" t="t" r="r" b="b"/>
              <a:pathLst>
                <a:path w="3594100" h="1186179">
                  <a:moveTo>
                    <a:pt x="3593519" y="21049"/>
                  </a:moveTo>
                  <a:lnTo>
                    <a:pt x="3556729" y="21049"/>
                  </a:lnTo>
                  <a:lnTo>
                    <a:pt x="3574695" y="12623"/>
                  </a:lnTo>
                  <a:lnTo>
                    <a:pt x="3590298" y="2780"/>
                  </a:lnTo>
                  <a:lnTo>
                    <a:pt x="3593519" y="0"/>
                  </a:lnTo>
                  <a:lnTo>
                    <a:pt x="3593519" y="21049"/>
                  </a:lnTo>
                  <a:close/>
                </a:path>
                <a:path w="3594100" h="1186179">
                  <a:moveTo>
                    <a:pt x="3593519" y="65689"/>
                  </a:moveTo>
                  <a:lnTo>
                    <a:pt x="3455211" y="65689"/>
                  </a:lnTo>
                  <a:lnTo>
                    <a:pt x="3466978" y="51413"/>
                  </a:lnTo>
                  <a:lnTo>
                    <a:pt x="3501582" y="27721"/>
                  </a:lnTo>
                  <a:lnTo>
                    <a:pt x="3541249" y="17179"/>
                  </a:lnTo>
                  <a:lnTo>
                    <a:pt x="3549596" y="18203"/>
                  </a:lnTo>
                  <a:lnTo>
                    <a:pt x="3556729" y="21049"/>
                  </a:lnTo>
                  <a:lnTo>
                    <a:pt x="3593519" y="21049"/>
                  </a:lnTo>
                  <a:lnTo>
                    <a:pt x="3593519" y="65689"/>
                  </a:lnTo>
                  <a:close/>
                </a:path>
                <a:path w="3594100" h="1186179">
                  <a:moveTo>
                    <a:pt x="3593519" y="97368"/>
                  </a:moveTo>
                  <a:lnTo>
                    <a:pt x="3404812" y="97368"/>
                  </a:lnTo>
                  <a:lnTo>
                    <a:pt x="3406972" y="96648"/>
                  </a:lnTo>
                  <a:lnTo>
                    <a:pt x="3414171" y="94488"/>
                  </a:lnTo>
                  <a:lnTo>
                    <a:pt x="3418491" y="86568"/>
                  </a:lnTo>
                  <a:lnTo>
                    <a:pt x="3422811" y="79369"/>
                  </a:lnTo>
                  <a:lnTo>
                    <a:pt x="3432891" y="64249"/>
                  </a:lnTo>
                  <a:lnTo>
                    <a:pt x="3440091" y="62089"/>
                  </a:lnTo>
                  <a:lnTo>
                    <a:pt x="3442971" y="61369"/>
                  </a:lnTo>
                  <a:lnTo>
                    <a:pt x="3447291" y="61369"/>
                  </a:lnTo>
                  <a:lnTo>
                    <a:pt x="3455211" y="65689"/>
                  </a:lnTo>
                  <a:lnTo>
                    <a:pt x="3593519" y="65689"/>
                  </a:lnTo>
                  <a:lnTo>
                    <a:pt x="3593519" y="97368"/>
                  </a:lnTo>
                  <a:close/>
                </a:path>
                <a:path w="3594100" h="1186179">
                  <a:moveTo>
                    <a:pt x="3219824" y="316029"/>
                  </a:moveTo>
                  <a:lnTo>
                    <a:pt x="3230001" y="275982"/>
                  </a:lnTo>
                  <a:lnTo>
                    <a:pt x="3246415" y="226966"/>
                  </a:lnTo>
                  <a:lnTo>
                    <a:pt x="3292944" y="193757"/>
                  </a:lnTo>
                  <a:lnTo>
                    <a:pt x="3319010" y="179076"/>
                  </a:lnTo>
                  <a:lnTo>
                    <a:pt x="3344333" y="164327"/>
                  </a:lnTo>
                  <a:lnTo>
                    <a:pt x="3366855" y="147126"/>
                  </a:lnTo>
                  <a:lnTo>
                    <a:pt x="3384652" y="128778"/>
                  </a:lnTo>
                  <a:lnTo>
                    <a:pt x="3394349" y="110564"/>
                  </a:lnTo>
                  <a:lnTo>
                    <a:pt x="3392572" y="93768"/>
                  </a:lnTo>
                  <a:lnTo>
                    <a:pt x="3399052" y="97368"/>
                  </a:lnTo>
                  <a:lnTo>
                    <a:pt x="3593519" y="97368"/>
                  </a:lnTo>
                  <a:lnTo>
                    <a:pt x="3593519" y="210549"/>
                  </a:lnTo>
                  <a:lnTo>
                    <a:pt x="3219824" y="316029"/>
                  </a:lnTo>
                  <a:close/>
                </a:path>
                <a:path w="3594100" h="1186179">
                  <a:moveTo>
                    <a:pt x="2588384" y="809884"/>
                  </a:moveTo>
                  <a:lnTo>
                    <a:pt x="2417015" y="809884"/>
                  </a:lnTo>
                  <a:lnTo>
                    <a:pt x="2459451" y="808591"/>
                  </a:lnTo>
                  <a:lnTo>
                    <a:pt x="2498966" y="805774"/>
                  </a:lnTo>
                  <a:lnTo>
                    <a:pt x="2535299" y="801300"/>
                  </a:lnTo>
                  <a:lnTo>
                    <a:pt x="2568188" y="795038"/>
                  </a:lnTo>
                  <a:lnTo>
                    <a:pt x="2598844" y="788581"/>
                  </a:lnTo>
                  <a:lnTo>
                    <a:pt x="2655745" y="777736"/>
                  </a:lnTo>
                  <a:lnTo>
                    <a:pt x="2700114" y="768916"/>
                  </a:lnTo>
                  <a:lnTo>
                    <a:pt x="2748185" y="757599"/>
                  </a:lnTo>
                  <a:lnTo>
                    <a:pt x="2785624" y="742479"/>
                  </a:lnTo>
                  <a:lnTo>
                    <a:pt x="2800204" y="704409"/>
                  </a:lnTo>
                  <a:lnTo>
                    <a:pt x="2804254" y="685273"/>
                  </a:lnTo>
                  <a:lnTo>
                    <a:pt x="2818023" y="666880"/>
                  </a:lnTo>
                  <a:lnTo>
                    <a:pt x="2829509" y="658521"/>
                  </a:lnTo>
                  <a:lnTo>
                    <a:pt x="2842953" y="651310"/>
                  </a:lnTo>
                  <a:lnTo>
                    <a:pt x="2872742" y="637360"/>
                  </a:lnTo>
                  <a:lnTo>
                    <a:pt x="2899865" y="621847"/>
                  </a:lnTo>
                  <a:lnTo>
                    <a:pt x="2922331" y="603971"/>
                  </a:lnTo>
                  <a:lnTo>
                    <a:pt x="2939262" y="584610"/>
                  </a:lnTo>
                  <a:lnTo>
                    <a:pt x="2949781" y="564641"/>
                  </a:lnTo>
                  <a:lnTo>
                    <a:pt x="3083698" y="538722"/>
                  </a:lnTo>
                  <a:lnTo>
                    <a:pt x="3125034" y="512953"/>
                  </a:lnTo>
                  <a:lnTo>
                    <a:pt x="3158025" y="473102"/>
                  </a:lnTo>
                  <a:lnTo>
                    <a:pt x="3183845" y="424324"/>
                  </a:lnTo>
                  <a:lnTo>
                    <a:pt x="3203666" y="371774"/>
                  </a:lnTo>
                  <a:lnTo>
                    <a:pt x="3215972" y="329780"/>
                  </a:lnTo>
                  <a:lnTo>
                    <a:pt x="3265110" y="316004"/>
                  </a:lnTo>
                  <a:lnTo>
                    <a:pt x="3593519" y="223156"/>
                  </a:lnTo>
                  <a:lnTo>
                    <a:pt x="3593519" y="526132"/>
                  </a:lnTo>
                  <a:lnTo>
                    <a:pt x="2702530" y="777758"/>
                  </a:lnTo>
                  <a:lnTo>
                    <a:pt x="2588384" y="809884"/>
                  </a:lnTo>
                  <a:close/>
                </a:path>
                <a:path w="3594100" h="1186179">
                  <a:moveTo>
                    <a:pt x="3219055" y="319054"/>
                  </a:moveTo>
                  <a:lnTo>
                    <a:pt x="3219055" y="316245"/>
                  </a:lnTo>
                  <a:lnTo>
                    <a:pt x="3219824" y="316029"/>
                  </a:lnTo>
                  <a:lnTo>
                    <a:pt x="3219055" y="319054"/>
                  </a:lnTo>
                  <a:close/>
                </a:path>
                <a:path w="3594100" h="1186179">
                  <a:moveTo>
                    <a:pt x="3217895" y="323218"/>
                  </a:moveTo>
                  <a:lnTo>
                    <a:pt x="3218660" y="320609"/>
                  </a:lnTo>
                  <a:lnTo>
                    <a:pt x="3219055" y="319054"/>
                  </a:lnTo>
                  <a:lnTo>
                    <a:pt x="3219055" y="321285"/>
                  </a:lnTo>
                  <a:lnTo>
                    <a:pt x="3217895" y="323218"/>
                  </a:lnTo>
                  <a:close/>
                </a:path>
                <a:path w="3594100" h="1186179">
                  <a:moveTo>
                    <a:pt x="3215455" y="329925"/>
                  </a:moveTo>
                  <a:lnTo>
                    <a:pt x="3216895" y="324885"/>
                  </a:lnTo>
                  <a:lnTo>
                    <a:pt x="3217895" y="323218"/>
                  </a:lnTo>
                  <a:lnTo>
                    <a:pt x="3215972" y="329780"/>
                  </a:lnTo>
                  <a:lnTo>
                    <a:pt x="3215455" y="329925"/>
                  </a:lnTo>
                  <a:close/>
                </a:path>
                <a:path w="3594100" h="1186179">
                  <a:moveTo>
                    <a:pt x="2373420" y="1185651"/>
                  </a:moveTo>
                  <a:lnTo>
                    <a:pt x="1290339" y="1185651"/>
                  </a:lnTo>
                  <a:lnTo>
                    <a:pt x="2747455" y="777736"/>
                  </a:lnTo>
                  <a:lnTo>
                    <a:pt x="3593519" y="538980"/>
                  </a:lnTo>
                  <a:lnTo>
                    <a:pt x="3593519" y="841498"/>
                  </a:lnTo>
                  <a:lnTo>
                    <a:pt x="2373420" y="1185651"/>
                  </a:lnTo>
                  <a:close/>
                </a:path>
                <a:path w="3594100" h="1186179">
                  <a:moveTo>
                    <a:pt x="1582938" y="775598"/>
                  </a:moveTo>
                  <a:lnTo>
                    <a:pt x="1107337" y="775598"/>
                  </a:lnTo>
                  <a:lnTo>
                    <a:pt x="1130107" y="763628"/>
                  </a:lnTo>
                  <a:lnTo>
                    <a:pt x="1152337" y="751659"/>
                  </a:lnTo>
                  <a:lnTo>
                    <a:pt x="1197336" y="728799"/>
                  </a:lnTo>
                  <a:lnTo>
                    <a:pt x="1277071" y="719774"/>
                  </a:lnTo>
                  <a:lnTo>
                    <a:pt x="1323226" y="718559"/>
                  </a:lnTo>
                  <a:lnTo>
                    <a:pt x="1373044" y="719211"/>
                  </a:lnTo>
                  <a:lnTo>
                    <a:pt x="1426126" y="721481"/>
                  </a:lnTo>
                  <a:lnTo>
                    <a:pt x="1482077" y="725119"/>
                  </a:lnTo>
                  <a:lnTo>
                    <a:pt x="1540498" y="729877"/>
                  </a:lnTo>
                  <a:lnTo>
                    <a:pt x="1663166" y="741759"/>
                  </a:lnTo>
                  <a:lnTo>
                    <a:pt x="1692679" y="745042"/>
                  </a:lnTo>
                  <a:lnTo>
                    <a:pt x="1582938" y="775598"/>
                  </a:lnTo>
                  <a:close/>
                </a:path>
                <a:path w="3594100" h="1186179">
                  <a:moveTo>
                    <a:pt x="1725013" y="748663"/>
                  </a:moveTo>
                  <a:lnTo>
                    <a:pt x="1692679" y="745042"/>
                  </a:lnTo>
                  <a:lnTo>
                    <a:pt x="1694126" y="744639"/>
                  </a:lnTo>
                  <a:lnTo>
                    <a:pt x="1702327" y="745303"/>
                  </a:lnTo>
                  <a:lnTo>
                    <a:pt x="1710595" y="746169"/>
                  </a:lnTo>
                  <a:lnTo>
                    <a:pt x="1718729" y="747170"/>
                  </a:lnTo>
                  <a:lnTo>
                    <a:pt x="1726525" y="748239"/>
                  </a:lnTo>
                  <a:lnTo>
                    <a:pt x="1725013" y="748663"/>
                  </a:lnTo>
                  <a:close/>
                </a:path>
                <a:path w="3594100" h="1186179">
                  <a:moveTo>
                    <a:pt x="1273543" y="1177352"/>
                  </a:moveTo>
                  <a:lnTo>
                    <a:pt x="185756" y="1177352"/>
                  </a:lnTo>
                  <a:lnTo>
                    <a:pt x="1621485" y="777736"/>
                  </a:lnTo>
                  <a:lnTo>
                    <a:pt x="1725013" y="748663"/>
                  </a:lnTo>
                  <a:lnTo>
                    <a:pt x="2060235" y="787327"/>
                  </a:lnTo>
                  <a:lnTo>
                    <a:pt x="2170216" y="798098"/>
                  </a:lnTo>
                  <a:lnTo>
                    <a:pt x="2223318" y="802449"/>
                  </a:lnTo>
                  <a:lnTo>
                    <a:pt x="2274811" y="805935"/>
                  </a:lnTo>
                  <a:lnTo>
                    <a:pt x="2324433" y="808424"/>
                  </a:lnTo>
                  <a:lnTo>
                    <a:pt x="2371922" y="809785"/>
                  </a:lnTo>
                  <a:lnTo>
                    <a:pt x="2588384" y="809884"/>
                  </a:lnTo>
                  <a:lnTo>
                    <a:pt x="1273543" y="1177352"/>
                  </a:lnTo>
                  <a:close/>
                </a:path>
                <a:path w="3594100" h="1186179">
                  <a:moveTo>
                    <a:pt x="1496962" y="799538"/>
                  </a:moveTo>
                  <a:lnTo>
                    <a:pt x="926531" y="799538"/>
                  </a:lnTo>
                  <a:lnTo>
                    <a:pt x="945307" y="798210"/>
                  </a:lnTo>
                  <a:lnTo>
                    <a:pt x="963340" y="794318"/>
                  </a:lnTo>
                  <a:lnTo>
                    <a:pt x="980440" y="789188"/>
                  </a:lnTo>
                  <a:lnTo>
                    <a:pt x="988652" y="786522"/>
                  </a:lnTo>
                  <a:lnTo>
                    <a:pt x="996460" y="783518"/>
                  </a:lnTo>
                  <a:lnTo>
                    <a:pt x="1004773" y="779997"/>
                  </a:lnTo>
                  <a:lnTo>
                    <a:pt x="1013289" y="776948"/>
                  </a:lnTo>
                  <a:lnTo>
                    <a:pt x="1021670" y="774305"/>
                  </a:lnTo>
                  <a:lnTo>
                    <a:pt x="1029579" y="771998"/>
                  </a:lnTo>
                  <a:lnTo>
                    <a:pt x="1048310" y="767802"/>
                  </a:lnTo>
                  <a:lnTo>
                    <a:pt x="1067108" y="766508"/>
                  </a:lnTo>
                  <a:lnTo>
                    <a:pt x="1086582" y="768860"/>
                  </a:lnTo>
                  <a:lnTo>
                    <a:pt x="1107337" y="775598"/>
                  </a:lnTo>
                  <a:lnTo>
                    <a:pt x="1582938" y="775598"/>
                  </a:lnTo>
                  <a:lnTo>
                    <a:pt x="1496962" y="799538"/>
                  </a:lnTo>
                  <a:close/>
                </a:path>
                <a:path w="3594100" h="1186179">
                  <a:moveTo>
                    <a:pt x="1334425" y="844717"/>
                  </a:moveTo>
                  <a:lnTo>
                    <a:pt x="686866" y="844717"/>
                  </a:lnTo>
                  <a:lnTo>
                    <a:pt x="710535" y="826639"/>
                  </a:lnTo>
                  <a:lnTo>
                    <a:pt x="765434" y="793992"/>
                  </a:lnTo>
                  <a:lnTo>
                    <a:pt x="805438" y="780391"/>
                  </a:lnTo>
                  <a:lnTo>
                    <a:pt x="825958" y="777736"/>
                  </a:lnTo>
                  <a:lnTo>
                    <a:pt x="836623" y="777758"/>
                  </a:lnTo>
                  <a:lnTo>
                    <a:pt x="850336" y="778973"/>
                  </a:lnTo>
                  <a:lnTo>
                    <a:pt x="862632" y="782078"/>
                  </a:lnTo>
                  <a:lnTo>
                    <a:pt x="873983" y="786263"/>
                  </a:lnTo>
                  <a:lnTo>
                    <a:pt x="884862" y="790718"/>
                  </a:lnTo>
                  <a:lnTo>
                    <a:pt x="906540" y="797355"/>
                  </a:lnTo>
                  <a:lnTo>
                    <a:pt x="926531" y="799538"/>
                  </a:lnTo>
                  <a:lnTo>
                    <a:pt x="1496962" y="799538"/>
                  </a:lnTo>
                  <a:lnTo>
                    <a:pt x="1334425" y="844717"/>
                  </a:lnTo>
                  <a:close/>
                </a:path>
                <a:path w="3594100" h="1186179">
                  <a:moveTo>
                    <a:pt x="1181492" y="887197"/>
                  </a:moveTo>
                  <a:lnTo>
                    <a:pt x="618467" y="887197"/>
                  </a:lnTo>
                  <a:lnTo>
                    <a:pt x="624227" y="885757"/>
                  </a:lnTo>
                  <a:lnTo>
                    <a:pt x="630448" y="883293"/>
                  </a:lnTo>
                  <a:lnTo>
                    <a:pt x="636197" y="880087"/>
                  </a:lnTo>
                  <a:lnTo>
                    <a:pt x="641540" y="875936"/>
                  </a:lnTo>
                  <a:lnTo>
                    <a:pt x="646547" y="870637"/>
                  </a:lnTo>
                  <a:lnTo>
                    <a:pt x="647987" y="868477"/>
                  </a:lnTo>
                  <a:lnTo>
                    <a:pt x="650867" y="867757"/>
                  </a:lnTo>
                  <a:lnTo>
                    <a:pt x="678946" y="843997"/>
                  </a:lnTo>
                  <a:lnTo>
                    <a:pt x="683266" y="843997"/>
                  </a:lnTo>
                  <a:lnTo>
                    <a:pt x="686866" y="844717"/>
                  </a:lnTo>
                  <a:lnTo>
                    <a:pt x="1334425" y="844717"/>
                  </a:lnTo>
                  <a:lnTo>
                    <a:pt x="1181492" y="887197"/>
                  </a:lnTo>
                  <a:close/>
                </a:path>
                <a:path w="3594100" h="1186179">
                  <a:moveTo>
                    <a:pt x="3493357" y="1185651"/>
                  </a:moveTo>
                  <a:lnTo>
                    <a:pt x="2418002" y="1185651"/>
                  </a:lnTo>
                  <a:lnTo>
                    <a:pt x="3593519" y="854706"/>
                  </a:lnTo>
                  <a:lnTo>
                    <a:pt x="3593519" y="1157300"/>
                  </a:lnTo>
                  <a:lnTo>
                    <a:pt x="3493357" y="1185651"/>
                  </a:lnTo>
                  <a:close/>
                </a:path>
                <a:path w="3594100" h="1186179">
                  <a:moveTo>
                    <a:pt x="950553" y="951276"/>
                  </a:moveTo>
                  <a:lnTo>
                    <a:pt x="514789" y="951276"/>
                  </a:lnTo>
                  <a:lnTo>
                    <a:pt x="615587" y="886477"/>
                  </a:lnTo>
                  <a:lnTo>
                    <a:pt x="618467" y="887197"/>
                  </a:lnTo>
                  <a:lnTo>
                    <a:pt x="1181492" y="887197"/>
                  </a:lnTo>
                  <a:lnTo>
                    <a:pt x="950553" y="951276"/>
                  </a:lnTo>
                  <a:close/>
                </a:path>
                <a:path w="3594100" h="1186179">
                  <a:moveTo>
                    <a:pt x="397578" y="1104633"/>
                  </a:moveTo>
                  <a:lnTo>
                    <a:pt x="237595" y="1104633"/>
                  </a:lnTo>
                  <a:lnTo>
                    <a:pt x="235874" y="1065574"/>
                  </a:lnTo>
                  <a:lnTo>
                    <a:pt x="250285" y="1024355"/>
                  </a:lnTo>
                  <a:lnTo>
                    <a:pt x="279410" y="983135"/>
                  </a:lnTo>
                  <a:lnTo>
                    <a:pt x="321833" y="944076"/>
                  </a:lnTo>
                  <a:lnTo>
                    <a:pt x="514789" y="951276"/>
                  </a:lnTo>
                  <a:lnTo>
                    <a:pt x="950553" y="951276"/>
                  </a:lnTo>
                  <a:lnTo>
                    <a:pt x="397578" y="1104633"/>
                  </a:lnTo>
                  <a:close/>
                </a:path>
                <a:path w="3594100" h="1186179">
                  <a:moveTo>
                    <a:pt x="364518" y="1113802"/>
                  </a:moveTo>
                  <a:lnTo>
                    <a:pt x="91899" y="1113802"/>
                  </a:lnTo>
                  <a:lnTo>
                    <a:pt x="119517" y="1109673"/>
                  </a:lnTo>
                  <a:lnTo>
                    <a:pt x="123117" y="1108233"/>
                  </a:lnTo>
                  <a:lnTo>
                    <a:pt x="125997" y="1106073"/>
                  </a:lnTo>
                  <a:lnTo>
                    <a:pt x="128877" y="1105353"/>
                  </a:lnTo>
                  <a:lnTo>
                    <a:pt x="131037" y="1101754"/>
                  </a:lnTo>
                  <a:lnTo>
                    <a:pt x="135357" y="1100314"/>
                  </a:lnTo>
                  <a:lnTo>
                    <a:pt x="139677" y="1099594"/>
                  </a:lnTo>
                  <a:lnTo>
                    <a:pt x="161659" y="1097242"/>
                  </a:lnTo>
                  <a:lnTo>
                    <a:pt x="188636" y="1099144"/>
                  </a:lnTo>
                  <a:lnTo>
                    <a:pt x="215613" y="1102530"/>
                  </a:lnTo>
                  <a:lnTo>
                    <a:pt x="237595" y="1104633"/>
                  </a:lnTo>
                  <a:lnTo>
                    <a:pt x="397578" y="1104633"/>
                  </a:lnTo>
                  <a:lnTo>
                    <a:pt x="364518" y="1113802"/>
                  </a:lnTo>
                  <a:close/>
                </a:path>
                <a:path w="3594100" h="1186179">
                  <a:moveTo>
                    <a:pt x="1243672" y="1185651"/>
                  </a:moveTo>
                  <a:lnTo>
                    <a:pt x="23922" y="1185651"/>
                  </a:lnTo>
                  <a:lnTo>
                    <a:pt x="0" y="1100314"/>
                  </a:lnTo>
                  <a:lnTo>
                    <a:pt x="0" y="1098874"/>
                  </a:lnTo>
                  <a:lnTo>
                    <a:pt x="2879" y="1099594"/>
                  </a:lnTo>
                  <a:lnTo>
                    <a:pt x="7919" y="1101034"/>
                  </a:lnTo>
                  <a:lnTo>
                    <a:pt x="10799" y="1101754"/>
                  </a:lnTo>
                  <a:lnTo>
                    <a:pt x="37203" y="1107750"/>
                  </a:lnTo>
                  <a:lnTo>
                    <a:pt x="64348" y="1112463"/>
                  </a:lnTo>
                  <a:lnTo>
                    <a:pt x="91899" y="1113802"/>
                  </a:lnTo>
                  <a:lnTo>
                    <a:pt x="364518" y="1113802"/>
                  </a:lnTo>
                  <a:lnTo>
                    <a:pt x="182156" y="1164393"/>
                  </a:lnTo>
                  <a:lnTo>
                    <a:pt x="185756" y="1177352"/>
                  </a:lnTo>
                  <a:lnTo>
                    <a:pt x="1273543" y="1177352"/>
                  </a:lnTo>
                  <a:lnTo>
                    <a:pt x="1243672" y="1185651"/>
                  </a:lnTo>
                  <a:close/>
                </a:path>
                <a:path w="3594100" h="1186179">
                  <a:moveTo>
                    <a:pt x="3593519" y="1185651"/>
                  </a:moveTo>
                  <a:lnTo>
                    <a:pt x="3539184" y="1185651"/>
                  </a:lnTo>
                  <a:lnTo>
                    <a:pt x="3593519" y="1170294"/>
                  </a:lnTo>
                  <a:lnTo>
                    <a:pt x="3593519" y="1185651"/>
                  </a:lnTo>
                  <a:close/>
                </a:path>
              </a:pathLst>
            </a:custGeom>
            <a:solidFill>
              <a:srgbClr val="F1E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873756" y="9843107"/>
              <a:ext cx="1548130" cy="435609"/>
            </a:xfrm>
            <a:custGeom>
              <a:avLst/>
              <a:gdLst/>
              <a:ahLst/>
              <a:cxnLst/>
              <a:rect l="l" t="t" r="r" b="b"/>
              <a:pathLst>
                <a:path w="1548130" h="435609">
                  <a:moveTo>
                    <a:pt x="3599" y="435593"/>
                  </a:moveTo>
                  <a:lnTo>
                    <a:pt x="0" y="421913"/>
                  </a:lnTo>
                  <a:lnTo>
                    <a:pt x="359992" y="321115"/>
                  </a:lnTo>
                  <a:lnTo>
                    <a:pt x="360712" y="323995"/>
                  </a:lnTo>
                  <a:lnTo>
                    <a:pt x="1514129" y="0"/>
                  </a:lnTo>
                  <a:lnTo>
                    <a:pt x="1514849" y="2879"/>
                  </a:lnTo>
                  <a:lnTo>
                    <a:pt x="1522769" y="719"/>
                  </a:lnTo>
                  <a:lnTo>
                    <a:pt x="1522769" y="2159"/>
                  </a:lnTo>
                  <a:lnTo>
                    <a:pt x="1527089" y="1439"/>
                  </a:lnTo>
                  <a:lnTo>
                    <a:pt x="1527809" y="4319"/>
                  </a:lnTo>
                  <a:lnTo>
                    <a:pt x="1535729" y="2159"/>
                  </a:lnTo>
                  <a:lnTo>
                    <a:pt x="1536449" y="4319"/>
                  </a:lnTo>
                  <a:lnTo>
                    <a:pt x="1540769" y="3599"/>
                  </a:lnTo>
                  <a:lnTo>
                    <a:pt x="1540769" y="5039"/>
                  </a:lnTo>
                  <a:lnTo>
                    <a:pt x="1547249" y="2879"/>
                  </a:lnTo>
                  <a:lnTo>
                    <a:pt x="1547969" y="5759"/>
                  </a:lnTo>
                  <a:lnTo>
                    <a:pt x="359992" y="339115"/>
                  </a:lnTo>
                  <a:lnTo>
                    <a:pt x="358552" y="336235"/>
                  </a:lnTo>
                  <a:lnTo>
                    <a:pt x="3599" y="435593"/>
                  </a:lnTo>
                  <a:close/>
                </a:path>
              </a:pathLst>
            </a:custGeom>
            <a:solidFill>
              <a:srgbClr val="DFC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907054" y="9310883"/>
              <a:ext cx="381000" cy="121285"/>
            </a:xfrm>
            <a:custGeom>
              <a:avLst/>
              <a:gdLst/>
              <a:ahLst/>
              <a:cxnLst/>
              <a:rect l="l" t="t" r="r" b="b"/>
              <a:pathLst>
                <a:path w="381000" h="121284">
                  <a:moveTo>
                    <a:pt x="1439" y="121109"/>
                  </a:moveTo>
                  <a:lnTo>
                    <a:pt x="0" y="117510"/>
                  </a:lnTo>
                  <a:lnTo>
                    <a:pt x="2879" y="116790"/>
                  </a:lnTo>
                  <a:lnTo>
                    <a:pt x="2159" y="113910"/>
                  </a:lnTo>
                  <a:lnTo>
                    <a:pt x="5039" y="113190"/>
                  </a:lnTo>
                  <a:lnTo>
                    <a:pt x="3599" y="108870"/>
                  </a:lnTo>
                  <a:lnTo>
                    <a:pt x="5039" y="108150"/>
                  </a:lnTo>
                  <a:lnTo>
                    <a:pt x="4319" y="105990"/>
                  </a:lnTo>
                  <a:lnTo>
                    <a:pt x="380943" y="0"/>
                  </a:lnTo>
                  <a:lnTo>
                    <a:pt x="380943" y="14989"/>
                  </a:lnTo>
                  <a:lnTo>
                    <a:pt x="1439" y="121109"/>
                  </a:lnTo>
                  <a:close/>
                </a:path>
              </a:pathLst>
            </a:custGeom>
            <a:solidFill>
              <a:srgbClr val="C2C4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935287" y="9627234"/>
              <a:ext cx="2353310" cy="660400"/>
            </a:xfrm>
            <a:custGeom>
              <a:avLst/>
              <a:gdLst/>
              <a:ahLst/>
              <a:cxnLst/>
              <a:rect l="l" t="t" r="r" b="b"/>
              <a:pathLst>
                <a:path w="2353309" h="660400">
                  <a:moveTo>
                    <a:pt x="2352700" y="630669"/>
                  </a:moveTo>
                  <a:lnTo>
                    <a:pt x="2248903" y="659777"/>
                  </a:lnTo>
                  <a:lnTo>
                    <a:pt x="2304084" y="659777"/>
                  </a:lnTo>
                  <a:lnTo>
                    <a:pt x="2352700" y="646137"/>
                  </a:lnTo>
                  <a:lnTo>
                    <a:pt x="2352700" y="630669"/>
                  </a:lnTo>
                  <a:close/>
                </a:path>
                <a:path w="2353309" h="660400">
                  <a:moveTo>
                    <a:pt x="2352700" y="315328"/>
                  </a:moveTo>
                  <a:lnTo>
                    <a:pt x="1124458" y="659777"/>
                  </a:lnTo>
                  <a:lnTo>
                    <a:pt x="1176858" y="659777"/>
                  </a:lnTo>
                  <a:lnTo>
                    <a:pt x="2352700" y="330085"/>
                  </a:lnTo>
                  <a:lnTo>
                    <a:pt x="2352700" y="315328"/>
                  </a:lnTo>
                  <a:close/>
                </a:path>
                <a:path w="2353309" h="660400">
                  <a:moveTo>
                    <a:pt x="2352700" y="0"/>
                  </a:moveTo>
                  <a:lnTo>
                    <a:pt x="0" y="659777"/>
                  </a:lnTo>
                  <a:lnTo>
                    <a:pt x="54762" y="659777"/>
                  </a:lnTo>
                  <a:lnTo>
                    <a:pt x="2352700" y="15481"/>
                  </a:lnTo>
                  <a:lnTo>
                    <a:pt x="2352700" y="0"/>
                  </a:lnTo>
                  <a:close/>
                </a:path>
              </a:pathLst>
            </a:custGeom>
            <a:solidFill>
              <a:srgbClr val="DFC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2964964" y="3416938"/>
            <a:ext cx="12370772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400" spc="-819" dirty="0"/>
              <a:t>Thank</a:t>
            </a:r>
            <a:r>
              <a:rPr lang="en-US" sz="14400" spc="-819" dirty="0"/>
              <a:t> You </a:t>
            </a:r>
            <a:r>
              <a:rPr sz="14400" spc="-819" dirty="0"/>
              <a:t>!</a:t>
            </a:r>
            <a:endParaRPr sz="14400" dirty="0"/>
          </a:p>
        </p:txBody>
      </p:sp>
      <p:sp>
        <p:nvSpPr>
          <p:cNvPr id="41" name="object 41"/>
          <p:cNvSpPr/>
          <p:nvPr/>
        </p:nvSpPr>
        <p:spPr>
          <a:xfrm rot="21191382">
            <a:off x="2490122" y="4953250"/>
            <a:ext cx="923925" cy="1646555"/>
          </a:xfrm>
          <a:custGeom>
            <a:avLst/>
            <a:gdLst/>
            <a:ahLst/>
            <a:cxnLst/>
            <a:rect l="l" t="t" r="r" b="b"/>
            <a:pathLst>
              <a:path w="923925" h="1646554">
                <a:moveTo>
                  <a:pt x="639025" y="321919"/>
                </a:moveTo>
                <a:lnTo>
                  <a:pt x="621220" y="284480"/>
                </a:lnTo>
                <a:lnTo>
                  <a:pt x="590981" y="264248"/>
                </a:lnTo>
                <a:lnTo>
                  <a:pt x="590981" y="328396"/>
                </a:lnTo>
                <a:lnTo>
                  <a:pt x="590257" y="337756"/>
                </a:lnTo>
                <a:lnTo>
                  <a:pt x="583057" y="338480"/>
                </a:lnTo>
                <a:lnTo>
                  <a:pt x="568502" y="342620"/>
                </a:lnTo>
                <a:lnTo>
                  <a:pt x="554075" y="346303"/>
                </a:lnTo>
                <a:lnTo>
                  <a:pt x="539927" y="349313"/>
                </a:lnTo>
                <a:lnTo>
                  <a:pt x="526186" y="351434"/>
                </a:lnTo>
                <a:lnTo>
                  <a:pt x="495109" y="357136"/>
                </a:lnTo>
                <a:lnTo>
                  <a:pt x="464439" y="364121"/>
                </a:lnTo>
                <a:lnTo>
                  <a:pt x="403783" y="379514"/>
                </a:lnTo>
                <a:lnTo>
                  <a:pt x="311175" y="397865"/>
                </a:lnTo>
                <a:lnTo>
                  <a:pt x="264769" y="406438"/>
                </a:lnTo>
                <a:lnTo>
                  <a:pt x="188429" y="418960"/>
                </a:lnTo>
                <a:lnTo>
                  <a:pt x="129235" y="426326"/>
                </a:lnTo>
                <a:lnTo>
                  <a:pt x="99225" y="429183"/>
                </a:lnTo>
                <a:lnTo>
                  <a:pt x="94183" y="429907"/>
                </a:lnTo>
                <a:lnTo>
                  <a:pt x="91668" y="429183"/>
                </a:lnTo>
                <a:lnTo>
                  <a:pt x="89141" y="428472"/>
                </a:lnTo>
                <a:lnTo>
                  <a:pt x="84823" y="429183"/>
                </a:lnTo>
                <a:lnTo>
                  <a:pt x="81953" y="424865"/>
                </a:lnTo>
                <a:lnTo>
                  <a:pt x="78346" y="422706"/>
                </a:lnTo>
                <a:lnTo>
                  <a:pt x="78346" y="421271"/>
                </a:lnTo>
                <a:lnTo>
                  <a:pt x="76911" y="416953"/>
                </a:lnTo>
                <a:lnTo>
                  <a:pt x="78346" y="413346"/>
                </a:lnTo>
                <a:lnTo>
                  <a:pt x="81229" y="409752"/>
                </a:lnTo>
                <a:lnTo>
                  <a:pt x="86639" y="399808"/>
                </a:lnTo>
                <a:lnTo>
                  <a:pt x="92113" y="389597"/>
                </a:lnTo>
                <a:lnTo>
                  <a:pt x="97650" y="379514"/>
                </a:lnTo>
                <a:lnTo>
                  <a:pt x="103543" y="369430"/>
                </a:lnTo>
                <a:lnTo>
                  <a:pt x="129730" y="321386"/>
                </a:lnTo>
                <a:lnTo>
                  <a:pt x="151930" y="271665"/>
                </a:lnTo>
                <a:lnTo>
                  <a:pt x="171196" y="220713"/>
                </a:lnTo>
                <a:lnTo>
                  <a:pt x="188556" y="168922"/>
                </a:lnTo>
                <a:lnTo>
                  <a:pt x="205066" y="116725"/>
                </a:lnTo>
                <a:lnTo>
                  <a:pt x="207479" y="107772"/>
                </a:lnTo>
                <a:lnTo>
                  <a:pt x="210375" y="99085"/>
                </a:lnTo>
                <a:lnTo>
                  <a:pt x="213677" y="90411"/>
                </a:lnTo>
                <a:lnTo>
                  <a:pt x="217309" y="81457"/>
                </a:lnTo>
                <a:lnTo>
                  <a:pt x="225945" y="79286"/>
                </a:lnTo>
                <a:lnTo>
                  <a:pt x="231698" y="83616"/>
                </a:lnTo>
                <a:lnTo>
                  <a:pt x="237464" y="86487"/>
                </a:lnTo>
                <a:lnTo>
                  <a:pt x="266458" y="120535"/>
                </a:lnTo>
                <a:lnTo>
                  <a:pt x="321373" y="168897"/>
                </a:lnTo>
                <a:lnTo>
                  <a:pt x="385953" y="218338"/>
                </a:lnTo>
                <a:lnTo>
                  <a:pt x="424218" y="240830"/>
                </a:lnTo>
                <a:lnTo>
                  <a:pt x="464502" y="259943"/>
                </a:lnTo>
                <a:lnTo>
                  <a:pt x="506742" y="276555"/>
                </a:lnTo>
                <a:lnTo>
                  <a:pt x="528434" y="283743"/>
                </a:lnTo>
                <a:lnTo>
                  <a:pt x="549579" y="293027"/>
                </a:lnTo>
                <a:lnTo>
                  <a:pt x="569112" y="305409"/>
                </a:lnTo>
                <a:lnTo>
                  <a:pt x="585939" y="321919"/>
                </a:lnTo>
                <a:lnTo>
                  <a:pt x="590981" y="328396"/>
                </a:lnTo>
                <a:lnTo>
                  <a:pt x="590981" y="264248"/>
                </a:lnTo>
                <a:lnTo>
                  <a:pt x="588454" y="262788"/>
                </a:lnTo>
                <a:lnTo>
                  <a:pt x="570395" y="255016"/>
                </a:lnTo>
                <a:lnTo>
                  <a:pt x="507072" y="235305"/>
                </a:lnTo>
                <a:lnTo>
                  <a:pt x="464807" y="217436"/>
                </a:lnTo>
                <a:lnTo>
                  <a:pt x="424408" y="195643"/>
                </a:lnTo>
                <a:lnTo>
                  <a:pt x="385787" y="170002"/>
                </a:lnTo>
                <a:lnTo>
                  <a:pt x="345325" y="138023"/>
                </a:lnTo>
                <a:lnTo>
                  <a:pt x="307848" y="103682"/>
                </a:lnTo>
                <a:lnTo>
                  <a:pt x="284505" y="79286"/>
                </a:lnTo>
                <a:lnTo>
                  <a:pt x="272783" y="67043"/>
                </a:lnTo>
                <a:lnTo>
                  <a:pt x="239623" y="28168"/>
                </a:lnTo>
                <a:lnTo>
                  <a:pt x="234378" y="21793"/>
                </a:lnTo>
                <a:lnTo>
                  <a:pt x="229006" y="14947"/>
                </a:lnTo>
                <a:lnTo>
                  <a:pt x="222821" y="8229"/>
                </a:lnTo>
                <a:lnTo>
                  <a:pt x="215150" y="2260"/>
                </a:lnTo>
                <a:lnTo>
                  <a:pt x="208661" y="101"/>
                </a:lnTo>
                <a:lnTo>
                  <a:pt x="198704" y="0"/>
                </a:lnTo>
                <a:lnTo>
                  <a:pt x="189407" y="3606"/>
                </a:lnTo>
                <a:lnTo>
                  <a:pt x="182537" y="10325"/>
                </a:lnTo>
                <a:lnTo>
                  <a:pt x="179870" y="19532"/>
                </a:lnTo>
                <a:lnTo>
                  <a:pt x="179451" y="28613"/>
                </a:lnTo>
                <a:lnTo>
                  <a:pt x="179781" y="38163"/>
                </a:lnTo>
                <a:lnTo>
                  <a:pt x="179971" y="47574"/>
                </a:lnTo>
                <a:lnTo>
                  <a:pt x="168871" y="106210"/>
                </a:lnTo>
                <a:lnTo>
                  <a:pt x="155994" y="155232"/>
                </a:lnTo>
                <a:lnTo>
                  <a:pt x="140449" y="203212"/>
                </a:lnTo>
                <a:lnTo>
                  <a:pt x="122135" y="250050"/>
                </a:lnTo>
                <a:lnTo>
                  <a:pt x="100977" y="295656"/>
                </a:lnTo>
                <a:lnTo>
                  <a:pt x="76911" y="339915"/>
                </a:lnTo>
                <a:lnTo>
                  <a:pt x="50444" y="379336"/>
                </a:lnTo>
                <a:lnTo>
                  <a:pt x="20751" y="415505"/>
                </a:lnTo>
                <a:lnTo>
                  <a:pt x="14363" y="422173"/>
                </a:lnTo>
                <a:lnTo>
                  <a:pt x="9144" y="428828"/>
                </a:lnTo>
                <a:lnTo>
                  <a:pt x="1308" y="439991"/>
                </a:lnTo>
                <a:lnTo>
                  <a:pt x="0" y="447433"/>
                </a:lnTo>
                <a:lnTo>
                  <a:pt x="1663" y="454202"/>
                </a:lnTo>
                <a:lnTo>
                  <a:pt x="4953" y="459625"/>
                </a:lnTo>
                <a:lnTo>
                  <a:pt x="8509" y="463029"/>
                </a:lnTo>
                <a:lnTo>
                  <a:pt x="11391" y="465188"/>
                </a:lnTo>
                <a:lnTo>
                  <a:pt x="14986" y="465912"/>
                </a:lnTo>
                <a:lnTo>
                  <a:pt x="17868" y="466623"/>
                </a:lnTo>
                <a:lnTo>
                  <a:pt x="24345" y="468071"/>
                </a:lnTo>
                <a:lnTo>
                  <a:pt x="32270" y="468071"/>
                </a:lnTo>
                <a:lnTo>
                  <a:pt x="38747" y="467347"/>
                </a:lnTo>
                <a:lnTo>
                  <a:pt x="93091" y="462127"/>
                </a:lnTo>
                <a:lnTo>
                  <a:pt x="147218" y="455790"/>
                </a:lnTo>
                <a:lnTo>
                  <a:pt x="201104" y="448119"/>
                </a:lnTo>
                <a:lnTo>
                  <a:pt x="254723" y="438848"/>
                </a:lnTo>
                <a:lnTo>
                  <a:pt x="297649" y="429907"/>
                </a:lnTo>
                <a:lnTo>
                  <a:pt x="308025" y="427748"/>
                </a:lnTo>
                <a:lnTo>
                  <a:pt x="534098" y="384556"/>
                </a:lnTo>
                <a:lnTo>
                  <a:pt x="552234" y="380542"/>
                </a:lnTo>
                <a:lnTo>
                  <a:pt x="587959" y="371995"/>
                </a:lnTo>
                <a:lnTo>
                  <a:pt x="606094" y="367995"/>
                </a:lnTo>
                <a:lnTo>
                  <a:pt x="617321" y="363131"/>
                </a:lnTo>
                <a:lnTo>
                  <a:pt x="626795" y="355574"/>
                </a:lnTo>
                <a:lnTo>
                  <a:pt x="633844" y="346125"/>
                </a:lnTo>
                <a:lnTo>
                  <a:pt x="637781" y="335597"/>
                </a:lnTo>
                <a:lnTo>
                  <a:pt x="639025" y="321919"/>
                </a:lnTo>
                <a:close/>
              </a:path>
              <a:path w="923925" h="1646554">
                <a:moveTo>
                  <a:pt x="790625" y="530352"/>
                </a:moveTo>
                <a:lnTo>
                  <a:pt x="787895" y="521436"/>
                </a:lnTo>
                <a:lnTo>
                  <a:pt x="781392" y="514273"/>
                </a:lnTo>
                <a:lnTo>
                  <a:pt x="770978" y="508381"/>
                </a:lnTo>
                <a:lnTo>
                  <a:pt x="767372" y="506222"/>
                </a:lnTo>
                <a:lnTo>
                  <a:pt x="764501" y="504786"/>
                </a:lnTo>
                <a:lnTo>
                  <a:pt x="760895" y="504063"/>
                </a:lnTo>
                <a:lnTo>
                  <a:pt x="752932" y="502869"/>
                </a:lnTo>
                <a:lnTo>
                  <a:pt x="745236" y="502627"/>
                </a:lnTo>
                <a:lnTo>
                  <a:pt x="740740" y="503135"/>
                </a:lnTo>
                <a:lnTo>
                  <a:pt x="740740" y="559498"/>
                </a:lnTo>
                <a:lnTo>
                  <a:pt x="735698" y="568134"/>
                </a:lnTo>
                <a:lnTo>
                  <a:pt x="722020" y="607733"/>
                </a:lnTo>
                <a:lnTo>
                  <a:pt x="716927" y="614299"/>
                </a:lnTo>
                <a:lnTo>
                  <a:pt x="712114" y="620788"/>
                </a:lnTo>
                <a:lnTo>
                  <a:pt x="707034" y="626872"/>
                </a:lnTo>
                <a:lnTo>
                  <a:pt x="701141" y="632218"/>
                </a:lnTo>
                <a:lnTo>
                  <a:pt x="665467" y="665962"/>
                </a:lnTo>
                <a:lnTo>
                  <a:pt x="632625" y="702437"/>
                </a:lnTo>
                <a:lnTo>
                  <a:pt x="569518" y="778598"/>
                </a:lnTo>
                <a:lnTo>
                  <a:pt x="536257" y="815809"/>
                </a:lnTo>
                <a:lnTo>
                  <a:pt x="527202" y="824788"/>
                </a:lnTo>
                <a:lnTo>
                  <a:pt x="518350" y="834250"/>
                </a:lnTo>
                <a:lnTo>
                  <a:pt x="509638" y="843851"/>
                </a:lnTo>
                <a:lnTo>
                  <a:pt x="482130" y="873594"/>
                </a:lnTo>
                <a:lnTo>
                  <a:pt x="463537" y="894003"/>
                </a:lnTo>
                <a:lnTo>
                  <a:pt x="445503" y="915098"/>
                </a:lnTo>
                <a:lnTo>
                  <a:pt x="399491" y="974826"/>
                </a:lnTo>
                <a:lnTo>
                  <a:pt x="368769" y="1010551"/>
                </a:lnTo>
                <a:lnTo>
                  <a:pt x="336829" y="1045197"/>
                </a:lnTo>
                <a:lnTo>
                  <a:pt x="304419" y="1079309"/>
                </a:lnTo>
                <a:lnTo>
                  <a:pt x="268478" y="1115555"/>
                </a:lnTo>
                <a:lnTo>
                  <a:pt x="246100" y="1129703"/>
                </a:lnTo>
                <a:lnTo>
                  <a:pt x="241782" y="1128979"/>
                </a:lnTo>
                <a:lnTo>
                  <a:pt x="238188" y="1128268"/>
                </a:lnTo>
                <a:lnTo>
                  <a:pt x="236029" y="1126109"/>
                </a:lnTo>
                <a:lnTo>
                  <a:pt x="233146" y="1122502"/>
                </a:lnTo>
                <a:lnTo>
                  <a:pt x="224421" y="1112545"/>
                </a:lnTo>
                <a:lnTo>
                  <a:pt x="216319" y="1102258"/>
                </a:lnTo>
                <a:lnTo>
                  <a:pt x="208343" y="1091831"/>
                </a:lnTo>
                <a:lnTo>
                  <a:pt x="200025" y="1081468"/>
                </a:lnTo>
                <a:lnTo>
                  <a:pt x="186397" y="1062024"/>
                </a:lnTo>
                <a:lnTo>
                  <a:pt x="172580" y="1042593"/>
                </a:lnTo>
                <a:lnTo>
                  <a:pt x="144589" y="1003719"/>
                </a:lnTo>
                <a:lnTo>
                  <a:pt x="136563" y="993736"/>
                </a:lnTo>
                <a:lnTo>
                  <a:pt x="129552" y="983284"/>
                </a:lnTo>
                <a:lnTo>
                  <a:pt x="123228" y="972426"/>
                </a:lnTo>
                <a:lnTo>
                  <a:pt x="117221" y="961237"/>
                </a:lnTo>
                <a:lnTo>
                  <a:pt x="113360" y="950074"/>
                </a:lnTo>
                <a:lnTo>
                  <a:pt x="113271" y="939457"/>
                </a:lnTo>
                <a:lnTo>
                  <a:pt x="116420" y="929652"/>
                </a:lnTo>
                <a:lnTo>
                  <a:pt x="145300" y="900760"/>
                </a:lnTo>
                <a:lnTo>
                  <a:pt x="207975" y="851458"/>
                </a:lnTo>
                <a:lnTo>
                  <a:pt x="241871" y="826871"/>
                </a:lnTo>
                <a:lnTo>
                  <a:pt x="255460" y="820127"/>
                </a:lnTo>
                <a:lnTo>
                  <a:pt x="280454" y="807732"/>
                </a:lnTo>
                <a:lnTo>
                  <a:pt x="304698" y="794385"/>
                </a:lnTo>
                <a:lnTo>
                  <a:pt x="328256" y="780237"/>
                </a:lnTo>
                <a:lnTo>
                  <a:pt x="376148" y="749490"/>
                </a:lnTo>
                <a:lnTo>
                  <a:pt x="400545" y="734174"/>
                </a:lnTo>
                <a:lnTo>
                  <a:pt x="424929" y="719543"/>
                </a:lnTo>
                <a:lnTo>
                  <a:pt x="449859" y="705650"/>
                </a:lnTo>
                <a:lnTo>
                  <a:pt x="492988" y="683171"/>
                </a:lnTo>
                <a:lnTo>
                  <a:pt x="535178" y="658672"/>
                </a:lnTo>
                <a:lnTo>
                  <a:pt x="618337" y="608457"/>
                </a:lnTo>
                <a:lnTo>
                  <a:pt x="642442" y="596036"/>
                </a:lnTo>
                <a:lnTo>
                  <a:pt x="720572" y="556615"/>
                </a:lnTo>
                <a:lnTo>
                  <a:pt x="724179" y="555180"/>
                </a:lnTo>
                <a:lnTo>
                  <a:pt x="728497" y="556615"/>
                </a:lnTo>
                <a:lnTo>
                  <a:pt x="729221" y="556615"/>
                </a:lnTo>
                <a:lnTo>
                  <a:pt x="730656" y="557339"/>
                </a:lnTo>
                <a:lnTo>
                  <a:pt x="731380" y="557339"/>
                </a:lnTo>
                <a:lnTo>
                  <a:pt x="740740" y="559498"/>
                </a:lnTo>
                <a:lnTo>
                  <a:pt x="740740" y="503135"/>
                </a:lnTo>
                <a:lnTo>
                  <a:pt x="737806" y="503453"/>
                </a:lnTo>
                <a:lnTo>
                  <a:pt x="730656" y="505510"/>
                </a:lnTo>
                <a:lnTo>
                  <a:pt x="706145" y="518337"/>
                </a:lnTo>
                <a:lnTo>
                  <a:pt x="632739" y="555904"/>
                </a:lnTo>
                <a:lnTo>
                  <a:pt x="590435" y="580542"/>
                </a:lnTo>
                <a:lnTo>
                  <a:pt x="465696" y="655256"/>
                </a:lnTo>
                <a:lnTo>
                  <a:pt x="299745" y="751103"/>
                </a:lnTo>
                <a:lnTo>
                  <a:pt x="258597" y="775792"/>
                </a:lnTo>
                <a:lnTo>
                  <a:pt x="217843" y="801344"/>
                </a:lnTo>
                <a:lnTo>
                  <a:pt x="177634" y="828027"/>
                </a:lnTo>
                <a:lnTo>
                  <a:pt x="138112" y="856119"/>
                </a:lnTo>
                <a:lnTo>
                  <a:pt x="103543" y="883843"/>
                </a:lnTo>
                <a:lnTo>
                  <a:pt x="73304" y="915873"/>
                </a:lnTo>
                <a:lnTo>
                  <a:pt x="62953" y="936307"/>
                </a:lnTo>
                <a:lnTo>
                  <a:pt x="64503" y="946759"/>
                </a:lnTo>
                <a:lnTo>
                  <a:pt x="70421" y="958354"/>
                </a:lnTo>
                <a:lnTo>
                  <a:pt x="97853" y="998702"/>
                </a:lnTo>
                <a:lnTo>
                  <a:pt x="125996" y="1038923"/>
                </a:lnTo>
                <a:lnTo>
                  <a:pt x="154038" y="1079550"/>
                </a:lnTo>
                <a:lnTo>
                  <a:pt x="181152" y="1121143"/>
                </a:lnTo>
                <a:lnTo>
                  <a:pt x="206502" y="1164259"/>
                </a:lnTo>
                <a:lnTo>
                  <a:pt x="208661" y="1167142"/>
                </a:lnTo>
                <a:lnTo>
                  <a:pt x="214426" y="1175067"/>
                </a:lnTo>
                <a:lnTo>
                  <a:pt x="220903" y="1179385"/>
                </a:lnTo>
                <a:lnTo>
                  <a:pt x="228828" y="1181544"/>
                </a:lnTo>
                <a:lnTo>
                  <a:pt x="236474" y="1182192"/>
                </a:lnTo>
                <a:lnTo>
                  <a:pt x="244119" y="1180820"/>
                </a:lnTo>
                <a:lnTo>
                  <a:pt x="294208" y="1134745"/>
                </a:lnTo>
                <a:lnTo>
                  <a:pt x="329806" y="1097724"/>
                </a:lnTo>
                <a:lnTo>
                  <a:pt x="364667" y="1059903"/>
                </a:lnTo>
                <a:lnTo>
                  <a:pt x="398360" y="1020813"/>
                </a:lnTo>
                <a:lnTo>
                  <a:pt x="430428" y="979957"/>
                </a:lnTo>
                <a:lnTo>
                  <a:pt x="453351" y="950239"/>
                </a:lnTo>
                <a:lnTo>
                  <a:pt x="477761" y="921550"/>
                </a:lnTo>
                <a:lnTo>
                  <a:pt x="503529" y="893800"/>
                </a:lnTo>
                <a:lnTo>
                  <a:pt x="530504" y="866927"/>
                </a:lnTo>
                <a:lnTo>
                  <a:pt x="536003" y="860793"/>
                </a:lnTo>
                <a:lnTo>
                  <a:pt x="547001" y="849604"/>
                </a:lnTo>
                <a:lnTo>
                  <a:pt x="552094" y="843876"/>
                </a:lnTo>
                <a:lnTo>
                  <a:pt x="584276" y="807262"/>
                </a:lnTo>
                <a:lnTo>
                  <a:pt x="680262" y="697014"/>
                </a:lnTo>
                <a:lnTo>
                  <a:pt x="693547" y="683590"/>
                </a:lnTo>
                <a:lnTo>
                  <a:pt x="707707" y="670102"/>
                </a:lnTo>
                <a:lnTo>
                  <a:pt x="723087" y="657834"/>
                </a:lnTo>
                <a:lnTo>
                  <a:pt x="740016" y="648055"/>
                </a:lnTo>
                <a:lnTo>
                  <a:pt x="745058" y="646620"/>
                </a:lnTo>
                <a:lnTo>
                  <a:pt x="749376" y="643737"/>
                </a:lnTo>
                <a:lnTo>
                  <a:pt x="753694" y="640130"/>
                </a:lnTo>
                <a:lnTo>
                  <a:pt x="764070" y="631952"/>
                </a:lnTo>
                <a:lnTo>
                  <a:pt x="772414" y="622769"/>
                </a:lnTo>
                <a:lnTo>
                  <a:pt x="776986" y="611276"/>
                </a:lnTo>
                <a:lnTo>
                  <a:pt x="776020" y="596214"/>
                </a:lnTo>
                <a:lnTo>
                  <a:pt x="775627" y="589280"/>
                </a:lnTo>
                <a:lnTo>
                  <a:pt x="777722" y="581723"/>
                </a:lnTo>
                <a:lnTo>
                  <a:pt x="780770" y="574052"/>
                </a:lnTo>
                <a:lnTo>
                  <a:pt x="783221" y="566699"/>
                </a:lnTo>
                <a:lnTo>
                  <a:pt x="784834" y="560031"/>
                </a:lnTo>
                <a:lnTo>
                  <a:pt x="786104" y="555180"/>
                </a:lnTo>
                <a:lnTo>
                  <a:pt x="788073" y="547763"/>
                </a:lnTo>
                <a:lnTo>
                  <a:pt x="789698" y="541502"/>
                </a:lnTo>
                <a:lnTo>
                  <a:pt x="790625" y="530352"/>
                </a:lnTo>
                <a:close/>
              </a:path>
              <a:path w="923925" h="1646554">
                <a:moveTo>
                  <a:pt x="923899" y="743902"/>
                </a:moveTo>
                <a:lnTo>
                  <a:pt x="922540" y="741019"/>
                </a:lnTo>
                <a:lnTo>
                  <a:pt x="917270" y="735672"/>
                </a:lnTo>
                <a:lnTo>
                  <a:pt x="910653" y="732294"/>
                </a:lnTo>
                <a:lnTo>
                  <a:pt x="906335" y="732294"/>
                </a:lnTo>
                <a:lnTo>
                  <a:pt x="903452" y="733005"/>
                </a:lnTo>
                <a:lnTo>
                  <a:pt x="895121" y="734034"/>
                </a:lnTo>
                <a:lnTo>
                  <a:pt x="866013" y="759079"/>
                </a:lnTo>
                <a:lnTo>
                  <a:pt x="866013" y="866927"/>
                </a:lnTo>
                <a:lnTo>
                  <a:pt x="864577" y="872680"/>
                </a:lnTo>
                <a:lnTo>
                  <a:pt x="863130" y="876998"/>
                </a:lnTo>
                <a:lnTo>
                  <a:pt x="861695" y="882040"/>
                </a:lnTo>
                <a:lnTo>
                  <a:pt x="859929" y="888707"/>
                </a:lnTo>
                <a:lnTo>
                  <a:pt x="857821" y="894905"/>
                </a:lnTo>
                <a:lnTo>
                  <a:pt x="855319" y="900976"/>
                </a:lnTo>
                <a:lnTo>
                  <a:pt x="852335" y="907237"/>
                </a:lnTo>
                <a:lnTo>
                  <a:pt x="834567" y="951712"/>
                </a:lnTo>
                <a:lnTo>
                  <a:pt x="819111" y="997153"/>
                </a:lnTo>
                <a:lnTo>
                  <a:pt x="805535" y="1043305"/>
                </a:lnTo>
                <a:lnTo>
                  <a:pt x="793407" y="1089952"/>
                </a:lnTo>
                <a:lnTo>
                  <a:pt x="782269" y="1136827"/>
                </a:lnTo>
                <a:lnTo>
                  <a:pt x="771702" y="1183703"/>
                </a:lnTo>
                <a:lnTo>
                  <a:pt x="768350" y="1197724"/>
                </a:lnTo>
                <a:lnTo>
                  <a:pt x="764857" y="1211694"/>
                </a:lnTo>
                <a:lnTo>
                  <a:pt x="761365" y="1225511"/>
                </a:lnTo>
                <a:lnTo>
                  <a:pt x="758012" y="1239139"/>
                </a:lnTo>
                <a:lnTo>
                  <a:pt x="746696" y="1285773"/>
                </a:lnTo>
                <a:lnTo>
                  <a:pt x="733920" y="1332014"/>
                </a:lnTo>
                <a:lnTo>
                  <a:pt x="719912" y="1378788"/>
                </a:lnTo>
                <a:lnTo>
                  <a:pt x="705485" y="1425016"/>
                </a:lnTo>
                <a:lnTo>
                  <a:pt x="691057" y="1470964"/>
                </a:lnTo>
                <a:lnTo>
                  <a:pt x="670623" y="1525498"/>
                </a:lnTo>
                <a:lnTo>
                  <a:pt x="659371" y="1552359"/>
                </a:lnTo>
                <a:lnTo>
                  <a:pt x="648576" y="1578952"/>
                </a:lnTo>
                <a:lnTo>
                  <a:pt x="643737" y="1585531"/>
                </a:lnTo>
                <a:lnTo>
                  <a:pt x="637959" y="1590027"/>
                </a:lnTo>
                <a:lnTo>
                  <a:pt x="631367" y="1592224"/>
                </a:lnTo>
                <a:lnTo>
                  <a:pt x="624103" y="1591919"/>
                </a:lnTo>
                <a:lnTo>
                  <a:pt x="617613" y="1589760"/>
                </a:lnTo>
                <a:lnTo>
                  <a:pt x="611136" y="1588312"/>
                </a:lnTo>
                <a:lnTo>
                  <a:pt x="606094" y="1585429"/>
                </a:lnTo>
                <a:lnTo>
                  <a:pt x="600341" y="1582559"/>
                </a:lnTo>
                <a:lnTo>
                  <a:pt x="562851" y="1557439"/>
                </a:lnTo>
                <a:lnTo>
                  <a:pt x="525106" y="1532788"/>
                </a:lnTo>
                <a:lnTo>
                  <a:pt x="449859" y="1484642"/>
                </a:lnTo>
                <a:lnTo>
                  <a:pt x="445541" y="1481759"/>
                </a:lnTo>
                <a:lnTo>
                  <a:pt x="441223" y="1477441"/>
                </a:lnTo>
                <a:lnTo>
                  <a:pt x="437616" y="1475282"/>
                </a:lnTo>
                <a:lnTo>
                  <a:pt x="431507" y="1467764"/>
                </a:lnTo>
                <a:lnTo>
                  <a:pt x="428078" y="1459445"/>
                </a:lnTo>
                <a:lnTo>
                  <a:pt x="427088" y="1450581"/>
                </a:lnTo>
                <a:lnTo>
                  <a:pt x="428256" y="1441450"/>
                </a:lnTo>
                <a:lnTo>
                  <a:pt x="430415" y="1434249"/>
                </a:lnTo>
                <a:lnTo>
                  <a:pt x="433298" y="1427772"/>
                </a:lnTo>
                <a:lnTo>
                  <a:pt x="438340" y="1422730"/>
                </a:lnTo>
                <a:lnTo>
                  <a:pt x="447446" y="1406448"/>
                </a:lnTo>
                <a:lnTo>
                  <a:pt x="507492" y="1314005"/>
                </a:lnTo>
                <a:lnTo>
                  <a:pt x="539000" y="1268615"/>
                </a:lnTo>
                <a:lnTo>
                  <a:pt x="634898" y="1131862"/>
                </a:lnTo>
                <a:lnTo>
                  <a:pt x="663613" y="1093978"/>
                </a:lnTo>
                <a:lnTo>
                  <a:pt x="678942" y="1075880"/>
                </a:lnTo>
                <a:lnTo>
                  <a:pt x="693940" y="1057706"/>
                </a:lnTo>
                <a:lnTo>
                  <a:pt x="848741" y="860437"/>
                </a:lnTo>
                <a:lnTo>
                  <a:pt x="850900" y="857567"/>
                </a:lnTo>
                <a:lnTo>
                  <a:pt x="854494" y="854684"/>
                </a:lnTo>
                <a:lnTo>
                  <a:pt x="858812" y="855408"/>
                </a:lnTo>
                <a:lnTo>
                  <a:pt x="860259" y="856119"/>
                </a:lnTo>
                <a:lnTo>
                  <a:pt x="861695" y="856119"/>
                </a:lnTo>
                <a:lnTo>
                  <a:pt x="863130" y="857567"/>
                </a:lnTo>
                <a:lnTo>
                  <a:pt x="863854" y="859726"/>
                </a:lnTo>
                <a:lnTo>
                  <a:pt x="865301" y="863320"/>
                </a:lnTo>
                <a:lnTo>
                  <a:pt x="866013" y="866927"/>
                </a:lnTo>
                <a:lnTo>
                  <a:pt x="866013" y="759079"/>
                </a:lnTo>
                <a:lnTo>
                  <a:pt x="858050" y="770026"/>
                </a:lnTo>
                <a:lnTo>
                  <a:pt x="849960" y="781723"/>
                </a:lnTo>
                <a:lnTo>
                  <a:pt x="842251" y="793483"/>
                </a:lnTo>
                <a:lnTo>
                  <a:pt x="831494" y="809015"/>
                </a:lnTo>
                <a:lnTo>
                  <a:pt x="801217" y="853960"/>
                </a:lnTo>
                <a:lnTo>
                  <a:pt x="737946" y="941438"/>
                </a:lnTo>
                <a:lnTo>
                  <a:pt x="705942" y="984567"/>
                </a:lnTo>
                <a:lnTo>
                  <a:pt x="673061" y="1026756"/>
                </a:lnTo>
                <a:lnTo>
                  <a:pt x="659587" y="1042758"/>
                </a:lnTo>
                <a:lnTo>
                  <a:pt x="646328" y="1058697"/>
                </a:lnTo>
                <a:lnTo>
                  <a:pt x="633476" y="1075042"/>
                </a:lnTo>
                <a:lnTo>
                  <a:pt x="621220" y="1092263"/>
                </a:lnTo>
                <a:lnTo>
                  <a:pt x="588822" y="1136827"/>
                </a:lnTo>
                <a:lnTo>
                  <a:pt x="491350" y="1271905"/>
                </a:lnTo>
                <a:lnTo>
                  <a:pt x="459219" y="1316888"/>
                </a:lnTo>
                <a:lnTo>
                  <a:pt x="426554" y="1364589"/>
                </a:lnTo>
                <a:lnTo>
                  <a:pt x="394423" y="1413370"/>
                </a:lnTo>
                <a:lnTo>
                  <a:pt x="382879" y="1438986"/>
                </a:lnTo>
                <a:lnTo>
                  <a:pt x="380022" y="1445044"/>
                </a:lnTo>
                <a:lnTo>
                  <a:pt x="376796" y="1461249"/>
                </a:lnTo>
                <a:lnTo>
                  <a:pt x="377952" y="1473123"/>
                </a:lnTo>
                <a:lnTo>
                  <a:pt x="383565" y="1482305"/>
                </a:lnTo>
                <a:lnTo>
                  <a:pt x="393700" y="1490395"/>
                </a:lnTo>
                <a:lnTo>
                  <a:pt x="466877" y="1536928"/>
                </a:lnTo>
                <a:lnTo>
                  <a:pt x="503148" y="1560766"/>
                </a:lnTo>
                <a:lnTo>
                  <a:pt x="538416" y="1586153"/>
                </a:lnTo>
                <a:lnTo>
                  <a:pt x="550113" y="1594840"/>
                </a:lnTo>
                <a:lnTo>
                  <a:pt x="562267" y="1602714"/>
                </a:lnTo>
                <a:lnTo>
                  <a:pt x="574560" y="1610055"/>
                </a:lnTo>
                <a:lnTo>
                  <a:pt x="586663" y="1617116"/>
                </a:lnTo>
                <a:lnTo>
                  <a:pt x="599605" y="1624825"/>
                </a:lnTo>
                <a:lnTo>
                  <a:pt x="612495" y="1631873"/>
                </a:lnTo>
                <a:lnTo>
                  <a:pt x="625233" y="1638376"/>
                </a:lnTo>
                <a:lnTo>
                  <a:pt x="637781" y="1644472"/>
                </a:lnTo>
                <a:lnTo>
                  <a:pt x="639940" y="1644472"/>
                </a:lnTo>
                <a:lnTo>
                  <a:pt x="642099" y="1645196"/>
                </a:lnTo>
                <a:lnTo>
                  <a:pt x="643534" y="1645196"/>
                </a:lnTo>
                <a:lnTo>
                  <a:pt x="652589" y="1646059"/>
                </a:lnTo>
                <a:lnTo>
                  <a:pt x="660908" y="1643481"/>
                </a:lnTo>
                <a:lnTo>
                  <a:pt x="667740" y="1637804"/>
                </a:lnTo>
                <a:lnTo>
                  <a:pt x="672338" y="1629359"/>
                </a:lnTo>
                <a:lnTo>
                  <a:pt x="673773" y="1625028"/>
                </a:lnTo>
                <a:lnTo>
                  <a:pt x="681088" y="1594218"/>
                </a:lnTo>
                <a:lnTo>
                  <a:pt x="681685" y="1592224"/>
                </a:lnTo>
                <a:lnTo>
                  <a:pt x="690156" y="1563751"/>
                </a:lnTo>
                <a:lnTo>
                  <a:pt x="701116" y="1534223"/>
                </a:lnTo>
                <a:lnTo>
                  <a:pt x="714095" y="1506245"/>
                </a:lnTo>
                <a:lnTo>
                  <a:pt x="716546" y="1499857"/>
                </a:lnTo>
                <a:lnTo>
                  <a:pt x="718604" y="1493558"/>
                </a:lnTo>
                <a:lnTo>
                  <a:pt x="720369" y="1487106"/>
                </a:lnTo>
                <a:lnTo>
                  <a:pt x="722020" y="1480324"/>
                </a:lnTo>
                <a:lnTo>
                  <a:pt x="736942" y="1431188"/>
                </a:lnTo>
                <a:lnTo>
                  <a:pt x="751433" y="1381747"/>
                </a:lnTo>
                <a:lnTo>
                  <a:pt x="765302" y="1332357"/>
                </a:lnTo>
                <a:lnTo>
                  <a:pt x="778764" y="1282039"/>
                </a:lnTo>
                <a:lnTo>
                  <a:pt x="791451" y="1231874"/>
                </a:lnTo>
                <a:lnTo>
                  <a:pt x="803313" y="1181811"/>
                </a:lnTo>
                <a:lnTo>
                  <a:pt x="812685" y="1137958"/>
                </a:lnTo>
                <a:lnTo>
                  <a:pt x="822820" y="1094790"/>
                </a:lnTo>
                <a:lnTo>
                  <a:pt x="834555" y="1052156"/>
                </a:lnTo>
                <a:lnTo>
                  <a:pt x="848741" y="1010196"/>
                </a:lnTo>
                <a:lnTo>
                  <a:pt x="864603" y="966152"/>
                </a:lnTo>
                <a:lnTo>
                  <a:pt x="882218" y="922451"/>
                </a:lnTo>
                <a:lnTo>
                  <a:pt x="900366" y="878878"/>
                </a:lnTo>
                <a:lnTo>
                  <a:pt x="910069" y="854684"/>
                </a:lnTo>
                <a:lnTo>
                  <a:pt x="917854" y="835240"/>
                </a:lnTo>
                <a:lnTo>
                  <a:pt x="918578" y="831646"/>
                </a:lnTo>
                <a:lnTo>
                  <a:pt x="922172" y="829487"/>
                </a:lnTo>
                <a:lnTo>
                  <a:pt x="922896" y="825881"/>
                </a:lnTo>
                <a:lnTo>
                  <a:pt x="923620" y="823010"/>
                </a:lnTo>
                <a:lnTo>
                  <a:pt x="923899" y="822579"/>
                </a:lnTo>
                <a:lnTo>
                  <a:pt x="923899" y="813422"/>
                </a:lnTo>
                <a:lnTo>
                  <a:pt x="920407" y="800061"/>
                </a:lnTo>
                <a:lnTo>
                  <a:pt x="920470" y="785114"/>
                </a:lnTo>
                <a:lnTo>
                  <a:pt x="922807" y="770089"/>
                </a:lnTo>
                <a:lnTo>
                  <a:pt x="923899" y="764374"/>
                </a:lnTo>
                <a:lnTo>
                  <a:pt x="923899" y="743902"/>
                </a:lnTo>
                <a:close/>
              </a:path>
            </a:pathLst>
          </a:custGeom>
          <a:solidFill>
            <a:srgbClr val="788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847935" y="2637155"/>
            <a:ext cx="991869" cy="1457325"/>
          </a:xfrm>
          <a:custGeom>
            <a:avLst/>
            <a:gdLst/>
            <a:ahLst/>
            <a:cxnLst/>
            <a:rect l="l" t="t" r="r" b="b"/>
            <a:pathLst>
              <a:path w="991869" h="1457325">
                <a:moveTo>
                  <a:pt x="350634" y="120243"/>
                </a:moveTo>
                <a:lnTo>
                  <a:pt x="325437" y="79921"/>
                </a:lnTo>
                <a:lnTo>
                  <a:pt x="305993" y="74180"/>
                </a:lnTo>
                <a:lnTo>
                  <a:pt x="305993" y="144005"/>
                </a:lnTo>
                <a:lnTo>
                  <a:pt x="304558" y="150482"/>
                </a:lnTo>
                <a:lnTo>
                  <a:pt x="300964" y="156959"/>
                </a:lnTo>
                <a:lnTo>
                  <a:pt x="297014" y="175298"/>
                </a:lnTo>
                <a:lnTo>
                  <a:pt x="292595" y="193509"/>
                </a:lnTo>
                <a:lnTo>
                  <a:pt x="287489" y="211442"/>
                </a:lnTo>
                <a:lnTo>
                  <a:pt x="281546" y="228892"/>
                </a:lnTo>
                <a:lnTo>
                  <a:pt x="264426" y="280962"/>
                </a:lnTo>
                <a:lnTo>
                  <a:pt x="246926" y="333248"/>
                </a:lnTo>
                <a:lnTo>
                  <a:pt x="229108" y="385724"/>
                </a:lnTo>
                <a:lnTo>
                  <a:pt x="211086" y="438353"/>
                </a:lnTo>
                <a:lnTo>
                  <a:pt x="192963" y="491045"/>
                </a:lnTo>
                <a:lnTo>
                  <a:pt x="176047" y="535508"/>
                </a:lnTo>
                <a:lnTo>
                  <a:pt x="166433" y="557060"/>
                </a:lnTo>
                <a:lnTo>
                  <a:pt x="156959" y="578878"/>
                </a:lnTo>
                <a:lnTo>
                  <a:pt x="138023" y="625538"/>
                </a:lnTo>
                <a:lnTo>
                  <a:pt x="81572" y="765136"/>
                </a:lnTo>
                <a:lnTo>
                  <a:pt x="62649" y="811441"/>
                </a:lnTo>
                <a:lnTo>
                  <a:pt x="61201" y="815047"/>
                </a:lnTo>
                <a:lnTo>
                  <a:pt x="59042" y="818642"/>
                </a:lnTo>
                <a:lnTo>
                  <a:pt x="51841" y="818642"/>
                </a:lnTo>
                <a:lnTo>
                  <a:pt x="50406" y="817930"/>
                </a:lnTo>
                <a:lnTo>
                  <a:pt x="48247" y="816483"/>
                </a:lnTo>
                <a:lnTo>
                  <a:pt x="46088" y="813600"/>
                </a:lnTo>
                <a:lnTo>
                  <a:pt x="44640" y="810006"/>
                </a:lnTo>
                <a:lnTo>
                  <a:pt x="44640" y="804240"/>
                </a:lnTo>
                <a:lnTo>
                  <a:pt x="43929" y="799211"/>
                </a:lnTo>
                <a:lnTo>
                  <a:pt x="43929" y="794169"/>
                </a:lnTo>
                <a:lnTo>
                  <a:pt x="44069" y="787374"/>
                </a:lnTo>
                <a:lnTo>
                  <a:pt x="44551" y="780846"/>
                </a:lnTo>
                <a:lnTo>
                  <a:pt x="45440" y="774319"/>
                </a:lnTo>
                <a:lnTo>
                  <a:pt x="46799" y="767524"/>
                </a:lnTo>
                <a:lnTo>
                  <a:pt x="51257" y="719836"/>
                </a:lnTo>
                <a:lnTo>
                  <a:pt x="53365" y="671868"/>
                </a:lnTo>
                <a:lnTo>
                  <a:pt x="53543" y="623163"/>
                </a:lnTo>
                <a:lnTo>
                  <a:pt x="52247" y="575424"/>
                </a:lnTo>
                <a:lnTo>
                  <a:pt x="49860" y="527088"/>
                </a:lnTo>
                <a:lnTo>
                  <a:pt x="46799" y="478802"/>
                </a:lnTo>
                <a:lnTo>
                  <a:pt x="42849" y="374103"/>
                </a:lnTo>
                <a:lnTo>
                  <a:pt x="42456" y="334987"/>
                </a:lnTo>
                <a:lnTo>
                  <a:pt x="42443" y="316585"/>
                </a:lnTo>
                <a:lnTo>
                  <a:pt x="42773" y="277342"/>
                </a:lnTo>
                <a:lnTo>
                  <a:pt x="43522" y="237109"/>
                </a:lnTo>
                <a:lnTo>
                  <a:pt x="44640" y="180721"/>
                </a:lnTo>
                <a:lnTo>
                  <a:pt x="49593" y="123037"/>
                </a:lnTo>
                <a:lnTo>
                  <a:pt x="53047" y="93954"/>
                </a:lnTo>
                <a:lnTo>
                  <a:pt x="56159" y="64808"/>
                </a:lnTo>
                <a:lnTo>
                  <a:pt x="58712" y="57429"/>
                </a:lnTo>
                <a:lnTo>
                  <a:pt x="63004" y="51663"/>
                </a:lnTo>
                <a:lnTo>
                  <a:pt x="68922" y="47790"/>
                </a:lnTo>
                <a:lnTo>
                  <a:pt x="76327" y="46088"/>
                </a:lnTo>
                <a:lnTo>
                  <a:pt x="80645" y="46088"/>
                </a:lnTo>
                <a:lnTo>
                  <a:pt x="82804" y="46799"/>
                </a:lnTo>
                <a:lnTo>
                  <a:pt x="89281" y="46088"/>
                </a:lnTo>
                <a:lnTo>
                  <a:pt x="95046" y="47523"/>
                </a:lnTo>
                <a:lnTo>
                  <a:pt x="101523" y="48971"/>
                </a:lnTo>
                <a:lnTo>
                  <a:pt x="272884" y="100799"/>
                </a:lnTo>
                <a:lnTo>
                  <a:pt x="282956" y="105130"/>
                </a:lnTo>
                <a:lnTo>
                  <a:pt x="287997" y="106565"/>
                </a:lnTo>
                <a:lnTo>
                  <a:pt x="295554" y="112191"/>
                </a:lnTo>
                <a:lnTo>
                  <a:pt x="300964" y="119164"/>
                </a:lnTo>
                <a:lnTo>
                  <a:pt x="304203" y="127215"/>
                </a:lnTo>
                <a:lnTo>
                  <a:pt x="305282" y="136080"/>
                </a:lnTo>
                <a:lnTo>
                  <a:pt x="305993" y="144005"/>
                </a:lnTo>
                <a:lnTo>
                  <a:pt x="305993" y="74180"/>
                </a:lnTo>
                <a:lnTo>
                  <a:pt x="242100" y="55270"/>
                </a:lnTo>
                <a:lnTo>
                  <a:pt x="212877" y="46088"/>
                </a:lnTo>
                <a:lnTo>
                  <a:pt x="200698" y="42265"/>
                </a:lnTo>
                <a:lnTo>
                  <a:pt x="146126" y="22466"/>
                </a:lnTo>
                <a:lnTo>
                  <a:pt x="90563" y="8001"/>
                </a:lnTo>
                <a:lnTo>
                  <a:pt x="48247" y="0"/>
                </a:lnTo>
                <a:lnTo>
                  <a:pt x="42481" y="0"/>
                </a:lnTo>
                <a:lnTo>
                  <a:pt x="33502" y="1981"/>
                </a:lnTo>
                <a:lnTo>
                  <a:pt x="26289" y="6667"/>
                </a:lnTo>
                <a:lnTo>
                  <a:pt x="21221" y="13779"/>
                </a:lnTo>
                <a:lnTo>
                  <a:pt x="18719" y="23050"/>
                </a:lnTo>
                <a:lnTo>
                  <a:pt x="19443" y="28079"/>
                </a:lnTo>
                <a:lnTo>
                  <a:pt x="20764" y="57429"/>
                </a:lnTo>
                <a:lnTo>
                  <a:pt x="20650" y="79921"/>
                </a:lnTo>
                <a:lnTo>
                  <a:pt x="20523" y="91262"/>
                </a:lnTo>
                <a:lnTo>
                  <a:pt x="18021" y="122656"/>
                </a:lnTo>
                <a:lnTo>
                  <a:pt x="12966" y="153365"/>
                </a:lnTo>
                <a:lnTo>
                  <a:pt x="12242" y="160172"/>
                </a:lnTo>
                <a:lnTo>
                  <a:pt x="12065" y="166776"/>
                </a:lnTo>
                <a:lnTo>
                  <a:pt x="12179" y="175298"/>
                </a:lnTo>
                <a:lnTo>
                  <a:pt x="12115" y="193509"/>
                </a:lnTo>
                <a:lnTo>
                  <a:pt x="11747" y="228892"/>
                </a:lnTo>
                <a:lnTo>
                  <a:pt x="11633" y="283387"/>
                </a:lnTo>
                <a:lnTo>
                  <a:pt x="12065" y="334987"/>
                </a:lnTo>
                <a:lnTo>
                  <a:pt x="13081" y="385724"/>
                </a:lnTo>
                <a:lnTo>
                  <a:pt x="14808" y="438353"/>
                </a:lnTo>
                <a:lnTo>
                  <a:pt x="17284" y="490321"/>
                </a:lnTo>
                <a:lnTo>
                  <a:pt x="20396" y="534606"/>
                </a:lnTo>
                <a:lnTo>
                  <a:pt x="22682" y="578878"/>
                </a:lnTo>
                <a:lnTo>
                  <a:pt x="23355" y="623163"/>
                </a:lnTo>
                <a:lnTo>
                  <a:pt x="21602" y="667448"/>
                </a:lnTo>
                <a:lnTo>
                  <a:pt x="18592" y="714108"/>
                </a:lnTo>
                <a:lnTo>
                  <a:pt x="13690" y="761047"/>
                </a:lnTo>
                <a:lnTo>
                  <a:pt x="8242" y="807974"/>
                </a:lnTo>
                <a:lnTo>
                  <a:pt x="3606" y="854646"/>
                </a:lnTo>
                <a:lnTo>
                  <a:pt x="3606" y="858240"/>
                </a:lnTo>
                <a:lnTo>
                  <a:pt x="723" y="861123"/>
                </a:lnTo>
                <a:lnTo>
                  <a:pt x="723" y="867600"/>
                </a:lnTo>
                <a:lnTo>
                  <a:pt x="0" y="872642"/>
                </a:lnTo>
                <a:lnTo>
                  <a:pt x="2882" y="875525"/>
                </a:lnTo>
                <a:lnTo>
                  <a:pt x="10718" y="889088"/>
                </a:lnTo>
                <a:lnTo>
                  <a:pt x="14770" y="903605"/>
                </a:lnTo>
                <a:lnTo>
                  <a:pt x="16649" y="918654"/>
                </a:lnTo>
                <a:lnTo>
                  <a:pt x="18008" y="933843"/>
                </a:lnTo>
                <a:lnTo>
                  <a:pt x="20154" y="940892"/>
                </a:lnTo>
                <a:lnTo>
                  <a:pt x="24930" y="946531"/>
                </a:lnTo>
                <a:lnTo>
                  <a:pt x="31470" y="950150"/>
                </a:lnTo>
                <a:lnTo>
                  <a:pt x="38887" y="951128"/>
                </a:lnTo>
                <a:lnTo>
                  <a:pt x="41046" y="951128"/>
                </a:lnTo>
                <a:lnTo>
                  <a:pt x="43205" y="950404"/>
                </a:lnTo>
                <a:lnTo>
                  <a:pt x="45364" y="948969"/>
                </a:lnTo>
                <a:lnTo>
                  <a:pt x="53225" y="945502"/>
                </a:lnTo>
                <a:lnTo>
                  <a:pt x="79019" y="900722"/>
                </a:lnTo>
                <a:lnTo>
                  <a:pt x="87845" y="873366"/>
                </a:lnTo>
                <a:lnTo>
                  <a:pt x="93459" y="855776"/>
                </a:lnTo>
                <a:lnTo>
                  <a:pt x="98729" y="838530"/>
                </a:lnTo>
                <a:lnTo>
                  <a:pt x="104140" y="821423"/>
                </a:lnTo>
                <a:lnTo>
                  <a:pt x="105117" y="818642"/>
                </a:lnTo>
                <a:lnTo>
                  <a:pt x="110159" y="804240"/>
                </a:lnTo>
                <a:lnTo>
                  <a:pt x="128358" y="753414"/>
                </a:lnTo>
                <a:lnTo>
                  <a:pt x="146608" y="702729"/>
                </a:lnTo>
                <a:lnTo>
                  <a:pt x="165544" y="652576"/>
                </a:lnTo>
                <a:lnTo>
                  <a:pt x="185762" y="603364"/>
                </a:lnTo>
                <a:lnTo>
                  <a:pt x="202323" y="564756"/>
                </a:lnTo>
                <a:lnTo>
                  <a:pt x="210058" y="545350"/>
                </a:lnTo>
                <a:lnTo>
                  <a:pt x="216725" y="525602"/>
                </a:lnTo>
                <a:lnTo>
                  <a:pt x="235712" y="473608"/>
                </a:lnTo>
                <a:lnTo>
                  <a:pt x="254647" y="421373"/>
                </a:lnTo>
                <a:lnTo>
                  <a:pt x="273431" y="368998"/>
                </a:lnTo>
                <a:lnTo>
                  <a:pt x="292011" y="316585"/>
                </a:lnTo>
                <a:lnTo>
                  <a:pt x="310324" y="264248"/>
                </a:lnTo>
                <a:lnTo>
                  <a:pt x="328498" y="209702"/>
                </a:lnTo>
                <a:lnTo>
                  <a:pt x="345605" y="154089"/>
                </a:lnTo>
                <a:lnTo>
                  <a:pt x="349973" y="127215"/>
                </a:lnTo>
                <a:lnTo>
                  <a:pt x="350634" y="120243"/>
                </a:lnTo>
                <a:close/>
              </a:path>
              <a:path w="991869" h="1457325">
                <a:moveTo>
                  <a:pt x="797255" y="530821"/>
                </a:moveTo>
                <a:lnTo>
                  <a:pt x="797115" y="520115"/>
                </a:lnTo>
                <a:lnTo>
                  <a:pt x="792721" y="510590"/>
                </a:lnTo>
                <a:lnTo>
                  <a:pt x="784072" y="501129"/>
                </a:lnTo>
                <a:lnTo>
                  <a:pt x="748182" y="471449"/>
                </a:lnTo>
                <a:lnTo>
                  <a:pt x="748182" y="530593"/>
                </a:lnTo>
                <a:lnTo>
                  <a:pt x="748157" y="533704"/>
                </a:lnTo>
                <a:lnTo>
                  <a:pt x="732320" y="571068"/>
                </a:lnTo>
                <a:lnTo>
                  <a:pt x="727913" y="577443"/>
                </a:lnTo>
                <a:lnTo>
                  <a:pt x="712063" y="599338"/>
                </a:lnTo>
                <a:lnTo>
                  <a:pt x="681443" y="642048"/>
                </a:lnTo>
                <a:lnTo>
                  <a:pt x="665988" y="663130"/>
                </a:lnTo>
                <a:lnTo>
                  <a:pt x="660895" y="669239"/>
                </a:lnTo>
                <a:lnTo>
                  <a:pt x="655459" y="674827"/>
                </a:lnTo>
                <a:lnTo>
                  <a:pt x="649897" y="680135"/>
                </a:lnTo>
                <a:lnTo>
                  <a:pt x="644398" y="685444"/>
                </a:lnTo>
                <a:lnTo>
                  <a:pt x="623849" y="704202"/>
                </a:lnTo>
                <a:lnTo>
                  <a:pt x="604253" y="723696"/>
                </a:lnTo>
                <a:lnTo>
                  <a:pt x="585470" y="743864"/>
                </a:lnTo>
                <a:lnTo>
                  <a:pt x="548119" y="786828"/>
                </a:lnTo>
                <a:lnTo>
                  <a:pt x="529018" y="808202"/>
                </a:lnTo>
                <a:lnTo>
                  <a:pt x="509638" y="829043"/>
                </a:lnTo>
                <a:lnTo>
                  <a:pt x="489597" y="849604"/>
                </a:lnTo>
                <a:lnTo>
                  <a:pt x="454380" y="882764"/>
                </a:lnTo>
                <a:lnTo>
                  <a:pt x="420662" y="917740"/>
                </a:lnTo>
                <a:lnTo>
                  <a:pt x="354965" y="988568"/>
                </a:lnTo>
                <a:lnTo>
                  <a:pt x="274320" y="1064158"/>
                </a:lnTo>
                <a:lnTo>
                  <a:pt x="262801" y="1069924"/>
                </a:lnTo>
                <a:lnTo>
                  <a:pt x="250558" y="1069924"/>
                </a:lnTo>
                <a:lnTo>
                  <a:pt x="253441" y="1059840"/>
                </a:lnTo>
                <a:lnTo>
                  <a:pt x="251282" y="1053363"/>
                </a:lnTo>
                <a:lnTo>
                  <a:pt x="250698" y="1045260"/>
                </a:lnTo>
                <a:lnTo>
                  <a:pt x="250659" y="1043279"/>
                </a:lnTo>
                <a:lnTo>
                  <a:pt x="250926" y="1035545"/>
                </a:lnTo>
                <a:lnTo>
                  <a:pt x="252298" y="1027036"/>
                </a:lnTo>
                <a:lnTo>
                  <a:pt x="254876" y="1018806"/>
                </a:lnTo>
                <a:lnTo>
                  <a:pt x="258229" y="1011148"/>
                </a:lnTo>
                <a:lnTo>
                  <a:pt x="261175" y="1003503"/>
                </a:lnTo>
                <a:lnTo>
                  <a:pt x="264401" y="996124"/>
                </a:lnTo>
                <a:lnTo>
                  <a:pt x="268554" y="989279"/>
                </a:lnTo>
                <a:lnTo>
                  <a:pt x="293408" y="947000"/>
                </a:lnTo>
                <a:lnTo>
                  <a:pt x="314718" y="902830"/>
                </a:lnTo>
                <a:lnTo>
                  <a:pt x="354101" y="812228"/>
                </a:lnTo>
                <a:lnTo>
                  <a:pt x="375843" y="767524"/>
                </a:lnTo>
                <a:lnTo>
                  <a:pt x="382079" y="756069"/>
                </a:lnTo>
                <a:lnTo>
                  <a:pt x="387985" y="744486"/>
                </a:lnTo>
                <a:lnTo>
                  <a:pt x="393763" y="732891"/>
                </a:lnTo>
                <a:lnTo>
                  <a:pt x="399592" y="721448"/>
                </a:lnTo>
                <a:lnTo>
                  <a:pt x="424345" y="671588"/>
                </a:lnTo>
                <a:lnTo>
                  <a:pt x="446328" y="620826"/>
                </a:lnTo>
                <a:lnTo>
                  <a:pt x="463423" y="576567"/>
                </a:lnTo>
                <a:lnTo>
                  <a:pt x="482752" y="533704"/>
                </a:lnTo>
                <a:lnTo>
                  <a:pt x="503707" y="491655"/>
                </a:lnTo>
                <a:lnTo>
                  <a:pt x="525589" y="449999"/>
                </a:lnTo>
                <a:lnTo>
                  <a:pt x="541261" y="419671"/>
                </a:lnTo>
                <a:lnTo>
                  <a:pt x="563753" y="387362"/>
                </a:lnTo>
                <a:lnTo>
                  <a:pt x="572389" y="384479"/>
                </a:lnTo>
                <a:lnTo>
                  <a:pt x="575995" y="384479"/>
                </a:lnTo>
                <a:lnTo>
                  <a:pt x="578878" y="385927"/>
                </a:lnTo>
                <a:lnTo>
                  <a:pt x="582472" y="388810"/>
                </a:lnTo>
                <a:lnTo>
                  <a:pt x="593178" y="395643"/>
                </a:lnTo>
                <a:lnTo>
                  <a:pt x="603808" y="403021"/>
                </a:lnTo>
                <a:lnTo>
                  <a:pt x="614565" y="410679"/>
                </a:lnTo>
                <a:lnTo>
                  <a:pt x="625678" y="418325"/>
                </a:lnTo>
                <a:lnTo>
                  <a:pt x="662482" y="448475"/>
                </a:lnTo>
                <a:lnTo>
                  <a:pt x="681050" y="463384"/>
                </a:lnTo>
                <a:lnTo>
                  <a:pt x="699833" y="478078"/>
                </a:lnTo>
                <a:lnTo>
                  <a:pt x="710450" y="485178"/>
                </a:lnTo>
                <a:lnTo>
                  <a:pt x="719988" y="493293"/>
                </a:lnTo>
                <a:lnTo>
                  <a:pt x="728992" y="502081"/>
                </a:lnTo>
                <a:lnTo>
                  <a:pt x="737997" y="511200"/>
                </a:lnTo>
                <a:lnTo>
                  <a:pt x="745083" y="520750"/>
                </a:lnTo>
                <a:lnTo>
                  <a:pt x="748182" y="530593"/>
                </a:lnTo>
                <a:lnTo>
                  <a:pt x="748182" y="471449"/>
                </a:lnTo>
                <a:lnTo>
                  <a:pt x="746417" y="469988"/>
                </a:lnTo>
                <a:lnTo>
                  <a:pt x="708177" y="439153"/>
                </a:lnTo>
                <a:lnTo>
                  <a:pt x="669975" y="407911"/>
                </a:lnTo>
                <a:lnTo>
                  <a:pt x="642797" y="384479"/>
                </a:lnTo>
                <a:lnTo>
                  <a:pt x="632421" y="375539"/>
                </a:lnTo>
                <a:lnTo>
                  <a:pt x="596150" y="341287"/>
                </a:lnTo>
                <a:lnTo>
                  <a:pt x="593280" y="338404"/>
                </a:lnTo>
                <a:lnTo>
                  <a:pt x="586079" y="332651"/>
                </a:lnTo>
                <a:lnTo>
                  <a:pt x="578154" y="330479"/>
                </a:lnTo>
                <a:lnTo>
                  <a:pt x="570230" y="330479"/>
                </a:lnTo>
                <a:lnTo>
                  <a:pt x="520065" y="393534"/>
                </a:lnTo>
                <a:lnTo>
                  <a:pt x="496112" y="438962"/>
                </a:lnTo>
                <a:lnTo>
                  <a:pt x="473138" y="484974"/>
                </a:lnTo>
                <a:lnTo>
                  <a:pt x="451789" y="531787"/>
                </a:lnTo>
                <a:lnTo>
                  <a:pt x="432714" y="579602"/>
                </a:lnTo>
                <a:lnTo>
                  <a:pt x="418528" y="614553"/>
                </a:lnTo>
                <a:lnTo>
                  <a:pt x="402932" y="649084"/>
                </a:lnTo>
                <a:lnTo>
                  <a:pt x="385838" y="683082"/>
                </a:lnTo>
                <a:lnTo>
                  <a:pt x="367195" y="716407"/>
                </a:lnTo>
                <a:lnTo>
                  <a:pt x="363626" y="724027"/>
                </a:lnTo>
                <a:lnTo>
                  <a:pt x="355955" y="737666"/>
                </a:lnTo>
                <a:lnTo>
                  <a:pt x="352793" y="744486"/>
                </a:lnTo>
                <a:lnTo>
                  <a:pt x="331978" y="788555"/>
                </a:lnTo>
                <a:lnTo>
                  <a:pt x="311492" y="832408"/>
                </a:lnTo>
                <a:lnTo>
                  <a:pt x="291134" y="876414"/>
                </a:lnTo>
                <a:lnTo>
                  <a:pt x="270725" y="920889"/>
                </a:lnTo>
                <a:lnTo>
                  <a:pt x="261416" y="937882"/>
                </a:lnTo>
                <a:lnTo>
                  <a:pt x="251371" y="954811"/>
                </a:lnTo>
                <a:lnTo>
                  <a:pt x="239839" y="970800"/>
                </a:lnTo>
                <a:lnTo>
                  <a:pt x="226085" y="984961"/>
                </a:lnTo>
                <a:lnTo>
                  <a:pt x="221767" y="987844"/>
                </a:lnTo>
                <a:lnTo>
                  <a:pt x="218884" y="991450"/>
                </a:lnTo>
                <a:lnTo>
                  <a:pt x="216001" y="995768"/>
                </a:lnTo>
                <a:lnTo>
                  <a:pt x="208368" y="1006856"/>
                </a:lnTo>
                <a:lnTo>
                  <a:pt x="202946" y="1018082"/>
                </a:lnTo>
                <a:lnTo>
                  <a:pt x="201726" y="1030389"/>
                </a:lnTo>
                <a:lnTo>
                  <a:pt x="206641" y="1044727"/>
                </a:lnTo>
                <a:lnTo>
                  <a:pt x="208876" y="1051166"/>
                </a:lnTo>
                <a:lnTo>
                  <a:pt x="208800" y="1059840"/>
                </a:lnTo>
                <a:lnTo>
                  <a:pt x="207987" y="1067041"/>
                </a:lnTo>
                <a:lnTo>
                  <a:pt x="207365" y="1074966"/>
                </a:lnTo>
                <a:lnTo>
                  <a:pt x="207784" y="1082052"/>
                </a:lnTo>
                <a:lnTo>
                  <a:pt x="208368" y="1094613"/>
                </a:lnTo>
                <a:lnTo>
                  <a:pt x="235445" y="1127518"/>
                </a:lnTo>
                <a:lnTo>
                  <a:pt x="239763" y="1128966"/>
                </a:lnTo>
                <a:lnTo>
                  <a:pt x="246964" y="1128966"/>
                </a:lnTo>
                <a:lnTo>
                  <a:pt x="254787" y="1127899"/>
                </a:lnTo>
                <a:lnTo>
                  <a:pt x="262077" y="1125816"/>
                </a:lnTo>
                <a:lnTo>
                  <a:pt x="268833" y="1122794"/>
                </a:lnTo>
                <a:lnTo>
                  <a:pt x="275043" y="1118882"/>
                </a:lnTo>
                <a:lnTo>
                  <a:pt x="295135" y="1099680"/>
                </a:lnTo>
                <a:lnTo>
                  <a:pt x="327113" y="1069924"/>
                </a:lnTo>
                <a:lnTo>
                  <a:pt x="355676" y="1043279"/>
                </a:lnTo>
                <a:lnTo>
                  <a:pt x="389343" y="1008278"/>
                </a:lnTo>
                <a:lnTo>
                  <a:pt x="455307" y="937171"/>
                </a:lnTo>
                <a:lnTo>
                  <a:pt x="488149" y="902169"/>
                </a:lnTo>
                <a:lnTo>
                  <a:pt x="521258" y="867498"/>
                </a:lnTo>
                <a:lnTo>
                  <a:pt x="587883" y="798550"/>
                </a:lnTo>
                <a:lnTo>
                  <a:pt x="620991" y="763828"/>
                </a:lnTo>
                <a:lnTo>
                  <a:pt x="653694" y="728687"/>
                </a:lnTo>
                <a:lnTo>
                  <a:pt x="685787" y="692886"/>
                </a:lnTo>
                <a:lnTo>
                  <a:pt x="717080" y="656221"/>
                </a:lnTo>
                <a:lnTo>
                  <a:pt x="747356" y="618490"/>
                </a:lnTo>
                <a:lnTo>
                  <a:pt x="772820" y="582307"/>
                </a:lnTo>
                <a:lnTo>
                  <a:pt x="793432" y="542886"/>
                </a:lnTo>
                <a:lnTo>
                  <a:pt x="797255" y="530821"/>
                </a:lnTo>
                <a:close/>
              </a:path>
              <a:path w="991869" h="1457325">
                <a:moveTo>
                  <a:pt x="991247" y="965327"/>
                </a:moveTo>
                <a:lnTo>
                  <a:pt x="984948" y="960488"/>
                </a:lnTo>
                <a:lnTo>
                  <a:pt x="979906" y="959040"/>
                </a:lnTo>
                <a:lnTo>
                  <a:pt x="977023" y="957605"/>
                </a:lnTo>
                <a:lnTo>
                  <a:pt x="973429" y="958329"/>
                </a:lnTo>
                <a:lnTo>
                  <a:pt x="963345" y="958329"/>
                </a:lnTo>
                <a:lnTo>
                  <a:pt x="956144" y="961199"/>
                </a:lnTo>
                <a:lnTo>
                  <a:pt x="949667" y="963371"/>
                </a:lnTo>
                <a:lnTo>
                  <a:pt x="926630" y="972451"/>
                </a:lnTo>
                <a:lnTo>
                  <a:pt x="926630" y="1021689"/>
                </a:lnTo>
                <a:lnTo>
                  <a:pt x="926630" y="1026007"/>
                </a:lnTo>
                <a:lnTo>
                  <a:pt x="925182" y="1029601"/>
                </a:lnTo>
                <a:lnTo>
                  <a:pt x="922185" y="1041044"/>
                </a:lnTo>
                <a:lnTo>
                  <a:pt x="919848" y="1051115"/>
                </a:lnTo>
                <a:lnTo>
                  <a:pt x="916990" y="1063929"/>
                </a:lnTo>
                <a:lnTo>
                  <a:pt x="914387" y="1074966"/>
                </a:lnTo>
                <a:lnTo>
                  <a:pt x="902627" y="1128699"/>
                </a:lnTo>
                <a:lnTo>
                  <a:pt x="895121" y="1182751"/>
                </a:lnTo>
                <a:lnTo>
                  <a:pt x="890752" y="1237068"/>
                </a:lnTo>
                <a:lnTo>
                  <a:pt x="888428" y="1291628"/>
                </a:lnTo>
                <a:lnTo>
                  <a:pt x="887120" y="1342986"/>
                </a:lnTo>
                <a:lnTo>
                  <a:pt x="887031" y="1359776"/>
                </a:lnTo>
                <a:lnTo>
                  <a:pt x="886853" y="1364500"/>
                </a:lnTo>
                <a:lnTo>
                  <a:pt x="885583" y="1383118"/>
                </a:lnTo>
                <a:lnTo>
                  <a:pt x="877671" y="1388160"/>
                </a:lnTo>
                <a:lnTo>
                  <a:pt x="871194" y="1385290"/>
                </a:lnTo>
                <a:lnTo>
                  <a:pt x="864704" y="1383842"/>
                </a:lnTo>
                <a:lnTo>
                  <a:pt x="857504" y="1379524"/>
                </a:lnTo>
                <a:lnTo>
                  <a:pt x="827024" y="1359776"/>
                </a:lnTo>
                <a:lnTo>
                  <a:pt x="794512" y="1342986"/>
                </a:lnTo>
                <a:lnTo>
                  <a:pt x="727189" y="1314005"/>
                </a:lnTo>
                <a:lnTo>
                  <a:pt x="685088" y="1298333"/>
                </a:lnTo>
                <a:lnTo>
                  <a:pt x="641959" y="1287449"/>
                </a:lnTo>
                <a:lnTo>
                  <a:pt x="597903" y="1280490"/>
                </a:lnTo>
                <a:lnTo>
                  <a:pt x="552958" y="1276565"/>
                </a:lnTo>
                <a:lnTo>
                  <a:pt x="530110" y="1275727"/>
                </a:lnTo>
                <a:lnTo>
                  <a:pt x="507326" y="1272514"/>
                </a:lnTo>
                <a:lnTo>
                  <a:pt x="485216" y="1265936"/>
                </a:lnTo>
                <a:lnTo>
                  <a:pt x="464400" y="1254963"/>
                </a:lnTo>
                <a:lnTo>
                  <a:pt x="457911" y="1249921"/>
                </a:lnTo>
                <a:lnTo>
                  <a:pt x="455752" y="1240561"/>
                </a:lnTo>
                <a:lnTo>
                  <a:pt x="462241" y="1237691"/>
                </a:lnTo>
                <a:lnTo>
                  <a:pt x="475183" y="1229753"/>
                </a:lnTo>
                <a:lnTo>
                  <a:pt x="488061" y="1222298"/>
                </a:lnTo>
                <a:lnTo>
                  <a:pt x="500811" y="1215517"/>
                </a:lnTo>
                <a:lnTo>
                  <a:pt x="513359" y="1209611"/>
                </a:lnTo>
                <a:lnTo>
                  <a:pt x="541604" y="1195806"/>
                </a:lnTo>
                <a:lnTo>
                  <a:pt x="569239" y="1180719"/>
                </a:lnTo>
                <a:lnTo>
                  <a:pt x="623519" y="1149121"/>
                </a:lnTo>
                <a:lnTo>
                  <a:pt x="665124" y="1127036"/>
                </a:lnTo>
                <a:lnTo>
                  <a:pt x="706945" y="1105293"/>
                </a:lnTo>
                <a:lnTo>
                  <a:pt x="749160" y="1084224"/>
                </a:lnTo>
                <a:lnTo>
                  <a:pt x="791984" y="1064171"/>
                </a:lnTo>
                <a:lnTo>
                  <a:pt x="819124" y="1051166"/>
                </a:lnTo>
                <a:lnTo>
                  <a:pt x="846531" y="1039050"/>
                </a:lnTo>
                <a:lnTo>
                  <a:pt x="874204" y="1027607"/>
                </a:lnTo>
                <a:lnTo>
                  <a:pt x="902144" y="1016647"/>
                </a:lnTo>
                <a:lnTo>
                  <a:pt x="907186" y="1014488"/>
                </a:lnTo>
                <a:lnTo>
                  <a:pt x="912228" y="1014488"/>
                </a:lnTo>
                <a:lnTo>
                  <a:pt x="916546" y="1012329"/>
                </a:lnTo>
                <a:lnTo>
                  <a:pt x="920153" y="1015923"/>
                </a:lnTo>
                <a:lnTo>
                  <a:pt x="924471" y="1016647"/>
                </a:lnTo>
                <a:lnTo>
                  <a:pt x="924471" y="1018082"/>
                </a:lnTo>
                <a:lnTo>
                  <a:pt x="926630" y="1021689"/>
                </a:lnTo>
                <a:lnTo>
                  <a:pt x="926630" y="972451"/>
                </a:lnTo>
                <a:lnTo>
                  <a:pt x="898956" y="983335"/>
                </a:lnTo>
                <a:lnTo>
                  <a:pt x="848804" y="1004455"/>
                </a:lnTo>
                <a:lnTo>
                  <a:pt x="799236" y="1026820"/>
                </a:lnTo>
                <a:lnTo>
                  <a:pt x="750277" y="1050531"/>
                </a:lnTo>
                <a:lnTo>
                  <a:pt x="701992" y="1075690"/>
                </a:lnTo>
                <a:lnTo>
                  <a:pt x="496798" y="1180084"/>
                </a:lnTo>
                <a:lnTo>
                  <a:pt x="432714" y="1216088"/>
                </a:lnTo>
                <a:lnTo>
                  <a:pt x="410400" y="1255687"/>
                </a:lnTo>
                <a:lnTo>
                  <a:pt x="413296" y="1269542"/>
                </a:lnTo>
                <a:lnTo>
                  <a:pt x="440639" y="1300327"/>
                </a:lnTo>
                <a:lnTo>
                  <a:pt x="478078" y="1311846"/>
                </a:lnTo>
                <a:lnTo>
                  <a:pt x="564134" y="1315923"/>
                </a:lnTo>
                <a:lnTo>
                  <a:pt x="609650" y="1321562"/>
                </a:lnTo>
                <a:lnTo>
                  <a:pt x="654354" y="1331531"/>
                </a:lnTo>
                <a:lnTo>
                  <a:pt x="698398" y="1345679"/>
                </a:lnTo>
                <a:lnTo>
                  <a:pt x="746264" y="1364792"/>
                </a:lnTo>
                <a:lnTo>
                  <a:pt x="791895" y="1387360"/>
                </a:lnTo>
                <a:lnTo>
                  <a:pt x="835787" y="1413014"/>
                </a:lnTo>
                <a:lnTo>
                  <a:pt x="878382" y="1441450"/>
                </a:lnTo>
                <a:lnTo>
                  <a:pt x="885355" y="1445869"/>
                </a:lnTo>
                <a:lnTo>
                  <a:pt x="892517" y="1450898"/>
                </a:lnTo>
                <a:lnTo>
                  <a:pt x="900353" y="1455521"/>
                </a:lnTo>
                <a:lnTo>
                  <a:pt x="905433" y="1457325"/>
                </a:lnTo>
                <a:lnTo>
                  <a:pt x="921905" y="1457325"/>
                </a:lnTo>
                <a:lnTo>
                  <a:pt x="925588" y="1456486"/>
                </a:lnTo>
                <a:lnTo>
                  <a:pt x="933462" y="1450530"/>
                </a:lnTo>
                <a:lnTo>
                  <a:pt x="938098" y="1442021"/>
                </a:lnTo>
                <a:lnTo>
                  <a:pt x="938149" y="1432090"/>
                </a:lnTo>
                <a:lnTo>
                  <a:pt x="936180" y="1423339"/>
                </a:lnTo>
                <a:lnTo>
                  <a:pt x="933196" y="1414538"/>
                </a:lnTo>
                <a:lnTo>
                  <a:pt x="930351" y="1405864"/>
                </a:lnTo>
                <a:lnTo>
                  <a:pt x="928789" y="1397520"/>
                </a:lnTo>
                <a:lnTo>
                  <a:pt x="928103" y="1388160"/>
                </a:lnTo>
                <a:lnTo>
                  <a:pt x="925029" y="1346530"/>
                </a:lnTo>
                <a:lnTo>
                  <a:pt x="924013" y="1300327"/>
                </a:lnTo>
                <a:lnTo>
                  <a:pt x="924001" y="1292948"/>
                </a:lnTo>
                <a:lnTo>
                  <a:pt x="925550" y="1245336"/>
                </a:lnTo>
                <a:lnTo>
                  <a:pt x="930071" y="1195184"/>
                </a:lnTo>
                <a:lnTo>
                  <a:pt x="937590" y="1145336"/>
                </a:lnTo>
                <a:lnTo>
                  <a:pt x="948232" y="1095844"/>
                </a:lnTo>
                <a:lnTo>
                  <a:pt x="962875" y="1051166"/>
                </a:lnTo>
                <a:lnTo>
                  <a:pt x="979335" y="1012329"/>
                </a:lnTo>
                <a:lnTo>
                  <a:pt x="981341" y="1007999"/>
                </a:lnTo>
                <a:lnTo>
                  <a:pt x="985583" y="999845"/>
                </a:lnTo>
                <a:lnTo>
                  <a:pt x="988822" y="991895"/>
                </a:lnTo>
                <a:lnTo>
                  <a:pt x="991247" y="984973"/>
                </a:lnTo>
                <a:lnTo>
                  <a:pt x="991247" y="965327"/>
                </a:lnTo>
                <a:close/>
              </a:path>
            </a:pathLst>
          </a:custGeom>
          <a:solidFill>
            <a:srgbClr val="788A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B291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151</Words>
  <Application>Microsoft Office PowerPoint</Application>
  <PresentationFormat>Custom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Courier New</vt:lpstr>
      <vt:lpstr>Times New Roman</vt:lpstr>
      <vt:lpstr>Verdana</vt:lpstr>
      <vt:lpstr>Wingdings</vt:lpstr>
      <vt:lpstr>Office Theme</vt:lpstr>
      <vt:lpstr>Choo-Choo Clean: The Future of Train Hygiene on the Fast Track!</vt:lpstr>
      <vt:lpstr>All Aboard the Hygiene Express!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Choo-Choo Clean: The Future of Train Hygiene on the Fast Track!</dc:title>
  <dc:creator>Ravi</dc:creator>
  <cp:lastModifiedBy>Nandini R</cp:lastModifiedBy>
  <cp:revision>8</cp:revision>
  <dcterms:created xsi:type="dcterms:W3CDTF">2024-09-27T22:52:10Z</dcterms:created>
  <dcterms:modified xsi:type="dcterms:W3CDTF">2024-09-28T03:01:24Z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2024-09-27T00:00:00Z</vt:filetime>
  </property>
  <property fmtid="{D5CDD505-2E9C-101B-9397-08002B2CF9AE}" pid="5" name="Producer">
    <vt:lpwstr>Skia/PDF m119</vt:lpwstr>
  </property>
</Properties>
</file>