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ini kala" userId="abb49552e4b90889" providerId="LiveId" clId="{BBBE24E1-6586-4D79-BDC5-5779579305F2}"/>
    <pc:docChg chg="custSel modSld">
      <pc:chgData name="nandini kala" userId="abb49552e4b90889" providerId="LiveId" clId="{BBBE24E1-6586-4D79-BDC5-5779579305F2}" dt="2024-01-23T07:31:45.786" v="12" actId="20577"/>
      <pc:docMkLst>
        <pc:docMk/>
      </pc:docMkLst>
      <pc:sldChg chg="modSp mod">
        <pc:chgData name="nandini kala" userId="abb49552e4b90889" providerId="LiveId" clId="{BBBE24E1-6586-4D79-BDC5-5779579305F2}" dt="2024-01-23T07:31:45.786" v="12" actId="20577"/>
        <pc:sldMkLst>
          <pc:docMk/>
          <pc:sldMk cId="2285568565" sldId="257"/>
        </pc:sldMkLst>
        <pc:spChg chg="mod">
          <ac:chgData name="nandini kala" userId="abb49552e4b90889" providerId="LiveId" clId="{BBBE24E1-6586-4D79-BDC5-5779579305F2}" dt="2024-01-23T07:31:45.786" v="12" actId="20577"/>
          <ac:spMkLst>
            <pc:docMk/>
            <pc:sldMk cId="2285568565" sldId="257"/>
            <ac:spMk id="3" creationId="{8AF635D5-4FDA-8A61-738B-E2FBB42999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1431-D042-7955-45A3-EAEA8144A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22B2-7537-12C2-42D6-E2F72C89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CE66-D7E7-5D33-9FF8-6491A3ED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DB38-992A-4336-F994-DBE4479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069FB-C085-1A07-7ADA-845A553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9E38-B9A9-0E9F-D57A-7DDE3C07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895F3-6B7A-7D30-FD8B-57CEFBA15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8218-952E-D088-5C40-24B977D2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5999-2772-EA07-90CD-DDA1A3EA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4190-EE8B-241E-49CE-C9A3275F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9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EE008-288A-B4ED-FB3A-1567CF184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0EF41-1FDE-CE05-D6CC-EC39A3C3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26642-36B9-E4DD-2FD3-F48801D9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6392-FE31-58EC-0265-A73ABA15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DADE1-D7B5-E91F-2911-CE277A4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5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C53D-90EB-08D3-B9B6-06A6616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CECC-3F31-845A-45D8-1339346B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3CF82-1DDE-C008-594F-F60EB5A4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EFA8-AC56-3B7C-CE44-77BCC83A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F98E-468B-A60E-9175-EB0CA528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8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45E2-B44E-E68A-E5D9-51CA0275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2B1F9-FADC-9F69-99FD-BBF87979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02C50-49E7-FFD0-C15A-6619BE8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1BD7-8F1B-3783-7FDD-3421C1D3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0118-F840-B216-E680-70169ECF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2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582B-A024-F416-7908-B88F86E1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D83B-40ED-628A-1373-328683E17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BE78E-EE4A-2D73-08DE-3C7433935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8909-B52E-AEF8-A9EF-194C0217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ED52-D7E7-F47F-144F-053D3A4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9BA95-44CE-4187-2DD8-95C055E5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8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C760-39DC-1665-88CA-4901F01E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64DB-E861-74ED-3D33-5DA9562F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5E79-C964-E64A-2149-F1077264F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413D1-7ADC-5A1C-5F02-F99562184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08CA0-74E9-B173-3CBD-B34D47ED8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47D91-3297-8F34-2BD3-46547FD3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2E5C9-102E-4710-BA98-905F3265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0F150-6359-A810-0D12-0ABBAA2B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2F5D-4BFF-7C99-6FBC-EF732293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7A19F-149F-2C58-D133-DD29587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E52E6-88EC-C1CA-B0FE-F16A469D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1D546-3330-9630-5D94-3456971F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28C6C-E53A-35D9-2CFE-4F415C08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7C963-06F0-3E1E-36CD-56F06B59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0897F-1437-2588-852B-258B632B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0E5C-6A27-6D12-D07E-B8F36626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E7CE-9BD6-07EC-F313-A2E3F347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87ADE-1660-0BDA-A5BC-F2D8596F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08A6-13E5-8B11-1F70-C5A5CFCB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41C5-D066-9E5E-7C60-9CF61355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56B5C-BFC7-89C3-E23C-9B48D972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2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3BD3-0586-1B3D-D42A-46CEAA0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84214-AC2D-0FF1-D132-E6D8A3C1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9B50-8139-CCA9-B991-99E27FD3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BEC27-16C0-7526-3390-287CC283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9635B-4B4D-7BB0-C3BD-422E77E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699-B151-B572-1E8F-4C3DA540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2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B9E7C-8933-7C40-E15C-6FA8D683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8E3E-F1CF-A31C-18BD-C6F8D11A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A2C9-91BF-8E61-2E79-30E13555A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6603-199B-4B37-8460-B6B66BDD0A7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663B-266E-5660-CE4C-9DCDD274A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B45A-7B66-7B9C-2021-C73765896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BEA4-956D-416E-9B0C-C2431832E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4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AE51-8711-F6C3-B5CF-E614E4574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8861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5"/>
                </a:solidFill>
              </a:rPr>
              <a:t>Business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635D5-4FDA-8A61-738B-E2FBB4299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6376"/>
            <a:ext cx="9144000" cy="332142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Clients have data available in csv format and its not in proper format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Business wants to grow the business for that we have to clean the data and process and build certain KPI for the business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We have below data in separate csv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Customer related data – file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Product related data - file</a:t>
            </a:r>
          </a:p>
        </p:txBody>
      </p:sp>
    </p:spTree>
    <p:extLst>
      <p:ext uri="{BB962C8B-B14F-4D97-AF65-F5344CB8AC3E}">
        <p14:creationId xmlns:p14="http://schemas.microsoft.com/office/powerpoint/2010/main" val="32691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AE51-8711-F6C3-B5CF-E614E4574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871" y="609601"/>
            <a:ext cx="9619129" cy="717175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5"/>
                </a:solidFill>
              </a:rPr>
              <a:t>KPIs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635D5-4FDA-8A61-738B-E2FBB4299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848" y="1488142"/>
            <a:ext cx="9072282" cy="436581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Total amount spent by each customer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Total amount spent by each food category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Total amount of sales in each month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Yearly sales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Quarterly sales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Total number of order by each category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Top 5 ordered items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Top </a:t>
            </a:r>
            <a:r>
              <a:rPr lang="en-IN" sz="1800"/>
              <a:t>ordered items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/>
              <a:t>Total </a:t>
            </a:r>
            <a:r>
              <a:rPr lang="en-IN" sz="1800" dirty="0"/>
              <a:t>sales by each country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Total sales by order source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55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AE51-8711-F6C3-B5CF-E614E4574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871" y="609601"/>
            <a:ext cx="9619129" cy="717175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5"/>
                </a:solidFill>
              </a:rPr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635D5-4FDA-8A61-738B-E2FBB4299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848" y="1488142"/>
            <a:ext cx="9072282" cy="4365812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/>
              <a:t>Customer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Product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Customer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Order date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Location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Source order</a:t>
            </a:r>
          </a:p>
          <a:p>
            <a:pPr algn="just"/>
            <a:endParaRPr lang="en-IN" sz="1800" dirty="0"/>
          </a:p>
          <a:p>
            <a:pPr algn="just"/>
            <a:r>
              <a:rPr lang="en-IN" sz="1800" b="1" dirty="0"/>
              <a:t>Product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Product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Product name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8540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Business requirements</vt:lpstr>
      <vt:lpstr>KPIs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requirements</dc:title>
  <dc:creator>nandini kala</dc:creator>
  <cp:lastModifiedBy>nandini kala</cp:lastModifiedBy>
  <cp:revision>1</cp:revision>
  <dcterms:created xsi:type="dcterms:W3CDTF">2024-01-23T05:39:00Z</dcterms:created>
  <dcterms:modified xsi:type="dcterms:W3CDTF">2024-01-23T07:31:47Z</dcterms:modified>
</cp:coreProperties>
</file>