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9C545-1A10-408A-A7A0-4F99968EAE12}" v="2" dt="2024-06-25T10:57:56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4EAEB-578C-4A93-B6B9-F3D8DE3A429D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417B-9304-426B-AB0E-22F47B735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55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7417B-9304-426B-AB0E-22F47B7351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16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9621-CE73-4F3E-86F0-B2818DE6905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BA4-D9D2-4B84-AA09-809152C5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11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9621-CE73-4F3E-86F0-B2818DE6905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BA4-D9D2-4B84-AA09-809152C5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4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9621-CE73-4F3E-86F0-B2818DE6905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BA4-D9D2-4B84-AA09-809152C5FD5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148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9621-CE73-4F3E-86F0-B2818DE6905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BA4-D9D2-4B84-AA09-809152C5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01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9621-CE73-4F3E-86F0-B2818DE6905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BA4-D9D2-4B84-AA09-809152C5FD5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82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9621-CE73-4F3E-86F0-B2818DE6905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BA4-D9D2-4B84-AA09-809152C5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04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9621-CE73-4F3E-86F0-B2818DE6905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BA4-D9D2-4B84-AA09-809152C5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992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9621-CE73-4F3E-86F0-B2818DE6905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BA4-D9D2-4B84-AA09-809152C5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1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9621-CE73-4F3E-86F0-B2818DE6905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BA4-D9D2-4B84-AA09-809152C5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04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9621-CE73-4F3E-86F0-B2818DE6905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BA4-D9D2-4B84-AA09-809152C5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3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9621-CE73-4F3E-86F0-B2818DE6905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BA4-D9D2-4B84-AA09-809152C5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12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9621-CE73-4F3E-86F0-B2818DE6905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BA4-D9D2-4B84-AA09-809152C5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22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9621-CE73-4F3E-86F0-B2818DE6905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BA4-D9D2-4B84-AA09-809152C5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3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9621-CE73-4F3E-86F0-B2818DE6905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BA4-D9D2-4B84-AA09-809152C5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03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9621-CE73-4F3E-86F0-B2818DE6905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BA4-D9D2-4B84-AA09-809152C5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46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9621-CE73-4F3E-86F0-B2818DE6905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BA4-D9D2-4B84-AA09-809152C5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7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79621-CE73-4F3E-86F0-B2818DE6905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E7CBA4-D9D2-4B84-AA09-809152C5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780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135062-92D2-5871-27A4-B7B251D51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315" y="2111829"/>
            <a:ext cx="5606142" cy="42345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uses</a:t>
            </a:r>
          </a:p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functionality</a:t>
            </a:r>
          </a:p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types</a:t>
            </a:r>
          </a:p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</a:p>
          <a:p>
            <a:pPr marL="571500" indent="-571500" algn="l">
              <a:buFont typeface="Courier New" panose="02070309020205020404" pitchFamily="49" charset="0"/>
              <a:buChar char="o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Courier New" panose="02070309020205020404" pitchFamily="49" charset="0"/>
              <a:buChar char="o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Presentated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By: G . Nirmal Aditya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A5043-0E33-F741-7B59-1DAA70B6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6571" y="-598715"/>
            <a:ext cx="9612086" cy="3320143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dirty="0"/>
              <a:t>Knowledge about keylogger</a:t>
            </a:r>
            <a:br>
              <a:rPr lang="en-IN" dirty="0"/>
            </a:br>
            <a:endParaRPr lang="en-IN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7951F321-8A02-A095-1162-9269FD233991}"/>
              </a:ext>
            </a:extLst>
          </p:cNvPr>
          <p:cNvSpPr/>
          <p:nvPr/>
        </p:nvSpPr>
        <p:spPr>
          <a:xfrm>
            <a:off x="10300771" y="1520328"/>
            <a:ext cx="45719" cy="4571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47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A3F3-F5BD-C7F3-86AA-1A6D9A6E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4489577" cy="954795"/>
          </a:xfrm>
        </p:spPr>
        <p:txBody>
          <a:bodyPr>
            <a:normAutofit fontScale="90000"/>
          </a:bodyPr>
          <a:lstStyle/>
          <a:p>
            <a:r>
              <a:rPr lang="en-US" sz="4400" spc="25" dirty="0"/>
              <a:t>Introduction: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81AC-004E-C67A-21CD-BF483FAD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28" y="1290257"/>
            <a:ext cx="8940391" cy="388077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keylogger, short for keystroke logger, is a type of surveillance technology used to monitor and record each keystroke typed on a specific computer’s keyboard.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for legitimate purposes like IT monitoring and troubleshooting, or malicious purposes like stealing </a:t>
            </a:r>
            <a:r>
              <a:rPr lang="en-US" sz="3600" dirty="0"/>
              <a:t>personal information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88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7DFF-B180-276B-ABAD-B551497E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15" y="673765"/>
            <a:ext cx="8596668" cy="860400"/>
          </a:xfrm>
        </p:spPr>
        <p:txBody>
          <a:bodyPr/>
          <a:lstStyle/>
          <a:p>
            <a:r>
              <a:rPr lang="en-US" sz="4000" dirty="0"/>
              <a:t>How Keyloggers Work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9156-7025-5F41-8B60-405A19680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115" y="2103737"/>
            <a:ext cx="8596668" cy="408049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Collection: Captures and stores keystrokes for retrieval.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Transmission: Sends  Mechanism Software or hardware records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keystrokes.recorded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to an observer (locally or remotely).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31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B024-F825-BF74-CEBA-AA08E913C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76" y="452801"/>
            <a:ext cx="8596668" cy="846080"/>
          </a:xfrm>
        </p:spPr>
        <p:txBody>
          <a:bodyPr/>
          <a:lstStyle/>
          <a:p>
            <a:r>
              <a:rPr lang="en-US" sz="4000" dirty="0"/>
              <a:t>Types of Keyloggers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78FF7-91D1-8AC9-BBD6-DAAB2D748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469" y="2079969"/>
            <a:ext cx="9237847" cy="390219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Keyloggers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Programs installed on the target device.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Subtypes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API-based, form grabbing-based, memory injection.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Keyloggers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Physical devices plugged into the computer.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USB keyloggers, keyboard hardware keyloggers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91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A9AD-BDFC-7230-B7F6-9221A23D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50" y="418641"/>
            <a:ext cx="8596668" cy="1068636"/>
          </a:xfrm>
        </p:spPr>
        <p:txBody>
          <a:bodyPr>
            <a:normAutofit/>
          </a:bodyPr>
          <a:lstStyle/>
          <a:p>
            <a:r>
              <a:rPr lang="en-US" sz="4000" dirty="0"/>
              <a:t>Software Keyloggers: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FE3B-A694-E81C-98CB-0863FBDC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092" y="1894418"/>
            <a:ext cx="8596668" cy="401062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Installed via malware or legitimate software.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Runs invisibly in the background.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Spyrix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Free Keylogger, Actual Keylogger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74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36DF-DB9D-8EC6-15AB-495AB441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11" y="374572"/>
            <a:ext cx="5712449" cy="126694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Keyloggers</a:t>
            </a:r>
            <a:r>
              <a:rPr lang="en-US" sz="4000" b="1" dirty="0"/>
              <a:t>:</a:t>
            </a:r>
            <a:br>
              <a:rPr lang="en-US" sz="4000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CB508-6B74-D0E3-B6F7-7F8FE3A4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707614"/>
            <a:ext cx="8918357" cy="368023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device that intercepts keyboard signals.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to install, hard to detect.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Key Grabber USB, Key Grabber Nano.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01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2E2D-6DB6-6D11-199E-E3519BFA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38" y="0"/>
            <a:ext cx="8596668" cy="1826581"/>
          </a:xfrm>
        </p:spPr>
        <p:txBody>
          <a:bodyPr/>
          <a:lstStyle/>
          <a:p>
            <a:r>
              <a:rPr lang="en-US" sz="4000" b="0" dirty="0"/>
              <a:t>Real-World Applications:</a:t>
            </a:r>
            <a:br>
              <a:rPr lang="en-US" sz="4000" b="0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7ED4E-2E8B-3BE7-1B14-83642F20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3095" y="1826581"/>
            <a:ext cx="8596668" cy="477078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dirty="0">
                <a:solidFill>
                  <a:schemeClr val="accent1"/>
                </a:solidFill>
              </a:rPr>
              <a:t>Legitimate Uses</a:t>
            </a:r>
            <a:r>
              <a:rPr lang="en-US" sz="3200" b="0" dirty="0"/>
              <a:t>: </a:t>
            </a:r>
          </a:p>
          <a:p>
            <a:r>
              <a:rPr lang="en-US" sz="3200" b="0" dirty="0"/>
              <a:t>         Employee monitoring, parental          controls, IT troubleshooting.</a:t>
            </a:r>
            <a:br>
              <a:rPr lang="en-US" sz="3200" b="0" dirty="0"/>
            </a:b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dirty="0"/>
              <a:t> </a:t>
            </a:r>
            <a:r>
              <a:rPr lang="en-US" sz="3200" b="0" dirty="0">
                <a:solidFill>
                  <a:schemeClr val="accent1"/>
                </a:solidFill>
              </a:rPr>
              <a:t>Malicious Uses</a:t>
            </a:r>
            <a:r>
              <a:rPr lang="en-US" sz="3200" b="0" dirty="0"/>
              <a:t>:</a:t>
            </a:r>
          </a:p>
          <a:p>
            <a:r>
              <a:rPr lang="en-US" sz="3200" dirty="0"/>
              <a:t>       </a:t>
            </a:r>
            <a:r>
              <a:rPr lang="en-US" sz="3200" b="0" dirty="0"/>
              <a:t> Identity theft, corporate espionage, data breaches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6409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E3E6-0214-D96B-AABE-4B68C5A8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80" y="-383487"/>
            <a:ext cx="8596668" cy="1826581"/>
          </a:xfrm>
        </p:spPr>
        <p:txBody>
          <a:bodyPr/>
          <a:lstStyle/>
          <a:p>
            <a:r>
              <a:rPr lang="en-US" sz="4000" spc="-40" dirty="0"/>
              <a:t>Detection and Prevention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A3FC3-F834-8D0A-053A-15A9F8D92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150" y="1685095"/>
            <a:ext cx="8596668" cy="4627569"/>
          </a:xfrm>
        </p:spPr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sz="2400" dirty="0"/>
              <a:t>:</a:t>
            </a:r>
          </a:p>
          <a:p>
            <a:r>
              <a:rPr lang="en-US" sz="2400" dirty="0"/>
              <a:t>  - Use anti-malware software.</a:t>
            </a:r>
          </a:p>
          <a:p>
            <a:r>
              <a:rPr lang="en-US" sz="2400" dirty="0"/>
              <a:t>  - Monitor network traffic.</a:t>
            </a:r>
          </a:p>
          <a:p>
            <a:r>
              <a:rPr lang="en-US" sz="2400" dirty="0"/>
              <a:t>  - Regular system scans.</a:t>
            </a:r>
          </a:p>
          <a:p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1"/>
                </a:solidFill>
              </a:rPr>
              <a:t> Prevention</a:t>
            </a:r>
            <a:r>
              <a:rPr lang="en-US" sz="2400" dirty="0"/>
              <a:t>:</a:t>
            </a:r>
          </a:p>
          <a:p>
            <a:r>
              <a:rPr lang="en-US" sz="2400" dirty="0"/>
              <a:t>  - Install security software.</a:t>
            </a:r>
          </a:p>
          <a:p>
            <a:r>
              <a:rPr lang="en-US" sz="2400" dirty="0"/>
              <a:t>  - Use virtual keyboards.</a:t>
            </a:r>
          </a:p>
          <a:p>
            <a:r>
              <a:rPr lang="en-US" sz="2400" dirty="0"/>
              <a:t>  - Regularly update and patch systems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6037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1456-03CB-FA45-95EC-47134CCF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11" y="122920"/>
            <a:ext cx="8596668" cy="1826581"/>
          </a:xfrm>
        </p:spPr>
        <p:txBody>
          <a:bodyPr/>
          <a:lstStyle/>
          <a:p>
            <a:r>
              <a:rPr lang="en-US" sz="4000" dirty="0">
                <a:latin typeface="Trebuchet MS"/>
                <a:cs typeface="Trebuchet MS"/>
              </a:rPr>
              <a:t>Conclusion :-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1A32B-FBE4-D9D7-D39B-2BB58495D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236423"/>
            <a:ext cx="8596668" cy="3899971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Keyloggers can be both beneficial and harmful depending on their use.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Importance of ethical considerations and robust security measures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5200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312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Knowledge about keylogger </vt:lpstr>
      <vt:lpstr>Introduction: </vt:lpstr>
      <vt:lpstr>How Keyloggers Work</vt:lpstr>
      <vt:lpstr>Types of Keyloggers</vt:lpstr>
      <vt:lpstr>Software Keyloggers:</vt:lpstr>
      <vt:lpstr>Hardware Keyloggers: </vt:lpstr>
      <vt:lpstr>Real-World Applications: </vt:lpstr>
      <vt:lpstr>Detection and Prevention</vt:lpstr>
      <vt:lpstr>Conclusion 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chatharajupallividhyanandini@gmail.com</dc:creator>
  <cp:lastModifiedBy>chatharajupallividhyanandini@gmail.com</cp:lastModifiedBy>
  <cp:revision>3</cp:revision>
  <dcterms:created xsi:type="dcterms:W3CDTF">2024-06-25T10:38:02Z</dcterms:created>
  <dcterms:modified xsi:type="dcterms:W3CDTF">2024-06-25T11:45:44Z</dcterms:modified>
</cp:coreProperties>
</file>