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aven Pro"/>
      <p:regular r:id="rId11"/>
      <p:bold r:id="rId12"/>
    </p:embeddedFont>
    <p:embeddedFont>
      <p:font typeface="Noto Sans Symbol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venPro-regular.fntdata"/><Relationship Id="rId10" Type="http://schemas.openxmlformats.org/officeDocument/2006/relationships/slide" Target="slides/slide6.xml"/><Relationship Id="rId13" Type="http://schemas.openxmlformats.org/officeDocument/2006/relationships/font" Target="fonts/NotoSansSymbols-regular.fntdata"/><Relationship Id="rId12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488646b8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3488646b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88646b88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488646b8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88646b88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488646b8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88646b88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488646b8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88646b88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488646b8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347920" y="758160"/>
            <a:ext cx="4447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3355920" y="2188080"/>
            <a:ext cx="5074560" cy="1811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338950" y="1494075"/>
            <a:ext cx="70902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Maven Pro"/>
              <a:buNone/>
            </a:pPr>
            <a:r>
              <a:rPr b="0" lang="en" sz="5100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Multi-Agent Smart Traffic System</a:t>
            </a:r>
            <a:endParaRPr b="0" sz="5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38950" y="3306675"/>
            <a:ext cx="454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Optimizing Urban Traffic Using AI Agents</a:t>
            </a:r>
            <a:endParaRPr b="0" i="0" sz="1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449275" y="195950"/>
            <a:ext cx="4346400" cy="7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Problem Statement &amp; Solution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661300" y="2098225"/>
            <a:ext cx="8025600" cy="208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Problem:</a:t>
            </a:r>
            <a:endParaRPr b="1"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Traffic Congestion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Urban traffic congestion is a significant issue, leading to delays, pollution, and excessive fuel consumption.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Inefficiency of Traditional Systems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Static traffic signals fail to adapt to changing traffic patterns and real-time conditions.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Solution:</a:t>
            </a:r>
            <a:endParaRPr b="1"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AI-Driven Multi-Agent System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Dynamic Traffic Signal Management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to adjust signal timings based on traffic flow.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Vehicle Routing Optimization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to minimize congestion and improve travel times.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Emergency Vehicle Prioritization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ensures emergency vehicles can pass through traffic without delays.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241225" y="408225"/>
            <a:ext cx="3554400" cy="4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Technical Architecture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069525" y="1698176"/>
            <a:ext cx="7617000" cy="24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Overview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Multi-Agent System: Consists of different agents that collaborate to manage traffic efficiently.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AI Agents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Traffic Signal AI: Uses Q-learning to optimize signal timing based on real-time traffic data.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Vehicle Routing AI: Routes vehicles to minimize congestion using real-time traffic flow data.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Emergency Vehicle AI: Prioritizes emergency vehicles by adjusting traffic signals dynamically.</a:t>
            </a:r>
            <a:b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Design: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Event-Driven Architecture: Each agent reacts to changes in the environment (traffic conditions, emergency vehicles, etc.) and communicates with others to ensure smooth traffic flow.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477974" y="758157"/>
            <a:ext cx="33177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253100" y="120348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228175"/>
            <a:ext cx="8176573" cy="46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347925" y="758156"/>
            <a:ext cx="4447800" cy="44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 and Learnings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110350" y="1387925"/>
            <a:ext cx="7576500" cy="338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Challenges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Communication Between Agents</a:t>
            </a:r>
            <a:r>
              <a:rPr lang="en" sz="1100">
                <a:solidFill>
                  <a:schemeClr val="dk1"/>
                </a:solidFill>
              </a:rPr>
              <a:t>: Ensuring smooth, low-latency communication between AI agents.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Fairness in Traffic Management</a:t>
            </a:r>
            <a:r>
              <a:rPr lang="en" sz="1100">
                <a:solidFill>
                  <a:schemeClr val="dk1"/>
                </a:solidFill>
              </a:rPr>
              <a:t>: Balancing priority for emergency vehicles while ensuring fair access for all routes.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Learnings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Message-Passing System</a:t>
            </a:r>
            <a:r>
              <a:rPr lang="en" sz="1100">
                <a:solidFill>
                  <a:schemeClr val="dk1"/>
                </a:solidFill>
              </a:rPr>
              <a:t>: Implemented a robust communication system to minimize delays between agents.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Fairness Balancing</a:t>
            </a:r>
            <a:r>
              <a:rPr lang="en" sz="1100">
                <a:solidFill>
                  <a:schemeClr val="dk1"/>
                </a:solidFill>
              </a:rPr>
              <a:t>: Designed the system to ensure emergency vehicles are prioritized without disrupting overall traffic.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914650" y="758150"/>
            <a:ext cx="3881100" cy="50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Enhancements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457200" y="1347100"/>
            <a:ext cx="8229300" cy="283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Integration with Traffic Sensors</a:t>
            </a:r>
            <a:r>
              <a:rPr lang="en" sz="1100">
                <a:solidFill>
                  <a:schemeClr val="dk1"/>
                </a:solidFill>
              </a:rPr>
              <a:t>: Incorporate city-wide traffic sensors for even more accurate real-time traffic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Scaling the System</a:t>
            </a:r>
            <a:r>
              <a:rPr lang="en" sz="1100">
                <a:solidFill>
                  <a:schemeClr val="dk1"/>
                </a:solidFill>
              </a:rPr>
              <a:t>: Expand to larger, multi-intersection road networks for broader coverage.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Advanced AI Models</a:t>
            </a:r>
            <a:r>
              <a:rPr lang="en" sz="1100">
                <a:solidFill>
                  <a:schemeClr val="dk1"/>
                </a:solidFill>
              </a:rPr>
              <a:t>: Use reinforcement learning models for more advanced decision-making.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Vehicle-to-Vehicle (V2V) Communication</a:t>
            </a:r>
            <a:r>
              <a:rPr lang="en" sz="1100">
                <a:solidFill>
                  <a:schemeClr val="dk1"/>
                </a:solidFill>
              </a:rPr>
              <a:t>: Integrate V2V communication to optimize routing based on vehicle-to-vehicle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