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92" d="100"/>
          <a:sy n="92" d="100"/>
        </p:scale>
        <p:origin x="336" y="6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6/2/2024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8A4847-E749-5829-EB2E-021212BD79ED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7E03383-FC52-9C89-8270-7239FFCED556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71150-8418-FCB4-0DD4-EF494D4CCF39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36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01254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86033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450143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0672219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856647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232384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093730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571674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5791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424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B6738A-00CF-65DB-869D-5CC0C4EEAB47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DCEFDD-A1B1-89E9-F7CA-02AC7E7B2463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688EADB-1E4D-7EB9-A42B-9D69A1CC7DF2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70760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8C7691-358D-631D-AF83-4FDF8C564A1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2C0EB6-3241-A26D-DBA5-9325A6EB8FFF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D502DA-EF96-906E-0277-8BD455E12E9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884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5555467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0531910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7413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963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3608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31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2555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660" r:id="rId20"/>
    <p:sldLayoutId id="2147483665" r:id="rId21"/>
    <p:sldLayoutId id="2147483662" r:id="rId22"/>
    <p:sldLayoutId id="2147483664" r:id="rId23"/>
    <p:sldLayoutId id="2147483663" r:id="rId24"/>
    <p:sldLayoutId id="2147483652" r:id="rId25"/>
    <p:sldLayoutId id="2147483666" r:id="rId26"/>
    <p:sldLayoutId id="2147483654" r:id="rId2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DEVARAKONDA NANDINI</a:t>
            </a:r>
            <a:r>
              <a:rPr lang="en-US" dirty="0"/>
              <a:t>(217Z1A0552)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217Z1A0552</a:t>
            </a:r>
          </a:p>
          <a:p>
            <a:r>
              <a:rPr lang="en-US" dirty="0"/>
              <a:t>Student Name : </a:t>
            </a:r>
            <a:r>
              <a:rPr lang="en-IN" dirty="0"/>
              <a:t>DEVARAKONDA NANDINI</a:t>
            </a:r>
            <a:endParaRPr lang="en-US" dirty="0"/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25/05/24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094495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IN" dirty="0"/>
              <a:t>DEVARAKONDANANDINI</a:t>
            </a:r>
            <a:r>
              <a:rPr lang="en-US" dirty="0"/>
              <a:t>(217Z1A0552)</a:t>
            </a:r>
            <a:r>
              <a:rPr lang="en-IN"/>
              <a:t>nandinidevarakonda2022@gmail.com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89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nandini devarakonda</cp:lastModifiedBy>
  <cp:revision>2</cp:revision>
  <dcterms:created xsi:type="dcterms:W3CDTF">2024-05-26T06:57:35Z</dcterms:created>
  <dcterms:modified xsi:type="dcterms:W3CDTF">2024-06-02T13:53:54Z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