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unito SemiBold"/>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
      <p:font typeface="Poppi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msXkKuBkJ0rNELHLaWimWd7YA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Roboto-regular.fntdata"/><Relationship Id="rId23" Type="http://schemas.openxmlformats.org/officeDocument/2006/relationships/font" Target="fonts/Nunito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7.xml"/><Relationship Id="rId33" Type="http://schemas.openxmlformats.org/officeDocument/2006/relationships/font" Target="fonts/Poppins-bold.fntdata"/><Relationship Id="rId10" Type="http://schemas.openxmlformats.org/officeDocument/2006/relationships/slide" Target="slides/slide6.xml"/><Relationship Id="rId32" Type="http://schemas.openxmlformats.org/officeDocument/2006/relationships/font" Target="fonts/Poppins-regular.fntdata"/><Relationship Id="rId13" Type="http://schemas.openxmlformats.org/officeDocument/2006/relationships/slide" Target="slides/slide9.xml"/><Relationship Id="rId35" Type="http://schemas.openxmlformats.org/officeDocument/2006/relationships/font" Target="fonts/Poppins-boldItalic.fntdata"/><Relationship Id="rId12" Type="http://schemas.openxmlformats.org/officeDocument/2006/relationships/slide" Target="slides/slide8.xml"/><Relationship Id="rId34" Type="http://schemas.openxmlformats.org/officeDocument/2006/relationships/font" Target="fonts/Poppins-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7a267513d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7" name="Google Shape;447;g27a267513d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7a267513d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7a267513d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7a267513dc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7a267513d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7a267513d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7a267513d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a267513d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27a267513d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7a267513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g27a267513d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1"/>
          <p:cNvSpPr/>
          <p:nvPr/>
        </p:nvSpPr>
        <p:spPr>
          <a:xfrm>
            <a:off x="-2385175" y="-1640950"/>
            <a:ext cx="7263300" cy="7263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1"/>
          <p:cNvSpPr txBox="1"/>
          <p:nvPr>
            <p:ph type="ctrTitle"/>
          </p:nvPr>
        </p:nvSpPr>
        <p:spPr>
          <a:xfrm>
            <a:off x="603000" y="1016666"/>
            <a:ext cx="4045200" cy="215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5200"/>
              <a:buNone/>
              <a:defRPr sz="3800">
                <a:solidFill>
                  <a:schemeClr val="accent2"/>
                </a:solidFill>
              </a:defRPr>
            </a:lvl1pPr>
            <a:lvl2pPr lvl="1" algn="ctr">
              <a:lnSpc>
                <a:spcPct val="100000"/>
              </a:lnSpc>
              <a:spcBef>
                <a:spcPts val="0"/>
              </a:spcBef>
              <a:spcAft>
                <a:spcPts val="0"/>
              </a:spcAft>
              <a:buClr>
                <a:schemeClr val="accent2"/>
              </a:buClr>
              <a:buSzPts val="5200"/>
              <a:buNone/>
              <a:defRPr sz="5200">
                <a:solidFill>
                  <a:schemeClr val="accent2"/>
                </a:solidFill>
              </a:defRPr>
            </a:lvl2pPr>
            <a:lvl3pPr lvl="2" algn="ctr">
              <a:lnSpc>
                <a:spcPct val="100000"/>
              </a:lnSpc>
              <a:spcBef>
                <a:spcPts val="0"/>
              </a:spcBef>
              <a:spcAft>
                <a:spcPts val="0"/>
              </a:spcAft>
              <a:buClr>
                <a:schemeClr val="accent2"/>
              </a:buClr>
              <a:buSzPts val="5200"/>
              <a:buNone/>
              <a:defRPr sz="5200">
                <a:solidFill>
                  <a:schemeClr val="accent2"/>
                </a:solidFill>
              </a:defRPr>
            </a:lvl3pPr>
            <a:lvl4pPr lvl="3" algn="ctr">
              <a:lnSpc>
                <a:spcPct val="100000"/>
              </a:lnSpc>
              <a:spcBef>
                <a:spcPts val="0"/>
              </a:spcBef>
              <a:spcAft>
                <a:spcPts val="0"/>
              </a:spcAft>
              <a:buClr>
                <a:schemeClr val="accent2"/>
              </a:buClr>
              <a:buSzPts val="5200"/>
              <a:buNone/>
              <a:defRPr sz="5200">
                <a:solidFill>
                  <a:schemeClr val="accent2"/>
                </a:solidFill>
              </a:defRPr>
            </a:lvl4pPr>
            <a:lvl5pPr lvl="4" algn="ctr">
              <a:lnSpc>
                <a:spcPct val="100000"/>
              </a:lnSpc>
              <a:spcBef>
                <a:spcPts val="0"/>
              </a:spcBef>
              <a:spcAft>
                <a:spcPts val="0"/>
              </a:spcAft>
              <a:buClr>
                <a:schemeClr val="accent2"/>
              </a:buClr>
              <a:buSzPts val="5200"/>
              <a:buNone/>
              <a:defRPr sz="5200">
                <a:solidFill>
                  <a:schemeClr val="accent2"/>
                </a:solidFill>
              </a:defRPr>
            </a:lvl5pPr>
            <a:lvl6pPr lvl="5" algn="ctr">
              <a:lnSpc>
                <a:spcPct val="100000"/>
              </a:lnSpc>
              <a:spcBef>
                <a:spcPts val="0"/>
              </a:spcBef>
              <a:spcAft>
                <a:spcPts val="0"/>
              </a:spcAft>
              <a:buClr>
                <a:schemeClr val="accent2"/>
              </a:buClr>
              <a:buSzPts val="5200"/>
              <a:buNone/>
              <a:defRPr sz="5200">
                <a:solidFill>
                  <a:schemeClr val="accent2"/>
                </a:solidFill>
              </a:defRPr>
            </a:lvl6pPr>
            <a:lvl7pPr lvl="6" algn="ctr">
              <a:lnSpc>
                <a:spcPct val="100000"/>
              </a:lnSpc>
              <a:spcBef>
                <a:spcPts val="0"/>
              </a:spcBef>
              <a:spcAft>
                <a:spcPts val="0"/>
              </a:spcAft>
              <a:buClr>
                <a:schemeClr val="accent2"/>
              </a:buClr>
              <a:buSzPts val="5200"/>
              <a:buNone/>
              <a:defRPr sz="5200">
                <a:solidFill>
                  <a:schemeClr val="accent2"/>
                </a:solidFill>
              </a:defRPr>
            </a:lvl7pPr>
            <a:lvl8pPr lvl="7" algn="ctr">
              <a:lnSpc>
                <a:spcPct val="100000"/>
              </a:lnSpc>
              <a:spcBef>
                <a:spcPts val="0"/>
              </a:spcBef>
              <a:spcAft>
                <a:spcPts val="0"/>
              </a:spcAft>
              <a:buClr>
                <a:schemeClr val="accent2"/>
              </a:buClr>
              <a:buSzPts val="5200"/>
              <a:buNone/>
              <a:defRPr sz="5200">
                <a:solidFill>
                  <a:schemeClr val="accent2"/>
                </a:solidFill>
              </a:defRPr>
            </a:lvl8pPr>
            <a:lvl9pPr lvl="8" algn="ctr">
              <a:lnSpc>
                <a:spcPct val="100000"/>
              </a:lnSpc>
              <a:spcBef>
                <a:spcPts val="0"/>
              </a:spcBef>
              <a:spcAft>
                <a:spcPts val="0"/>
              </a:spcAft>
              <a:buClr>
                <a:schemeClr val="accent2"/>
              </a:buClr>
              <a:buSzPts val="5200"/>
              <a:buNone/>
              <a:defRPr sz="5200">
                <a:solidFill>
                  <a:schemeClr val="accent2"/>
                </a:solidFill>
              </a:defRPr>
            </a:lvl9pPr>
          </a:lstStyle>
          <a:p/>
        </p:txBody>
      </p:sp>
      <p:sp>
        <p:nvSpPr>
          <p:cNvPr id="11" name="Google Shape;11;p11"/>
          <p:cNvSpPr txBox="1"/>
          <p:nvPr>
            <p:ph idx="1" type="subTitle"/>
          </p:nvPr>
        </p:nvSpPr>
        <p:spPr>
          <a:xfrm>
            <a:off x="603000" y="3046891"/>
            <a:ext cx="25716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800"/>
              <a:buNone/>
              <a:defRPr sz="1600">
                <a:solidFill>
                  <a:schemeClr val="accent2"/>
                </a:solidFill>
              </a:defRPr>
            </a:lvl1pPr>
            <a:lvl2pPr lvl="1" algn="ctr">
              <a:lnSpc>
                <a:spcPct val="100000"/>
              </a:lnSpc>
              <a:spcBef>
                <a:spcPts val="0"/>
              </a:spcBef>
              <a:spcAft>
                <a:spcPts val="0"/>
              </a:spcAft>
              <a:buClr>
                <a:schemeClr val="accent2"/>
              </a:buClr>
              <a:buSzPts val="2800"/>
              <a:buNone/>
              <a:defRPr sz="2800">
                <a:solidFill>
                  <a:schemeClr val="accent2"/>
                </a:solidFill>
              </a:defRPr>
            </a:lvl2pPr>
            <a:lvl3pPr lvl="2" algn="ctr">
              <a:lnSpc>
                <a:spcPct val="100000"/>
              </a:lnSpc>
              <a:spcBef>
                <a:spcPts val="0"/>
              </a:spcBef>
              <a:spcAft>
                <a:spcPts val="0"/>
              </a:spcAft>
              <a:buClr>
                <a:schemeClr val="accent2"/>
              </a:buClr>
              <a:buSzPts val="2800"/>
              <a:buNone/>
              <a:defRPr sz="2800">
                <a:solidFill>
                  <a:schemeClr val="accent2"/>
                </a:solidFill>
              </a:defRPr>
            </a:lvl3pPr>
            <a:lvl4pPr lvl="3" algn="ctr">
              <a:lnSpc>
                <a:spcPct val="100000"/>
              </a:lnSpc>
              <a:spcBef>
                <a:spcPts val="0"/>
              </a:spcBef>
              <a:spcAft>
                <a:spcPts val="0"/>
              </a:spcAft>
              <a:buClr>
                <a:schemeClr val="accent2"/>
              </a:buClr>
              <a:buSzPts val="2800"/>
              <a:buNone/>
              <a:defRPr sz="2800">
                <a:solidFill>
                  <a:schemeClr val="accent2"/>
                </a:solidFill>
              </a:defRPr>
            </a:lvl4pPr>
            <a:lvl5pPr lvl="4" algn="ctr">
              <a:lnSpc>
                <a:spcPct val="100000"/>
              </a:lnSpc>
              <a:spcBef>
                <a:spcPts val="0"/>
              </a:spcBef>
              <a:spcAft>
                <a:spcPts val="0"/>
              </a:spcAft>
              <a:buClr>
                <a:schemeClr val="accent2"/>
              </a:buClr>
              <a:buSzPts val="2800"/>
              <a:buNone/>
              <a:defRPr sz="2800">
                <a:solidFill>
                  <a:schemeClr val="accent2"/>
                </a:solidFill>
              </a:defRPr>
            </a:lvl5pPr>
            <a:lvl6pPr lvl="5" algn="ctr">
              <a:lnSpc>
                <a:spcPct val="100000"/>
              </a:lnSpc>
              <a:spcBef>
                <a:spcPts val="0"/>
              </a:spcBef>
              <a:spcAft>
                <a:spcPts val="0"/>
              </a:spcAft>
              <a:buClr>
                <a:schemeClr val="accent2"/>
              </a:buClr>
              <a:buSzPts val="2800"/>
              <a:buNone/>
              <a:defRPr sz="2800">
                <a:solidFill>
                  <a:schemeClr val="accent2"/>
                </a:solidFill>
              </a:defRPr>
            </a:lvl6pPr>
            <a:lvl7pPr lvl="6" algn="ctr">
              <a:lnSpc>
                <a:spcPct val="100000"/>
              </a:lnSpc>
              <a:spcBef>
                <a:spcPts val="0"/>
              </a:spcBef>
              <a:spcAft>
                <a:spcPts val="0"/>
              </a:spcAft>
              <a:buClr>
                <a:schemeClr val="accent2"/>
              </a:buClr>
              <a:buSzPts val="2800"/>
              <a:buNone/>
              <a:defRPr sz="2800">
                <a:solidFill>
                  <a:schemeClr val="accent2"/>
                </a:solidFill>
              </a:defRPr>
            </a:lvl7pPr>
            <a:lvl8pPr lvl="7" algn="ctr">
              <a:lnSpc>
                <a:spcPct val="100000"/>
              </a:lnSpc>
              <a:spcBef>
                <a:spcPts val="0"/>
              </a:spcBef>
              <a:spcAft>
                <a:spcPts val="0"/>
              </a:spcAft>
              <a:buClr>
                <a:schemeClr val="accent2"/>
              </a:buClr>
              <a:buSzPts val="2800"/>
              <a:buNone/>
              <a:defRPr sz="2800">
                <a:solidFill>
                  <a:schemeClr val="accent2"/>
                </a:solidFill>
              </a:defRPr>
            </a:lvl8pPr>
            <a:lvl9pPr lvl="8" algn="ctr">
              <a:lnSpc>
                <a:spcPct val="100000"/>
              </a:lnSpc>
              <a:spcBef>
                <a:spcPts val="0"/>
              </a:spcBef>
              <a:spcAft>
                <a:spcPts val="0"/>
              </a:spcAft>
              <a:buClr>
                <a:schemeClr val="accent2"/>
              </a:buClr>
              <a:buSzPts val="2800"/>
              <a:buNone/>
              <a:defRPr sz="2800">
                <a:solidFill>
                  <a:schemeClr val="accent2"/>
                </a:solidFill>
              </a:defRPr>
            </a:lvl9pPr>
          </a:lstStyle>
          <a:p/>
        </p:txBody>
      </p:sp>
      <p:sp>
        <p:nvSpPr>
          <p:cNvPr id="12" name="Google Shape;12;p11"/>
          <p:cNvSpPr/>
          <p:nvPr/>
        </p:nvSpPr>
        <p:spPr>
          <a:xfrm>
            <a:off x="7218850" y="-2201550"/>
            <a:ext cx="3375000" cy="33750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4">
    <p:spTree>
      <p:nvGrpSpPr>
        <p:cNvPr id="62" name="Shape 62"/>
        <p:cNvGrpSpPr/>
        <p:nvPr/>
      </p:nvGrpSpPr>
      <p:grpSpPr>
        <a:xfrm>
          <a:off x="0" y="0"/>
          <a:ext cx="0" cy="0"/>
          <a:chOff x="0" y="0"/>
          <a:chExt cx="0" cy="0"/>
        </a:xfrm>
      </p:grpSpPr>
      <p:sp>
        <p:nvSpPr>
          <p:cNvPr id="63" name="Google Shape;63;p21"/>
          <p:cNvSpPr txBox="1"/>
          <p:nvPr>
            <p:ph idx="1" type="subTitle"/>
          </p:nvPr>
        </p:nvSpPr>
        <p:spPr>
          <a:xfrm>
            <a:off x="1548275" y="2818525"/>
            <a:ext cx="1568100" cy="445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1" sz="2100">
                <a:latin typeface="Poppins"/>
                <a:ea typeface="Poppins"/>
                <a:cs typeface="Poppins"/>
                <a:sym typeface="Poppins"/>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4" name="Google Shape;64;p21"/>
          <p:cNvSpPr txBox="1"/>
          <p:nvPr>
            <p:ph idx="2" type="subTitle"/>
          </p:nvPr>
        </p:nvSpPr>
        <p:spPr>
          <a:xfrm>
            <a:off x="3765000" y="2818525"/>
            <a:ext cx="1568100" cy="445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1" sz="2100">
                <a:solidFill>
                  <a:schemeClr val="dk1"/>
                </a:solidFill>
                <a:latin typeface="Poppins"/>
                <a:ea typeface="Poppins"/>
                <a:cs typeface="Poppins"/>
                <a:sym typeface="Poppins"/>
              </a:defRPr>
            </a:lvl1pPr>
            <a:lvl2pPr lvl="1" algn="ctr">
              <a:lnSpc>
                <a:spcPct val="115000"/>
              </a:lnSpc>
              <a:spcBef>
                <a:spcPts val="12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5" name="Google Shape;65;p21"/>
          <p:cNvSpPr txBox="1"/>
          <p:nvPr>
            <p:ph idx="3" type="subTitle"/>
          </p:nvPr>
        </p:nvSpPr>
        <p:spPr>
          <a:xfrm>
            <a:off x="6084625" y="2818525"/>
            <a:ext cx="1408200" cy="445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1" sz="2100">
                <a:latin typeface="Poppins"/>
                <a:ea typeface="Poppins"/>
                <a:cs typeface="Poppins"/>
                <a:sym typeface="Poppins"/>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6" name="Google Shape;66;p21"/>
          <p:cNvSpPr txBox="1"/>
          <p:nvPr>
            <p:ph idx="4" type="subTitle"/>
          </p:nvPr>
        </p:nvSpPr>
        <p:spPr>
          <a:xfrm>
            <a:off x="1343825" y="3310114"/>
            <a:ext cx="1977000" cy="97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7" name="Google Shape;67;p21"/>
          <p:cNvSpPr txBox="1"/>
          <p:nvPr>
            <p:ph idx="5" type="subTitle"/>
          </p:nvPr>
        </p:nvSpPr>
        <p:spPr>
          <a:xfrm>
            <a:off x="3568500" y="3310114"/>
            <a:ext cx="1961100" cy="97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8" name="Google Shape;68;p21"/>
          <p:cNvSpPr txBox="1"/>
          <p:nvPr>
            <p:ph idx="6" type="subTitle"/>
          </p:nvPr>
        </p:nvSpPr>
        <p:spPr>
          <a:xfrm>
            <a:off x="5777275" y="3310114"/>
            <a:ext cx="2022900" cy="97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9" name="Google Shape;69;p21"/>
          <p:cNvSpPr/>
          <p:nvPr/>
        </p:nvSpPr>
        <p:spPr>
          <a:xfrm flipH="1">
            <a:off x="-414699" y="-619150"/>
            <a:ext cx="1771500" cy="17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1"/>
          <p:cNvSpPr/>
          <p:nvPr/>
        </p:nvSpPr>
        <p:spPr>
          <a:xfrm flipH="1">
            <a:off x="8008526" y="4259050"/>
            <a:ext cx="1771500" cy="17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1"/>
          <p:cNvSpPr txBox="1"/>
          <p:nvPr>
            <p:ph type="title"/>
          </p:nvPr>
        </p:nvSpPr>
        <p:spPr>
          <a:xfrm>
            <a:off x="311700" y="447106"/>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0_2">
    <p:spTree>
      <p:nvGrpSpPr>
        <p:cNvPr id="72" name="Shape 72"/>
        <p:cNvGrpSpPr/>
        <p:nvPr/>
      </p:nvGrpSpPr>
      <p:grpSpPr>
        <a:xfrm>
          <a:off x="0" y="0"/>
          <a:ext cx="0" cy="0"/>
          <a:chOff x="0" y="0"/>
          <a:chExt cx="0" cy="0"/>
        </a:xfrm>
      </p:grpSpPr>
      <p:sp>
        <p:nvSpPr>
          <p:cNvPr id="73" name="Google Shape;73;p22"/>
          <p:cNvSpPr/>
          <p:nvPr/>
        </p:nvSpPr>
        <p:spPr>
          <a:xfrm flipH="1">
            <a:off x="-3490515" y="-1385800"/>
            <a:ext cx="8122200" cy="8122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flipH="1">
            <a:off x="2609506" y="-2402950"/>
            <a:ext cx="3379800" cy="3379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flipH="1">
            <a:off x="7732059" y="4117100"/>
            <a:ext cx="2248500" cy="2248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0_1_2">
    <p:spTree>
      <p:nvGrpSpPr>
        <p:cNvPr id="76" name="Shape 76"/>
        <p:cNvGrpSpPr/>
        <p:nvPr/>
      </p:nvGrpSpPr>
      <p:grpSpPr>
        <a:xfrm>
          <a:off x="0" y="0"/>
          <a:ext cx="0" cy="0"/>
          <a:chOff x="0" y="0"/>
          <a:chExt cx="0" cy="0"/>
        </a:xfrm>
      </p:grpSpPr>
      <p:sp>
        <p:nvSpPr>
          <p:cNvPr id="77" name="Google Shape;77;p23"/>
          <p:cNvSpPr/>
          <p:nvPr/>
        </p:nvSpPr>
        <p:spPr>
          <a:xfrm>
            <a:off x="-678200" y="4249800"/>
            <a:ext cx="2549100" cy="25491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a:off x="4184850" y="-3250300"/>
            <a:ext cx="6024900" cy="6024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_1_1_2">
    <p:bg>
      <p:bgPr>
        <a:solidFill>
          <a:schemeClr val="dk1"/>
        </a:solidFill>
      </p:bgPr>
    </p:bg>
    <p:spTree>
      <p:nvGrpSpPr>
        <p:cNvPr id="79" name="Shape 7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0_1_1_1_1">
    <p:bg>
      <p:bgPr>
        <a:solidFill>
          <a:schemeClr val="dk2"/>
        </a:solidFill>
      </p:bgPr>
    </p:bg>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3" name="Shape 13"/>
        <p:cNvGrpSpPr/>
        <p:nvPr/>
      </p:nvGrpSpPr>
      <p:grpSpPr>
        <a:xfrm>
          <a:off x="0" y="0"/>
          <a:ext cx="0" cy="0"/>
          <a:chOff x="0" y="0"/>
          <a:chExt cx="0" cy="0"/>
        </a:xfrm>
      </p:grpSpPr>
      <p:sp>
        <p:nvSpPr>
          <p:cNvPr id="14" name="Google Shape;14;p12"/>
          <p:cNvSpPr txBox="1"/>
          <p:nvPr>
            <p:ph type="title"/>
          </p:nvPr>
        </p:nvSpPr>
        <p:spPr>
          <a:xfrm>
            <a:off x="2440950" y="1491475"/>
            <a:ext cx="4262100" cy="9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200">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subTitle"/>
          </p:nvPr>
        </p:nvSpPr>
        <p:spPr>
          <a:xfrm>
            <a:off x="2440950" y="2368000"/>
            <a:ext cx="4262100" cy="128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a:solidFill>
                  <a:schemeClr val="accent2"/>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 name="Google Shape;16;p12"/>
          <p:cNvSpPr/>
          <p:nvPr/>
        </p:nvSpPr>
        <p:spPr>
          <a:xfrm>
            <a:off x="-1663675" y="-1676275"/>
            <a:ext cx="3310800" cy="33108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7594375" y="-2600075"/>
            <a:ext cx="6024900" cy="6024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2"/>
          <p:cNvSpPr/>
          <p:nvPr/>
        </p:nvSpPr>
        <p:spPr>
          <a:xfrm>
            <a:off x="7661900" y="2596300"/>
            <a:ext cx="3310800" cy="33108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2"/>
          <p:cNvSpPr/>
          <p:nvPr/>
        </p:nvSpPr>
        <p:spPr>
          <a:xfrm>
            <a:off x="-4377775" y="2689175"/>
            <a:ext cx="6024900" cy="6024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1">
    <p:spTree>
      <p:nvGrpSpPr>
        <p:cNvPr id="20" name="Shape 20"/>
        <p:cNvGrpSpPr/>
        <p:nvPr/>
      </p:nvGrpSpPr>
      <p:grpSpPr>
        <a:xfrm>
          <a:off x="0" y="0"/>
          <a:ext cx="0" cy="0"/>
          <a:chOff x="0" y="0"/>
          <a:chExt cx="0" cy="0"/>
        </a:xfrm>
      </p:grpSpPr>
      <p:sp>
        <p:nvSpPr>
          <p:cNvPr id="21" name="Google Shape;21;p13"/>
          <p:cNvSpPr/>
          <p:nvPr/>
        </p:nvSpPr>
        <p:spPr>
          <a:xfrm>
            <a:off x="2120325" y="-1385800"/>
            <a:ext cx="8122200" cy="8122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txBox="1"/>
          <p:nvPr>
            <p:ph type="title"/>
          </p:nvPr>
        </p:nvSpPr>
        <p:spPr>
          <a:xfrm>
            <a:off x="4860775" y="3214400"/>
            <a:ext cx="3072600" cy="623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2000"/>
            </a:lvl1pPr>
            <a:lvl2pPr lvl="1" algn="l">
              <a:lnSpc>
                <a:spcPct val="100000"/>
              </a:lnSpc>
              <a:spcBef>
                <a:spcPts val="0"/>
              </a:spcBef>
              <a:spcAft>
                <a:spcPts val="0"/>
              </a:spcAft>
              <a:buSzPts val="2800"/>
              <a:buNone/>
              <a:defRPr>
                <a:latin typeface="Nunito SemiBold"/>
                <a:ea typeface="Nunito SemiBold"/>
                <a:cs typeface="Nunito SemiBold"/>
                <a:sym typeface="Nunito SemiBold"/>
              </a:defRPr>
            </a:lvl2pPr>
            <a:lvl3pPr lvl="2" algn="l">
              <a:lnSpc>
                <a:spcPct val="100000"/>
              </a:lnSpc>
              <a:spcBef>
                <a:spcPts val="0"/>
              </a:spcBef>
              <a:spcAft>
                <a:spcPts val="0"/>
              </a:spcAft>
              <a:buSzPts val="2800"/>
              <a:buNone/>
              <a:defRPr>
                <a:latin typeface="Nunito SemiBold"/>
                <a:ea typeface="Nunito SemiBold"/>
                <a:cs typeface="Nunito SemiBold"/>
                <a:sym typeface="Nunito SemiBold"/>
              </a:defRPr>
            </a:lvl3pPr>
            <a:lvl4pPr lvl="3" algn="l">
              <a:lnSpc>
                <a:spcPct val="100000"/>
              </a:lnSpc>
              <a:spcBef>
                <a:spcPts val="0"/>
              </a:spcBef>
              <a:spcAft>
                <a:spcPts val="0"/>
              </a:spcAft>
              <a:buSzPts val="2800"/>
              <a:buNone/>
              <a:defRPr>
                <a:latin typeface="Nunito SemiBold"/>
                <a:ea typeface="Nunito SemiBold"/>
                <a:cs typeface="Nunito SemiBold"/>
                <a:sym typeface="Nunito SemiBold"/>
              </a:defRPr>
            </a:lvl4pPr>
            <a:lvl5pPr lvl="4" algn="l">
              <a:lnSpc>
                <a:spcPct val="100000"/>
              </a:lnSpc>
              <a:spcBef>
                <a:spcPts val="0"/>
              </a:spcBef>
              <a:spcAft>
                <a:spcPts val="0"/>
              </a:spcAft>
              <a:buSzPts val="2800"/>
              <a:buNone/>
              <a:defRPr>
                <a:latin typeface="Nunito SemiBold"/>
                <a:ea typeface="Nunito SemiBold"/>
                <a:cs typeface="Nunito SemiBold"/>
                <a:sym typeface="Nunito SemiBold"/>
              </a:defRPr>
            </a:lvl5pPr>
            <a:lvl6pPr lvl="5" algn="l">
              <a:lnSpc>
                <a:spcPct val="100000"/>
              </a:lnSpc>
              <a:spcBef>
                <a:spcPts val="0"/>
              </a:spcBef>
              <a:spcAft>
                <a:spcPts val="0"/>
              </a:spcAft>
              <a:buSzPts val="2800"/>
              <a:buNone/>
              <a:defRPr>
                <a:latin typeface="Nunito SemiBold"/>
                <a:ea typeface="Nunito SemiBold"/>
                <a:cs typeface="Nunito SemiBold"/>
                <a:sym typeface="Nunito SemiBold"/>
              </a:defRPr>
            </a:lvl6pPr>
            <a:lvl7pPr lvl="6" algn="l">
              <a:lnSpc>
                <a:spcPct val="100000"/>
              </a:lnSpc>
              <a:spcBef>
                <a:spcPts val="0"/>
              </a:spcBef>
              <a:spcAft>
                <a:spcPts val="0"/>
              </a:spcAft>
              <a:buSzPts val="2800"/>
              <a:buNone/>
              <a:defRPr>
                <a:latin typeface="Nunito SemiBold"/>
                <a:ea typeface="Nunito SemiBold"/>
                <a:cs typeface="Nunito SemiBold"/>
                <a:sym typeface="Nunito SemiBold"/>
              </a:defRPr>
            </a:lvl7pPr>
            <a:lvl8pPr lvl="7" algn="l">
              <a:lnSpc>
                <a:spcPct val="100000"/>
              </a:lnSpc>
              <a:spcBef>
                <a:spcPts val="0"/>
              </a:spcBef>
              <a:spcAft>
                <a:spcPts val="0"/>
              </a:spcAft>
              <a:buSzPts val="2800"/>
              <a:buNone/>
              <a:defRPr>
                <a:latin typeface="Nunito SemiBold"/>
                <a:ea typeface="Nunito SemiBold"/>
                <a:cs typeface="Nunito SemiBold"/>
                <a:sym typeface="Nunito SemiBold"/>
              </a:defRPr>
            </a:lvl8pPr>
            <a:lvl9pPr lvl="8" algn="l">
              <a:lnSpc>
                <a:spcPct val="100000"/>
              </a:lnSpc>
              <a:spcBef>
                <a:spcPts val="0"/>
              </a:spcBef>
              <a:spcAft>
                <a:spcPts val="0"/>
              </a:spcAft>
              <a:buSzPts val="2800"/>
              <a:buNone/>
              <a:defRPr>
                <a:latin typeface="Nunito SemiBold"/>
                <a:ea typeface="Nunito SemiBold"/>
                <a:cs typeface="Nunito SemiBold"/>
                <a:sym typeface="Nunito SemiBold"/>
              </a:defRPr>
            </a:lvl9pPr>
          </a:lstStyle>
          <a:p/>
        </p:txBody>
      </p:sp>
      <p:sp>
        <p:nvSpPr>
          <p:cNvPr id="23" name="Google Shape;23;p13"/>
          <p:cNvSpPr txBox="1"/>
          <p:nvPr>
            <p:ph idx="1" type="subTitle"/>
          </p:nvPr>
        </p:nvSpPr>
        <p:spPr>
          <a:xfrm>
            <a:off x="3477675" y="1546825"/>
            <a:ext cx="4455900" cy="149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2400">
                <a:solidFill>
                  <a:schemeClr val="accent2"/>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4" name="Google Shape;24;p13"/>
          <p:cNvSpPr/>
          <p:nvPr/>
        </p:nvSpPr>
        <p:spPr>
          <a:xfrm>
            <a:off x="391179" y="3408875"/>
            <a:ext cx="3379800" cy="3379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817475" y="511900"/>
            <a:ext cx="3924300" cy="39243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14"/>
          <p:cNvSpPr txBox="1"/>
          <p:nvPr>
            <p:ph type="title"/>
          </p:nvPr>
        </p:nvSpPr>
        <p:spPr>
          <a:xfrm>
            <a:off x="2688800" y="1613550"/>
            <a:ext cx="3766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5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14"/>
          <p:cNvSpPr txBox="1"/>
          <p:nvPr>
            <p:ph idx="1" type="body"/>
          </p:nvPr>
        </p:nvSpPr>
        <p:spPr>
          <a:xfrm>
            <a:off x="2936725" y="2625000"/>
            <a:ext cx="3270600" cy="10467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4"/>
          <p:cNvSpPr/>
          <p:nvPr/>
        </p:nvSpPr>
        <p:spPr>
          <a:xfrm>
            <a:off x="-1489621" y="-1469975"/>
            <a:ext cx="3379800" cy="3379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2882104" y="4196225"/>
            <a:ext cx="3379800" cy="3379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a:off x="-1004400" y="686425"/>
            <a:ext cx="2071800" cy="20718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7765525" y="-882575"/>
            <a:ext cx="2071800" cy="20718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_2">
    <p:spTree>
      <p:nvGrpSpPr>
        <p:cNvPr id="33" name="Shape 33"/>
        <p:cNvGrpSpPr/>
        <p:nvPr/>
      </p:nvGrpSpPr>
      <p:grpSpPr>
        <a:xfrm>
          <a:off x="0" y="0"/>
          <a:ext cx="0" cy="0"/>
          <a:chOff x="0" y="0"/>
          <a:chExt cx="0" cy="0"/>
        </a:xfrm>
      </p:grpSpPr>
      <p:sp>
        <p:nvSpPr>
          <p:cNvPr id="34" name="Google Shape;34;p15"/>
          <p:cNvSpPr txBox="1"/>
          <p:nvPr>
            <p:ph type="title"/>
          </p:nvPr>
        </p:nvSpPr>
        <p:spPr>
          <a:xfrm>
            <a:off x="855250" y="2024345"/>
            <a:ext cx="2656500" cy="62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35" name="Google Shape;35;p15"/>
          <p:cNvSpPr txBox="1"/>
          <p:nvPr>
            <p:ph idx="1" type="subTitle"/>
          </p:nvPr>
        </p:nvSpPr>
        <p:spPr>
          <a:xfrm>
            <a:off x="855250" y="2575500"/>
            <a:ext cx="3152100" cy="11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6" name="Google Shape;36;p15"/>
          <p:cNvSpPr/>
          <p:nvPr/>
        </p:nvSpPr>
        <p:spPr>
          <a:xfrm flipH="1">
            <a:off x="5775298" y="-1385800"/>
            <a:ext cx="8122200" cy="8122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_1">
    <p:spTree>
      <p:nvGrpSpPr>
        <p:cNvPr id="37" name="Shape 37"/>
        <p:cNvGrpSpPr/>
        <p:nvPr/>
      </p:nvGrpSpPr>
      <p:grpSpPr>
        <a:xfrm>
          <a:off x="0" y="0"/>
          <a:ext cx="0" cy="0"/>
          <a:chOff x="0" y="0"/>
          <a:chExt cx="0" cy="0"/>
        </a:xfrm>
      </p:grpSpPr>
      <p:sp>
        <p:nvSpPr>
          <p:cNvPr id="38" name="Google Shape;38;p16"/>
          <p:cNvSpPr txBox="1"/>
          <p:nvPr>
            <p:ph type="title"/>
          </p:nvPr>
        </p:nvSpPr>
        <p:spPr>
          <a:xfrm>
            <a:off x="5732225" y="2034686"/>
            <a:ext cx="2597700" cy="650700"/>
          </a:xfrm>
          <a:prstGeom prst="rect">
            <a:avLst/>
          </a:prstGeom>
          <a:noFill/>
          <a:ln>
            <a:noFill/>
          </a:ln>
        </p:spPr>
        <p:txBody>
          <a:bodyPr anchorCtr="0" anchor="t" bIns="91425" lIns="91425" spcFirstLastPara="1" rIns="91425" wrap="square" tIns="91425">
            <a:noAutofit/>
          </a:bodyPr>
          <a:lstStyle>
            <a:lvl1pPr lvl="0" algn="r">
              <a:lnSpc>
                <a:spcPct val="979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39" name="Google Shape;39;p16"/>
          <p:cNvSpPr txBox="1"/>
          <p:nvPr>
            <p:ph idx="1" type="subTitle"/>
          </p:nvPr>
        </p:nvSpPr>
        <p:spPr>
          <a:xfrm>
            <a:off x="5133175" y="2572600"/>
            <a:ext cx="3196800" cy="1122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5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 name="Google Shape;40;p16"/>
          <p:cNvSpPr/>
          <p:nvPr/>
        </p:nvSpPr>
        <p:spPr>
          <a:xfrm flipH="1">
            <a:off x="-4706240" y="-1385800"/>
            <a:ext cx="8122200" cy="8122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_1_2_1">
    <p:spTree>
      <p:nvGrpSpPr>
        <p:cNvPr id="41" name="Shape 41"/>
        <p:cNvGrpSpPr/>
        <p:nvPr/>
      </p:nvGrpSpPr>
      <p:grpSpPr>
        <a:xfrm>
          <a:off x="0" y="0"/>
          <a:ext cx="0" cy="0"/>
          <a:chOff x="0" y="0"/>
          <a:chExt cx="0" cy="0"/>
        </a:xfrm>
      </p:grpSpPr>
      <p:sp>
        <p:nvSpPr>
          <p:cNvPr id="42" name="Google Shape;42;p17"/>
          <p:cNvSpPr/>
          <p:nvPr/>
        </p:nvSpPr>
        <p:spPr>
          <a:xfrm>
            <a:off x="7629475" y="3756275"/>
            <a:ext cx="2509800" cy="2509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7"/>
          <p:cNvSpPr/>
          <p:nvPr/>
        </p:nvSpPr>
        <p:spPr>
          <a:xfrm>
            <a:off x="-834425" y="-865275"/>
            <a:ext cx="2159700" cy="21597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7"/>
          <p:cNvSpPr txBox="1"/>
          <p:nvPr>
            <p:ph type="title"/>
          </p:nvPr>
        </p:nvSpPr>
        <p:spPr>
          <a:xfrm>
            <a:off x="311700" y="447106"/>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17"/>
          <p:cNvSpPr/>
          <p:nvPr/>
        </p:nvSpPr>
        <p:spPr>
          <a:xfrm>
            <a:off x="-994125" y="4149775"/>
            <a:ext cx="1944300" cy="1944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7"/>
          <p:cNvSpPr/>
          <p:nvPr/>
        </p:nvSpPr>
        <p:spPr>
          <a:xfrm>
            <a:off x="7783125" y="1812075"/>
            <a:ext cx="2622900" cy="26229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
    <p:spTree>
      <p:nvGrpSpPr>
        <p:cNvPr id="47" name="Shape 47"/>
        <p:cNvGrpSpPr/>
        <p:nvPr/>
      </p:nvGrpSpPr>
      <p:grpSpPr>
        <a:xfrm>
          <a:off x="0" y="0"/>
          <a:ext cx="0" cy="0"/>
          <a:chOff x="0" y="0"/>
          <a:chExt cx="0" cy="0"/>
        </a:xfrm>
      </p:grpSpPr>
      <p:sp>
        <p:nvSpPr>
          <p:cNvPr id="48" name="Google Shape;48;p18"/>
          <p:cNvSpPr txBox="1"/>
          <p:nvPr>
            <p:ph type="title"/>
          </p:nvPr>
        </p:nvSpPr>
        <p:spPr>
          <a:xfrm>
            <a:off x="4572000" y="790275"/>
            <a:ext cx="3826800" cy="90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49" name="Google Shape;49;p18"/>
          <p:cNvSpPr txBox="1"/>
          <p:nvPr>
            <p:ph idx="1" type="subTitle"/>
          </p:nvPr>
        </p:nvSpPr>
        <p:spPr>
          <a:xfrm>
            <a:off x="646750" y="3779675"/>
            <a:ext cx="2965800" cy="4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600">
                <a:solidFill>
                  <a:schemeClr val="dk1"/>
                </a:solidFill>
                <a:latin typeface="Poppins"/>
                <a:ea typeface="Poppins"/>
                <a:cs typeface="Poppins"/>
                <a:sym typeface="Poppins"/>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0" name="Google Shape;50;p18"/>
          <p:cNvSpPr txBox="1"/>
          <p:nvPr>
            <p:ph idx="2" type="subTitle"/>
          </p:nvPr>
        </p:nvSpPr>
        <p:spPr>
          <a:xfrm>
            <a:off x="646750" y="1951650"/>
            <a:ext cx="2965800" cy="4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600">
                <a:solidFill>
                  <a:schemeClr val="dk1"/>
                </a:solidFill>
                <a:latin typeface="Poppins"/>
                <a:ea typeface="Poppins"/>
                <a:cs typeface="Poppins"/>
                <a:sym typeface="Poppins"/>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1" name="Google Shape;51;p18"/>
          <p:cNvSpPr txBox="1"/>
          <p:nvPr>
            <p:ph idx="3" type="subTitle"/>
          </p:nvPr>
        </p:nvSpPr>
        <p:spPr>
          <a:xfrm>
            <a:off x="646750" y="3014750"/>
            <a:ext cx="2965800" cy="90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2" name="Google Shape;52;p18"/>
          <p:cNvSpPr txBox="1"/>
          <p:nvPr>
            <p:ph idx="4" type="subTitle"/>
          </p:nvPr>
        </p:nvSpPr>
        <p:spPr>
          <a:xfrm>
            <a:off x="646750" y="1177850"/>
            <a:ext cx="2965800" cy="90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3" name="Google Shape;53;p18"/>
          <p:cNvSpPr txBox="1"/>
          <p:nvPr>
            <p:ph idx="5" type="subTitle"/>
          </p:nvPr>
        </p:nvSpPr>
        <p:spPr>
          <a:xfrm>
            <a:off x="5496700" y="3779675"/>
            <a:ext cx="2965800" cy="467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600">
                <a:solidFill>
                  <a:schemeClr val="dk1"/>
                </a:solidFill>
                <a:latin typeface="Poppins"/>
                <a:ea typeface="Poppins"/>
                <a:cs typeface="Poppins"/>
                <a:sym typeface="Poppins"/>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4" name="Google Shape;54;p18"/>
          <p:cNvSpPr txBox="1"/>
          <p:nvPr>
            <p:ph idx="6" type="subTitle"/>
          </p:nvPr>
        </p:nvSpPr>
        <p:spPr>
          <a:xfrm>
            <a:off x="5496700" y="3014750"/>
            <a:ext cx="2965800" cy="906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5" name="Google Shape;55;p18"/>
          <p:cNvSpPr/>
          <p:nvPr/>
        </p:nvSpPr>
        <p:spPr>
          <a:xfrm>
            <a:off x="3297450" y="4249800"/>
            <a:ext cx="2549100" cy="25491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8"/>
          <p:cNvSpPr/>
          <p:nvPr/>
        </p:nvSpPr>
        <p:spPr>
          <a:xfrm>
            <a:off x="4184850" y="-3496425"/>
            <a:ext cx="6024900" cy="6024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 only 8">
    <p:spTree>
      <p:nvGrpSpPr>
        <p:cNvPr id="57" name="Shape 57"/>
        <p:cNvGrpSpPr/>
        <p:nvPr/>
      </p:nvGrpSpPr>
      <p:grpSpPr>
        <a:xfrm>
          <a:off x="0" y="0"/>
          <a:ext cx="0" cy="0"/>
          <a:chOff x="0" y="0"/>
          <a:chExt cx="0" cy="0"/>
        </a:xfrm>
      </p:grpSpPr>
      <p:sp>
        <p:nvSpPr>
          <p:cNvPr id="58" name="Google Shape;58;p19"/>
          <p:cNvSpPr/>
          <p:nvPr/>
        </p:nvSpPr>
        <p:spPr>
          <a:xfrm flipH="1">
            <a:off x="8176901" y="-939350"/>
            <a:ext cx="1771500" cy="1771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txBox="1"/>
          <p:nvPr>
            <p:ph type="title"/>
          </p:nvPr>
        </p:nvSpPr>
        <p:spPr>
          <a:xfrm>
            <a:off x="311700" y="447106"/>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9"/>
          <p:cNvSpPr/>
          <p:nvPr/>
        </p:nvSpPr>
        <p:spPr>
          <a:xfrm flipH="1">
            <a:off x="-1014399" y="4276325"/>
            <a:ext cx="1771500" cy="1771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1pPr>
            <a:lvl2pPr lvl="1"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2pPr>
            <a:lvl3pPr lvl="2"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3pPr>
            <a:lvl4pPr lvl="3"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4pPr>
            <a:lvl5pPr lvl="4"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5pPr>
            <a:lvl6pPr lvl="5"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6pPr>
            <a:lvl7pPr lvl="6"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7pPr>
            <a:lvl8pPr lvl="7"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8pPr>
            <a:lvl9pPr lvl="8" marR="0" rtl="0" algn="l">
              <a:lnSpc>
                <a:spcPct val="100000"/>
              </a:lnSpc>
              <a:spcBef>
                <a:spcPts val="0"/>
              </a:spcBef>
              <a:spcAft>
                <a:spcPts val="0"/>
              </a:spcAft>
              <a:buClr>
                <a:schemeClr val="dk2"/>
              </a:buClr>
              <a:buSzPts val="2800"/>
              <a:buFont typeface="Poppins"/>
              <a:buNone/>
              <a:defRPr b="1" i="0" sz="2800" u="none" cap="none" strike="noStrike">
                <a:solidFill>
                  <a:schemeClr val="dk2"/>
                </a:solidFill>
                <a:latin typeface="Poppins"/>
                <a:ea typeface="Poppins"/>
                <a:cs typeface="Poppins"/>
                <a:sym typeface="Poppins"/>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1pPr>
            <a:lvl2pPr indent="-317500" lvl="1" marL="914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2pPr>
            <a:lvl3pPr indent="-317500" lvl="2" marL="1371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3pPr>
            <a:lvl4pPr indent="-317500" lvl="3" marL="18288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4pPr>
            <a:lvl5pPr indent="-317500" lvl="4" marL="22860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5pPr>
            <a:lvl6pPr indent="-317500" lvl="5" marL="27432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6pPr>
            <a:lvl7pPr indent="-317500" lvl="6" marL="3200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7pPr>
            <a:lvl8pPr indent="-317500" lvl="7" marL="3657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8pPr>
            <a:lvl9pPr indent="-317500" lvl="8" marL="4114800" marR="0" rtl="0" algn="l">
              <a:lnSpc>
                <a:spcPct val="115000"/>
              </a:lnSpc>
              <a:spcBef>
                <a:spcPts val="1600"/>
              </a:spcBef>
              <a:spcAft>
                <a:spcPts val="1600"/>
              </a:spcAft>
              <a:buClr>
                <a:schemeClr val="dk2"/>
              </a:buClr>
              <a:buSzPts val="1400"/>
              <a:buFont typeface="Nunito"/>
              <a:buChar char="■"/>
              <a:defRPr b="0" i="0" sz="1400" u="none" cap="none" strike="noStrike">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ijcsmc.com/docs/papers/March2020/V9I3202029.pdf" TargetMode="External"/><Relationship Id="rId4" Type="http://schemas.openxmlformats.org/officeDocument/2006/relationships/hyperlink" Target="https://www.ncbi.nlm.nih.gov/pmc/articles/PMC814487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71349" y="808175"/>
            <a:ext cx="4425900" cy="215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i="0" lang="en-US" sz="4000" u="none" strike="noStrike">
                <a:latin typeface="Times New Roman"/>
                <a:ea typeface="Times New Roman"/>
                <a:cs typeface="Times New Roman"/>
                <a:sym typeface="Times New Roman"/>
              </a:rPr>
              <a:t>MEDIWISE</a:t>
            </a:r>
            <a:br>
              <a:rPr b="1" i="0" lang="en-US" sz="4000" u="none" strike="noStrike">
                <a:latin typeface="Times New Roman"/>
                <a:ea typeface="Times New Roman"/>
                <a:cs typeface="Times New Roman"/>
                <a:sym typeface="Times New Roman"/>
              </a:rPr>
            </a:br>
            <a:r>
              <a:rPr b="1" i="0" lang="en-US" sz="2400" u="none" strike="noStrike">
                <a:latin typeface="Times New Roman"/>
                <a:ea typeface="Times New Roman"/>
                <a:cs typeface="Times New Roman"/>
                <a:sym typeface="Times New Roman"/>
              </a:rPr>
              <a:t>A Healthcare Chatbot using NLP</a:t>
            </a:r>
            <a:endParaRPr b="1" i="0" sz="2400" u="none" strike="noStrike">
              <a:latin typeface="Times New Roman"/>
              <a:ea typeface="Times New Roman"/>
              <a:cs typeface="Times New Roman"/>
              <a:sym typeface="Times New Roman"/>
            </a:endParaRPr>
          </a:p>
          <a:p>
            <a:pPr indent="0" lvl="0" marL="0" rtl="0" algn="l">
              <a:lnSpc>
                <a:spcPct val="100000"/>
              </a:lnSpc>
              <a:spcBef>
                <a:spcPts val="0"/>
              </a:spcBef>
              <a:spcAft>
                <a:spcPts val="0"/>
              </a:spcAft>
              <a:buSzPts val="5200"/>
              <a:buNone/>
            </a:pPr>
            <a:r>
              <a:t/>
            </a:r>
            <a:endParaRPr sz="2400">
              <a:latin typeface="Times New Roman"/>
              <a:ea typeface="Times New Roman"/>
              <a:cs typeface="Times New Roman"/>
              <a:sym typeface="Times New Roman"/>
            </a:endParaRPr>
          </a:p>
        </p:txBody>
      </p:sp>
      <p:sp>
        <p:nvSpPr>
          <p:cNvPr id="86" name="Google Shape;86;p1"/>
          <p:cNvSpPr txBox="1"/>
          <p:nvPr>
            <p:ph idx="1" type="subTitle"/>
          </p:nvPr>
        </p:nvSpPr>
        <p:spPr>
          <a:xfrm>
            <a:off x="71441" y="2397327"/>
            <a:ext cx="3697500" cy="1024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800"/>
              <a:buNone/>
            </a:pPr>
            <a:r>
              <a:rPr b="1" lang="en-US" sz="1400">
                <a:latin typeface="Times New Roman"/>
                <a:ea typeface="Times New Roman"/>
                <a:cs typeface="Times New Roman"/>
                <a:sym typeface="Times New Roman"/>
              </a:rPr>
              <a:t>Batch ID: B028</a:t>
            </a:r>
            <a:endParaRPr b="1"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2800"/>
              <a:buNone/>
            </a:pPr>
            <a:r>
              <a:rPr b="1" i="0" lang="en-US" sz="1400" u="none" strike="noStrike">
                <a:latin typeface="Times New Roman"/>
                <a:ea typeface="Times New Roman"/>
                <a:cs typeface="Times New Roman"/>
                <a:sym typeface="Times New Roman"/>
              </a:rPr>
              <a:t>Aniket Mishra (RA2011003010098)</a:t>
            </a:r>
            <a:endParaRPr b="0" sz="1400"/>
          </a:p>
          <a:p>
            <a:pPr indent="-317500" lvl="0" marL="457200" rtl="0" algn="l">
              <a:lnSpc>
                <a:spcPct val="100000"/>
              </a:lnSpc>
              <a:spcBef>
                <a:spcPts val="0"/>
              </a:spcBef>
              <a:spcAft>
                <a:spcPts val="0"/>
              </a:spcAft>
              <a:buSzPts val="2800"/>
              <a:buNone/>
            </a:pPr>
            <a:r>
              <a:rPr b="1" i="0" lang="en-US" sz="1400" u="none" strike="noStrike">
                <a:latin typeface="Times New Roman"/>
                <a:ea typeface="Times New Roman"/>
                <a:cs typeface="Times New Roman"/>
                <a:sym typeface="Times New Roman"/>
              </a:rPr>
              <a:t>Nandini Nigam(RA2011003010124)</a:t>
            </a:r>
            <a:endParaRPr b="0" sz="1400"/>
          </a:p>
          <a:p>
            <a:pPr indent="-317500" lvl="0" marL="457200" rtl="0" algn="l">
              <a:lnSpc>
                <a:spcPct val="100000"/>
              </a:lnSpc>
              <a:spcBef>
                <a:spcPts val="0"/>
              </a:spcBef>
              <a:spcAft>
                <a:spcPts val="0"/>
              </a:spcAft>
              <a:buClr>
                <a:schemeClr val="accent2"/>
              </a:buClr>
              <a:buSzPts val="2800"/>
              <a:buNone/>
            </a:pPr>
            <a:r>
              <a:rPr b="1" i="0" lang="en-US" sz="1400" u="none" strike="noStrike">
                <a:latin typeface="Times New Roman"/>
                <a:ea typeface="Times New Roman"/>
                <a:cs typeface="Times New Roman"/>
                <a:sym typeface="Times New Roman"/>
              </a:rPr>
              <a:t>Under the guidance of - Dr. T.K Sivakumar</a:t>
            </a:r>
            <a:endParaRPr/>
          </a:p>
          <a:p>
            <a:pPr indent="-317500" lvl="0" marL="457200" rtl="0" algn="l">
              <a:lnSpc>
                <a:spcPct val="100000"/>
              </a:lnSpc>
              <a:spcBef>
                <a:spcPts val="0"/>
              </a:spcBef>
              <a:spcAft>
                <a:spcPts val="0"/>
              </a:spcAft>
              <a:buClr>
                <a:schemeClr val="accent2"/>
              </a:buClr>
              <a:buSzPts val="2800"/>
              <a:buNone/>
            </a:pPr>
            <a:r>
              <a:rPr b="1" i="0" lang="en-US" sz="1400" u="none" strike="noStrike">
                <a:latin typeface="Times New Roman"/>
                <a:ea typeface="Times New Roman"/>
                <a:cs typeface="Times New Roman"/>
                <a:sym typeface="Times New Roman"/>
              </a:rPr>
              <a:t>(Assistant Professor Senior Grade, CTECH)</a:t>
            </a:r>
            <a:endParaRPr sz="1400"/>
          </a:p>
        </p:txBody>
      </p:sp>
      <p:sp>
        <p:nvSpPr>
          <p:cNvPr id="87" name="Google Shape;87;p1"/>
          <p:cNvSpPr/>
          <p:nvPr/>
        </p:nvSpPr>
        <p:spPr>
          <a:xfrm>
            <a:off x="2424050" y="3544000"/>
            <a:ext cx="3169200" cy="3169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1725597" y="4447800"/>
            <a:ext cx="1587000" cy="15870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1"/>
          <p:cNvGrpSpPr/>
          <p:nvPr/>
        </p:nvGrpSpPr>
        <p:grpSpPr>
          <a:xfrm>
            <a:off x="5226836" y="808179"/>
            <a:ext cx="3727293" cy="3417114"/>
            <a:chOff x="5226836" y="808179"/>
            <a:chExt cx="3727293" cy="3417114"/>
          </a:xfrm>
        </p:grpSpPr>
        <p:sp>
          <p:nvSpPr>
            <p:cNvPr id="90" name="Google Shape;90;p1"/>
            <p:cNvSpPr/>
            <p:nvPr/>
          </p:nvSpPr>
          <p:spPr>
            <a:xfrm>
              <a:off x="5467210" y="1102833"/>
              <a:ext cx="2832400" cy="3046794"/>
            </a:xfrm>
            <a:custGeom>
              <a:rect b="b" l="l" r="r" t="t"/>
              <a:pathLst>
                <a:path extrusionOk="0" h="127361" w="118399">
                  <a:moveTo>
                    <a:pt x="31663" y="0"/>
                  </a:moveTo>
                  <a:lnTo>
                    <a:pt x="30163" y="40"/>
                  </a:lnTo>
                  <a:lnTo>
                    <a:pt x="28702" y="119"/>
                  </a:lnTo>
                  <a:lnTo>
                    <a:pt x="27202" y="237"/>
                  </a:lnTo>
                  <a:lnTo>
                    <a:pt x="25741" y="395"/>
                  </a:lnTo>
                  <a:lnTo>
                    <a:pt x="24320" y="632"/>
                  </a:lnTo>
                  <a:lnTo>
                    <a:pt x="22859" y="909"/>
                  </a:lnTo>
                  <a:lnTo>
                    <a:pt x="21438" y="1264"/>
                  </a:lnTo>
                  <a:lnTo>
                    <a:pt x="20056" y="1659"/>
                  </a:lnTo>
                  <a:lnTo>
                    <a:pt x="18674" y="2093"/>
                  </a:lnTo>
                  <a:lnTo>
                    <a:pt x="17293" y="2567"/>
                  </a:lnTo>
                  <a:lnTo>
                    <a:pt x="15990" y="3119"/>
                  </a:lnTo>
                  <a:lnTo>
                    <a:pt x="14687" y="3751"/>
                  </a:lnTo>
                  <a:lnTo>
                    <a:pt x="13424" y="4422"/>
                  </a:lnTo>
                  <a:lnTo>
                    <a:pt x="12200" y="5133"/>
                  </a:lnTo>
                  <a:lnTo>
                    <a:pt x="11015" y="5922"/>
                  </a:lnTo>
                  <a:lnTo>
                    <a:pt x="9870" y="6751"/>
                  </a:lnTo>
                  <a:lnTo>
                    <a:pt x="8765" y="7659"/>
                  </a:lnTo>
                  <a:lnTo>
                    <a:pt x="7699" y="8607"/>
                  </a:lnTo>
                  <a:lnTo>
                    <a:pt x="6712" y="9594"/>
                  </a:lnTo>
                  <a:lnTo>
                    <a:pt x="5725" y="10699"/>
                  </a:lnTo>
                  <a:lnTo>
                    <a:pt x="4857" y="11805"/>
                  </a:lnTo>
                  <a:lnTo>
                    <a:pt x="3988" y="13029"/>
                  </a:lnTo>
                  <a:lnTo>
                    <a:pt x="3198" y="14292"/>
                  </a:lnTo>
                  <a:lnTo>
                    <a:pt x="2764" y="15042"/>
                  </a:lnTo>
                  <a:lnTo>
                    <a:pt x="2369" y="15832"/>
                  </a:lnTo>
                  <a:lnTo>
                    <a:pt x="1975" y="16621"/>
                  </a:lnTo>
                  <a:lnTo>
                    <a:pt x="1659" y="17371"/>
                  </a:lnTo>
                  <a:lnTo>
                    <a:pt x="1343" y="18121"/>
                  </a:lnTo>
                  <a:lnTo>
                    <a:pt x="1067" y="18872"/>
                  </a:lnTo>
                  <a:lnTo>
                    <a:pt x="830" y="19622"/>
                  </a:lnTo>
                  <a:lnTo>
                    <a:pt x="632" y="20332"/>
                  </a:lnTo>
                  <a:lnTo>
                    <a:pt x="474" y="21082"/>
                  </a:lnTo>
                  <a:lnTo>
                    <a:pt x="316" y="21793"/>
                  </a:lnTo>
                  <a:lnTo>
                    <a:pt x="198" y="22504"/>
                  </a:lnTo>
                  <a:lnTo>
                    <a:pt x="119" y="23214"/>
                  </a:lnTo>
                  <a:lnTo>
                    <a:pt x="40" y="23925"/>
                  </a:lnTo>
                  <a:lnTo>
                    <a:pt x="1" y="24596"/>
                  </a:lnTo>
                  <a:lnTo>
                    <a:pt x="1" y="25307"/>
                  </a:lnTo>
                  <a:lnTo>
                    <a:pt x="1" y="25978"/>
                  </a:lnTo>
                  <a:lnTo>
                    <a:pt x="80" y="26649"/>
                  </a:lnTo>
                  <a:lnTo>
                    <a:pt x="119" y="27320"/>
                  </a:lnTo>
                  <a:lnTo>
                    <a:pt x="238" y="27991"/>
                  </a:lnTo>
                  <a:lnTo>
                    <a:pt x="316" y="28662"/>
                  </a:lnTo>
                  <a:lnTo>
                    <a:pt x="632" y="29965"/>
                  </a:lnTo>
                  <a:lnTo>
                    <a:pt x="1027" y="31268"/>
                  </a:lnTo>
                  <a:lnTo>
                    <a:pt x="1461" y="32531"/>
                  </a:lnTo>
                  <a:lnTo>
                    <a:pt x="2014" y="33755"/>
                  </a:lnTo>
                  <a:lnTo>
                    <a:pt x="2606" y="34979"/>
                  </a:lnTo>
                  <a:lnTo>
                    <a:pt x="3277" y="36203"/>
                  </a:lnTo>
                  <a:lnTo>
                    <a:pt x="3988" y="37427"/>
                  </a:lnTo>
                  <a:lnTo>
                    <a:pt x="4778" y="38611"/>
                  </a:lnTo>
                  <a:lnTo>
                    <a:pt x="5607" y="39756"/>
                  </a:lnTo>
                  <a:lnTo>
                    <a:pt x="6475" y="40940"/>
                  </a:lnTo>
                  <a:lnTo>
                    <a:pt x="7383" y="42085"/>
                  </a:lnTo>
                  <a:lnTo>
                    <a:pt x="8291" y="43230"/>
                  </a:lnTo>
                  <a:lnTo>
                    <a:pt x="10226" y="45480"/>
                  </a:lnTo>
                  <a:lnTo>
                    <a:pt x="12200" y="47691"/>
                  </a:lnTo>
                  <a:lnTo>
                    <a:pt x="14213" y="49863"/>
                  </a:lnTo>
                  <a:lnTo>
                    <a:pt x="16187" y="52034"/>
                  </a:lnTo>
                  <a:lnTo>
                    <a:pt x="18082" y="54205"/>
                  </a:lnTo>
                  <a:lnTo>
                    <a:pt x="19227" y="55548"/>
                  </a:lnTo>
                  <a:lnTo>
                    <a:pt x="20253" y="56890"/>
                  </a:lnTo>
                  <a:lnTo>
                    <a:pt x="21240" y="58232"/>
                  </a:lnTo>
                  <a:lnTo>
                    <a:pt x="22188" y="59575"/>
                  </a:lnTo>
                  <a:lnTo>
                    <a:pt x="23017" y="60917"/>
                  </a:lnTo>
                  <a:lnTo>
                    <a:pt x="23846" y="62259"/>
                  </a:lnTo>
                  <a:lnTo>
                    <a:pt x="24596" y="63601"/>
                  </a:lnTo>
                  <a:lnTo>
                    <a:pt x="25307" y="64944"/>
                  </a:lnTo>
                  <a:lnTo>
                    <a:pt x="25938" y="66286"/>
                  </a:lnTo>
                  <a:lnTo>
                    <a:pt x="26570" y="67668"/>
                  </a:lnTo>
                  <a:lnTo>
                    <a:pt x="27123" y="69010"/>
                  </a:lnTo>
                  <a:lnTo>
                    <a:pt x="27636" y="70352"/>
                  </a:lnTo>
                  <a:lnTo>
                    <a:pt x="28110" y="71734"/>
                  </a:lnTo>
                  <a:lnTo>
                    <a:pt x="28584" y="73116"/>
                  </a:lnTo>
                  <a:lnTo>
                    <a:pt x="28978" y="74498"/>
                  </a:lnTo>
                  <a:lnTo>
                    <a:pt x="29373" y="75879"/>
                  </a:lnTo>
                  <a:lnTo>
                    <a:pt x="29728" y="77261"/>
                  </a:lnTo>
                  <a:lnTo>
                    <a:pt x="30044" y="78682"/>
                  </a:lnTo>
                  <a:lnTo>
                    <a:pt x="30676" y="81525"/>
                  </a:lnTo>
                  <a:lnTo>
                    <a:pt x="31189" y="84446"/>
                  </a:lnTo>
                  <a:lnTo>
                    <a:pt x="31702" y="87407"/>
                  </a:lnTo>
                  <a:lnTo>
                    <a:pt x="32610" y="93527"/>
                  </a:lnTo>
                  <a:lnTo>
                    <a:pt x="33084" y="96685"/>
                  </a:lnTo>
                  <a:lnTo>
                    <a:pt x="33637" y="99962"/>
                  </a:lnTo>
                  <a:lnTo>
                    <a:pt x="33874" y="101304"/>
                  </a:lnTo>
                  <a:lnTo>
                    <a:pt x="34150" y="102686"/>
                  </a:lnTo>
                  <a:lnTo>
                    <a:pt x="34466" y="104107"/>
                  </a:lnTo>
                  <a:lnTo>
                    <a:pt x="34821" y="105568"/>
                  </a:lnTo>
                  <a:lnTo>
                    <a:pt x="35256" y="106989"/>
                  </a:lnTo>
                  <a:lnTo>
                    <a:pt x="35690" y="108450"/>
                  </a:lnTo>
                  <a:lnTo>
                    <a:pt x="36203" y="109910"/>
                  </a:lnTo>
                  <a:lnTo>
                    <a:pt x="36756" y="111332"/>
                  </a:lnTo>
                  <a:lnTo>
                    <a:pt x="37348" y="112753"/>
                  </a:lnTo>
                  <a:lnTo>
                    <a:pt x="38019" y="114174"/>
                  </a:lnTo>
                  <a:lnTo>
                    <a:pt x="38690" y="115516"/>
                  </a:lnTo>
                  <a:lnTo>
                    <a:pt x="39440" y="116859"/>
                  </a:lnTo>
                  <a:lnTo>
                    <a:pt x="40269" y="118162"/>
                  </a:lnTo>
                  <a:lnTo>
                    <a:pt x="41138" y="119385"/>
                  </a:lnTo>
                  <a:lnTo>
                    <a:pt x="42046" y="120530"/>
                  </a:lnTo>
                  <a:lnTo>
                    <a:pt x="43033" y="121636"/>
                  </a:lnTo>
                  <a:lnTo>
                    <a:pt x="43546" y="122188"/>
                  </a:lnTo>
                  <a:lnTo>
                    <a:pt x="44059" y="122662"/>
                  </a:lnTo>
                  <a:lnTo>
                    <a:pt x="44612" y="123175"/>
                  </a:lnTo>
                  <a:lnTo>
                    <a:pt x="45165" y="123610"/>
                  </a:lnTo>
                  <a:lnTo>
                    <a:pt x="45718" y="124083"/>
                  </a:lnTo>
                  <a:lnTo>
                    <a:pt x="46310" y="124478"/>
                  </a:lnTo>
                  <a:lnTo>
                    <a:pt x="46902" y="124873"/>
                  </a:lnTo>
                  <a:lnTo>
                    <a:pt x="47534" y="125228"/>
                  </a:lnTo>
                  <a:lnTo>
                    <a:pt x="48165" y="125584"/>
                  </a:lnTo>
                  <a:lnTo>
                    <a:pt x="48836" y="125899"/>
                  </a:lnTo>
                  <a:lnTo>
                    <a:pt x="49507" y="126176"/>
                  </a:lnTo>
                  <a:lnTo>
                    <a:pt x="50179" y="126452"/>
                  </a:lnTo>
                  <a:lnTo>
                    <a:pt x="50889" y="126689"/>
                  </a:lnTo>
                  <a:lnTo>
                    <a:pt x="51600" y="126886"/>
                  </a:lnTo>
                  <a:lnTo>
                    <a:pt x="52350" y="127044"/>
                  </a:lnTo>
                  <a:lnTo>
                    <a:pt x="53100" y="127163"/>
                  </a:lnTo>
                  <a:lnTo>
                    <a:pt x="53850" y="127281"/>
                  </a:lnTo>
                  <a:lnTo>
                    <a:pt x="54640" y="127321"/>
                  </a:lnTo>
                  <a:lnTo>
                    <a:pt x="55469" y="127360"/>
                  </a:lnTo>
                  <a:lnTo>
                    <a:pt x="56258" y="127360"/>
                  </a:lnTo>
                  <a:lnTo>
                    <a:pt x="57127" y="127321"/>
                  </a:lnTo>
                  <a:lnTo>
                    <a:pt x="57956" y="127242"/>
                  </a:lnTo>
                  <a:lnTo>
                    <a:pt x="58864" y="127123"/>
                  </a:lnTo>
                  <a:lnTo>
                    <a:pt x="59733" y="126965"/>
                  </a:lnTo>
                  <a:lnTo>
                    <a:pt x="60680" y="126768"/>
                  </a:lnTo>
                  <a:lnTo>
                    <a:pt x="61588" y="126492"/>
                  </a:lnTo>
                  <a:lnTo>
                    <a:pt x="62536" y="126215"/>
                  </a:lnTo>
                  <a:lnTo>
                    <a:pt x="63523" y="125899"/>
                  </a:lnTo>
                  <a:lnTo>
                    <a:pt x="64510" y="125544"/>
                  </a:lnTo>
                  <a:lnTo>
                    <a:pt x="65536" y="125110"/>
                  </a:lnTo>
                  <a:lnTo>
                    <a:pt x="66562" y="124636"/>
                  </a:lnTo>
                  <a:lnTo>
                    <a:pt x="67628" y="124123"/>
                  </a:lnTo>
                  <a:lnTo>
                    <a:pt x="68971" y="123412"/>
                  </a:lnTo>
                  <a:lnTo>
                    <a:pt x="70274" y="122583"/>
                  </a:lnTo>
                  <a:lnTo>
                    <a:pt x="71497" y="121754"/>
                  </a:lnTo>
                  <a:lnTo>
                    <a:pt x="72682" y="120807"/>
                  </a:lnTo>
                  <a:lnTo>
                    <a:pt x="73827" y="119859"/>
                  </a:lnTo>
                  <a:lnTo>
                    <a:pt x="74893" y="118833"/>
                  </a:lnTo>
                  <a:lnTo>
                    <a:pt x="75919" y="117767"/>
                  </a:lnTo>
                  <a:lnTo>
                    <a:pt x="76906" y="116661"/>
                  </a:lnTo>
                  <a:lnTo>
                    <a:pt x="77854" y="115477"/>
                  </a:lnTo>
                  <a:lnTo>
                    <a:pt x="78762" y="114293"/>
                  </a:lnTo>
                  <a:lnTo>
                    <a:pt x="79630" y="113069"/>
                  </a:lnTo>
                  <a:lnTo>
                    <a:pt x="80459" y="111845"/>
                  </a:lnTo>
                  <a:lnTo>
                    <a:pt x="81288" y="110542"/>
                  </a:lnTo>
                  <a:lnTo>
                    <a:pt x="82078" y="109239"/>
                  </a:lnTo>
                  <a:lnTo>
                    <a:pt x="82828" y="107936"/>
                  </a:lnTo>
                  <a:lnTo>
                    <a:pt x="83578" y="106594"/>
                  </a:lnTo>
                  <a:lnTo>
                    <a:pt x="84999" y="103870"/>
                  </a:lnTo>
                  <a:lnTo>
                    <a:pt x="86381" y="101146"/>
                  </a:lnTo>
                  <a:lnTo>
                    <a:pt x="87723" y="98422"/>
                  </a:lnTo>
                  <a:lnTo>
                    <a:pt x="89066" y="95698"/>
                  </a:lnTo>
                  <a:lnTo>
                    <a:pt x="90447" y="93092"/>
                  </a:lnTo>
                  <a:lnTo>
                    <a:pt x="91158" y="91789"/>
                  </a:lnTo>
                  <a:lnTo>
                    <a:pt x="91869" y="90526"/>
                  </a:lnTo>
                  <a:lnTo>
                    <a:pt x="92579" y="89302"/>
                  </a:lnTo>
                  <a:lnTo>
                    <a:pt x="93329" y="88118"/>
                  </a:lnTo>
                  <a:lnTo>
                    <a:pt x="94119" y="86934"/>
                  </a:lnTo>
                  <a:lnTo>
                    <a:pt x="94909" y="85828"/>
                  </a:lnTo>
                  <a:lnTo>
                    <a:pt x="95777" y="84683"/>
                  </a:lnTo>
                  <a:lnTo>
                    <a:pt x="96646" y="83578"/>
                  </a:lnTo>
                  <a:lnTo>
                    <a:pt x="97554" y="82472"/>
                  </a:lnTo>
                  <a:lnTo>
                    <a:pt x="98501" y="81367"/>
                  </a:lnTo>
                  <a:lnTo>
                    <a:pt x="100396" y="79235"/>
                  </a:lnTo>
                  <a:lnTo>
                    <a:pt x="102331" y="77064"/>
                  </a:lnTo>
                  <a:lnTo>
                    <a:pt x="106239" y="72839"/>
                  </a:lnTo>
                  <a:lnTo>
                    <a:pt x="108134" y="70708"/>
                  </a:lnTo>
                  <a:lnTo>
                    <a:pt x="109950" y="68576"/>
                  </a:lnTo>
                  <a:lnTo>
                    <a:pt x="110819" y="67470"/>
                  </a:lnTo>
                  <a:lnTo>
                    <a:pt x="111648" y="66365"/>
                  </a:lnTo>
                  <a:lnTo>
                    <a:pt x="112477" y="65260"/>
                  </a:lnTo>
                  <a:lnTo>
                    <a:pt x="113227" y="64115"/>
                  </a:lnTo>
                  <a:lnTo>
                    <a:pt x="113977" y="62970"/>
                  </a:lnTo>
                  <a:lnTo>
                    <a:pt x="114648" y="61825"/>
                  </a:lnTo>
                  <a:lnTo>
                    <a:pt x="115319" y="60640"/>
                  </a:lnTo>
                  <a:lnTo>
                    <a:pt x="115911" y="59456"/>
                  </a:lnTo>
                  <a:lnTo>
                    <a:pt x="116425" y="58232"/>
                  </a:lnTo>
                  <a:lnTo>
                    <a:pt x="116898" y="57008"/>
                  </a:lnTo>
                  <a:lnTo>
                    <a:pt x="117333" y="55745"/>
                  </a:lnTo>
                  <a:lnTo>
                    <a:pt x="117688" y="54442"/>
                  </a:lnTo>
                  <a:lnTo>
                    <a:pt x="117964" y="53139"/>
                  </a:lnTo>
                  <a:lnTo>
                    <a:pt x="118201" y="51797"/>
                  </a:lnTo>
                  <a:lnTo>
                    <a:pt x="118320" y="50415"/>
                  </a:lnTo>
                  <a:lnTo>
                    <a:pt x="118399" y="49034"/>
                  </a:lnTo>
                  <a:lnTo>
                    <a:pt x="118399" y="48205"/>
                  </a:lnTo>
                  <a:lnTo>
                    <a:pt x="118359" y="47375"/>
                  </a:lnTo>
                  <a:lnTo>
                    <a:pt x="118320" y="46586"/>
                  </a:lnTo>
                  <a:lnTo>
                    <a:pt x="118241" y="45757"/>
                  </a:lnTo>
                  <a:lnTo>
                    <a:pt x="118122" y="44967"/>
                  </a:lnTo>
                  <a:lnTo>
                    <a:pt x="118004" y="44138"/>
                  </a:lnTo>
                  <a:lnTo>
                    <a:pt x="117846" y="43349"/>
                  </a:lnTo>
                  <a:lnTo>
                    <a:pt x="117688" y="42559"/>
                  </a:lnTo>
                  <a:lnTo>
                    <a:pt x="117491" y="41809"/>
                  </a:lnTo>
                  <a:lnTo>
                    <a:pt x="117254" y="41019"/>
                  </a:lnTo>
                  <a:lnTo>
                    <a:pt x="116977" y="40269"/>
                  </a:lnTo>
                  <a:lnTo>
                    <a:pt x="116701" y="39519"/>
                  </a:lnTo>
                  <a:lnTo>
                    <a:pt x="116385" y="38769"/>
                  </a:lnTo>
                  <a:lnTo>
                    <a:pt x="116069" y="38019"/>
                  </a:lnTo>
                  <a:lnTo>
                    <a:pt x="115714" y="37308"/>
                  </a:lnTo>
                  <a:lnTo>
                    <a:pt x="115319" y="36598"/>
                  </a:lnTo>
                  <a:lnTo>
                    <a:pt x="114924" y="35927"/>
                  </a:lnTo>
                  <a:lnTo>
                    <a:pt x="114490" y="35255"/>
                  </a:lnTo>
                  <a:lnTo>
                    <a:pt x="114016" y="34584"/>
                  </a:lnTo>
                  <a:lnTo>
                    <a:pt x="113543" y="33913"/>
                  </a:lnTo>
                  <a:lnTo>
                    <a:pt x="113029" y="33321"/>
                  </a:lnTo>
                  <a:lnTo>
                    <a:pt x="112477" y="32689"/>
                  </a:lnTo>
                  <a:lnTo>
                    <a:pt x="111924" y="32097"/>
                  </a:lnTo>
                  <a:lnTo>
                    <a:pt x="111332" y="31505"/>
                  </a:lnTo>
                  <a:lnTo>
                    <a:pt x="110740" y="30952"/>
                  </a:lnTo>
                  <a:lnTo>
                    <a:pt x="110068" y="30439"/>
                  </a:lnTo>
                  <a:lnTo>
                    <a:pt x="109397" y="29926"/>
                  </a:lnTo>
                  <a:lnTo>
                    <a:pt x="108726" y="29412"/>
                  </a:lnTo>
                  <a:lnTo>
                    <a:pt x="107976" y="28939"/>
                  </a:lnTo>
                  <a:lnTo>
                    <a:pt x="107265" y="28504"/>
                  </a:lnTo>
                  <a:lnTo>
                    <a:pt x="106476" y="28070"/>
                  </a:lnTo>
                  <a:lnTo>
                    <a:pt x="105686" y="27675"/>
                  </a:lnTo>
                  <a:lnTo>
                    <a:pt x="104147" y="27004"/>
                  </a:lnTo>
                  <a:lnTo>
                    <a:pt x="102607" y="26373"/>
                  </a:lnTo>
                  <a:lnTo>
                    <a:pt x="101028" y="25820"/>
                  </a:lnTo>
                  <a:lnTo>
                    <a:pt x="99409" y="25307"/>
                  </a:lnTo>
                  <a:lnTo>
                    <a:pt x="97790" y="24833"/>
                  </a:lnTo>
                  <a:lnTo>
                    <a:pt x="96132" y="24399"/>
                  </a:lnTo>
                  <a:lnTo>
                    <a:pt x="94474" y="23964"/>
                  </a:lnTo>
                  <a:lnTo>
                    <a:pt x="92816" y="23570"/>
                  </a:lnTo>
                  <a:lnTo>
                    <a:pt x="89460" y="22859"/>
                  </a:lnTo>
                  <a:lnTo>
                    <a:pt x="86105" y="22148"/>
                  </a:lnTo>
                  <a:lnTo>
                    <a:pt x="82749" y="21398"/>
                  </a:lnTo>
                  <a:lnTo>
                    <a:pt x="81091" y="21003"/>
                  </a:lnTo>
                  <a:lnTo>
                    <a:pt x="79433" y="20569"/>
                  </a:lnTo>
                  <a:lnTo>
                    <a:pt x="78169" y="20214"/>
                  </a:lnTo>
                  <a:lnTo>
                    <a:pt x="76945" y="19780"/>
                  </a:lnTo>
                  <a:lnTo>
                    <a:pt x="75761" y="19345"/>
                  </a:lnTo>
                  <a:lnTo>
                    <a:pt x="74577" y="18872"/>
                  </a:lnTo>
                  <a:lnTo>
                    <a:pt x="73432" y="18358"/>
                  </a:lnTo>
                  <a:lnTo>
                    <a:pt x="72326" y="17845"/>
                  </a:lnTo>
                  <a:lnTo>
                    <a:pt x="71221" y="17253"/>
                  </a:lnTo>
                  <a:lnTo>
                    <a:pt x="70116" y="16661"/>
                  </a:lnTo>
                  <a:lnTo>
                    <a:pt x="69050" y="16069"/>
                  </a:lnTo>
                  <a:lnTo>
                    <a:pt x="68023" y="15437"/>
                  </a:lnTo>
                  <a:lnTo>
                    <a:pt x="65970" y="14134"/>
                  </a:lnTo>
                  <a:lnTo>
                    <a:pt x="63917" y="12792"/>
                  </a:lnTo>
                  <a:lnTo>
                    <a:pt x="61943" y="11410"/>
                  </a:lnTo>
                  <a:lnTo>
                    <a:pt x="59930" y="10028"/>
                  </a:lnTo>
                  <a:lnTo>
                    <a:pt x="57917" y="8646"/>
                  </a:lnTo>
                  <a:lnTo>
                    <a:pt x="55864" y="7344"/>
                  </a:lnTo>
                  <a:lnTo>
                    <a:pt x="53811" y="6041"/>
                  </a:lnTo>
                  <a:lnTo>
                    <a:pt x="52745" y="5449"/>
                  </a:lnTo>
                  <a:lnTo>
                    <a:pt x="51679" y="4856"/>
                  </a:lnTo>
                  <a:lnTo>
                    <a:pt x="50573" y="4304"/>
                  </a:lnTo>
                  <a:lnTo>
                    <a:pt x="49468" y="3790"/>
                  </a:lnTo>
                  <a:lnTo>
                    <a:pt x="48323" y="3277"/>
                  </a:lnTo>
                  <a:lnTo>
                    <a:pt x="47139" y="2804"/>
                  </a:lnTo>
                  <a:lnTo>
                    <a:pt x="45954" y="2369"/>
                  </a:lnTo>
                  <a:lnTo>
                    <a:pt x="44731" y="1974"/>
                  </a:lnTo>
                  <a:lnTo>
                    <a:pt x="43349" y="1540"/>
                  </a:lnTo>
                  <a:lnTo>
                    <a:pt x="41927" y="1185"/>
                  </a:lnTo>
                  <a:lnTo>
                    <a:pt x="40506" y="869"/>
                  </a:lnTo>
                  <a:lnTo>
                    <a:pt x="39046" y="632"/>
                  </a:lnTo>
                  <a:lnTo>
                    <a:pt x="37585" y="395"/>
                  </a:lnTo>
                  <a:lnTo>
                    <a:pt x="36085" y="237"/>
                  </a:lnTo>
                  <a:lnTo>
                    <a:pt x="34624" y="119"/>
                  </a:lnTo>
                  <a:lnTo>
                    <a:pt x="33124" y="40"/>
                  </a:lnTo>
                  <a:lnTo>
                    <a:pt x="31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
            <p:cNvGrpSpPr/>
            <p:nvPr/>
          </p:nvGrpSpPr>
          <p:grpSpPr>
            <a:xfrm>
              <a:off x="5226836" y="808179"/>
              <a:ext cx="3727293" cy="3417114"/>
              <a:chOff x="1943100" y="894400"/>
              <a:chExt cx="3895175" cy="3571025"/>
            </a:xfrm>
          </p:grpSpPr>
          <p:sp>
            <p:nvSpPr>
              <p:cNvPr id="92" name="Google Shape;92;p1"/>
              <p:cNvSpPr/>
              <p:nvPr/>
            </p:nvSpPr>
            <p:spPr>
              <a:xfrm>
                <a:off x="1943100" y="4257150"/>
                <a:ext cx="3567950" cy="208275"/>
              </a:xfrm>
              <a:custGeom>
                <a:rect b="b" l="l" r="r" t="t"/>
                <a:pathLst>
                  <a:path extrusionOk="0" h="8331" w="142718">
                    <a:moveTo>
                      <a:pt x="71378" y="1"/>
                    </a:moveTo>
                    <a:lnTo>
                      <a:pt x="64075" y="40"/>
                    </a:lnTo>
                    <a:lnTo>
                      <a:pt x="57008" y="80"/>
                    </a:lnTo>
                    <a:lnTo>
                      <a:pt x="50139" y="198"/>
                    </a:lnTo>
                    <a:lnTo>
                      <a:pt x="43585" y="317"/>
                    </a:lnTo>
                    <a:lnTo>
                      <a:pt x="37347" y="514"/>
                    </a:lnTo>
                    <a:lnTo>
                      <a:pt x="31465" y="712"/>
                    </a:lnTo>
                    <a:lnTo>
                      <a:pt x="25977" y="948"/>
                    </a:lnTo>
                    <a:lnTo>
                      <a:pt x="20924" y="1225"/>
                    </a:lnTo>
                    <a:lnTo>
                      <a:pt x="16305" y="1541"/>
                    </a:lnTo>
                    <a:lnTo>
                      <a:pt x="12199" y="1856"/>
                    </a:lnTo>
                    <a:lnTo>
                      <a:pt x="8646" y="2172"/>
                    </a:lnTo>
                    <a:lnTo>
                      <a:pt x="5606" y="2567"/>
                    </a:lnTo>
                    <a:lnTo>
                      <a:pt x="4343" y="2725"/>
                    </a:lnTo>
                    <a:lnTo>
                      <a:pt x="3237" y="2922"/>
                    </a:lnTo>
                    <a:lnTo>
                      <a:pt x="2250" y="3120"/>
                    </a:lnTo>
                    <a:lnTo>
                      <a:pt x="1461" y="3317"/>
                    </a:lnTo>
                    <a:lnTo>
                      <a:pt x="829" y="3554"/>
                    </a:lnTo>
                    <a:lnTo>
                      <a:pt x="395" y="3751"/>
                    </a:lnTo>
                    <a:lnTo>
                      <a:pt x="237" y="3870"/>
                    </a:lnTo>
                    <a:lnTo>
                      <a:pt x="119" y="3949"/>
                    </a:lnTo>
                    <a:lnTo>
                      <a:pt x="40" y="4067"/>
                    </a:lnTo>
                    <a:lnTo>
                      <a:pt x="0" y="4186"/>
                    </a:lnTo>
                    <a:lnTo>
                      <a:pt x="40" y="4265"/>
                    </a:lnTo>
                    <a:lnTo>
                      <a:pt x="119" y="4383"/>
                    </a:lnTo>
                    <a:lnTo>
                      <a:pt x="237" y="4502"/>
                    </a:lnTo>
                    <a:lnTo>
                      <a:pt x="395" y="4620"/>
                    </a:lnTo>
                    <a:lnTo>
                      <a:pt x="829" y="4817"/>
                    </a:lnTo>
                    <a:lnTo>
                      <a:pt x="1461" y="5015"/>
                    </a:lnTo>
                    <a:lnTo>
                      <a:pt x="2250" y="5212"/>
                    </a:lnTo>
                    <a:lnTo>
                      <a:pt x="3237" y="5410"/>
                    </a:lnTo>
                    <a:lnTo>
                      <a:pt x="4343" y="5607"/>
                    </a:lnTo>
                    <a:lnTo>
                      <a:pt x="5606" y="5804"/>
                    </a:lnTo>
                    <a:lnTo>
                      <a:pt x="8646" y="6160"/>
                    </a:lnTo>
                    <a:lnTo>
                      <a:pt x="12199" y="6515"/>
                    </a:lnTo>
                    <a:lnTo>
                      <a:pt x="16305" y="6831"/>
                    </a:lnTo>
                    <a:lnTo>
                      <a:pt x="20924" y="7107"/>
                    </a:lnTo>
                    <a:lnTo>
                      <a:pt x="25977" y="7384"/>
                    </a:lnTo>
                    <a:lnTo>
                      <a:pt x="31465" y="7620"/>
                    </a:lnTo>
                    <a:lnTo>
                      <a:pt x="37347" y="7857"/>
                    </a:lnTo>
                    <a:lnTo>
                      <a:pt x="43585" y="8015"/>
                    </a:lnTo>
                    <a:lnTo>
                      <a:pt x="50139" y="8134"/>
                    </a:lnTo>
                    <a:lnTo>
                      <a:pt x="57008" y="8252"/>
                    </a:lnTo>
                    <a:lnTo>
                      <a:pt x="64075" y="8331"/>
                    </a:lnTo>
                    <a:lnTo>
                      <a:pt x="78682" y="8331"/>
                    </a:lnTo>
                    <a:lnTo>
                      <a:pt x="85749" y="8252"/>
                    </a:lnTo>
                    <a:lnTo>
                      <a:pt x="92579" y="8134"/>
                    </a:lnTo>
                    <a:lnTo>
                      <a:pt x="99132" y="8015"/>
                    </a:lnTo>
                    <a:lnTo>
                      <a:pt x="105370" y="7857"/>
                    </a:lnTo>
                    <a:lnTo>
                      <a:pt x="111252" y="7620"/>
                    </a:lnTo>
                    <a:lnTo>
                      <a:pt x="116779" y="7384"/>
                    </a:lnTo>
                    <a:lnTo>
                      <a:pt x="121833" y="7107"/>
                    </a:lnTo>
                    <a:lnTo>
                      <a:pt x="126452" y="6831"/>
                    </a:lnTo>
                    <a:lnTo>
                      <a:pt x="130558" y="6515"/>
                    </a:lnTo>
                    <a:lnTo>
                      <a:pt x="134111" y="6160"/>
                    </a:lnTo>
                    <a:lnTo>
                      <a:pt x="137111" y="5804"/>
                    </a:lnTo>
                    <a:lnTo>
                      <a:pt x="138414" y="5607"/>
                    </a:lnTo>
                    <a:lnTo>
                      <a:pt x="139519" y="5410"/>
                    </a:lnTo>
                    <a:lnTo>
                      <a:pt x="140467" y="5212"/>
                    </a:lnTo>
                    <a:lnTo>
                      <a:pt x="141296" y="5015"/>
                    </a:lnTo>
                    <a:lnTo>
                      <a:pt x="141888" y="4817"/>
                    </a:lnTo>
                    <a:lnTo>
                      <a:pt x="142362" y="4620"/>
                    </a:lnTo>
                    <a:lnTo>
                      <a:pt x="142520" y="4502"/>
                    </a:lnTo>
                    <a:lnTo>
                      <a:pt x="142638" y="4383"/>
                    </a:lnTo>
                    <a:lnTo>
                      <a:pt x="142717" y="4265"/>
                    </a:lnTo>
                    <a:lnTo>
                      <a:pt x="142717" y="4186"/>
                    </a:lnTo>
                    <a:lnTo>
                      <a:pt x="142717" y="4067"/>
                    </a:lnTo>
                    <a:lnTo>
                      <a:pt x="142638" y="3949"/>
                    </a:lnTo>
                    <a:lnTo>
                      <a:pt x="142520" y="3870"/>
                    </a:lnTo>
                    <a:lnTo>
                      <a:pt x="142362" y="3751"/>
                    </a:lnTo>
                    <a:lnTo>
                      <a:pt x="141888" y="3554"/>
                    </a:lnTo>
                    <a:lnTo>
                      <a:pt x="141296" y="3317"/>
                    </a:lnTo>
                    <a:lnTo>
                      <a:pt x="140467" y="3120"/>
                    </a:lnTo>
                    <a:lnTo>
                      <a:pt x="139519" y="2922"/>
                    </a:lnTo>
                    <a:lnTo>
                      <a:pt x="138414" y="2725"/>
                    </a:lnTo>
                    <a:lnTo>
                      <a:pt x="137111" y="2567"/>
                    </a:lnTo>
                    <a:lnTo>
                      <a:pt x="134111" y="2172"/>
                    </a:lnTo>
                    <a:lnTo>
                      <a:pt x="130558" y="1856"/>
                    </a:lnTo>
                    <a:lnTo>
                      <a:pt x="126452" y="1541"/>
                    </a:lnTo>
                    <a:lnTo>
                      <a:pt x="121833" y="1225"/>
                    </a:lnTo>
                    <a:lnTo>
                      <a:pt x="116779" y="948"/>
                    </a:lnTo>
                    <a:lnTo>
                      <a:pt x="111252" y="712"/>
                    </a:lnTo>
                    <a:lnTo>
                      <a:pt x="105370" y="514"/>
                    </a:lnTo>
                    <a:lnTo>
                      <a:pt x="99132" y="317"/>
                    </a:lnTo>
                    <a:lnTo>
                      <a:pt x="92579" y="198"/>
                    </a:lnTo>
                    <a:lnTo>
                      <a:pt x="85749" y="80"/>
                    </a:lnTo>
                    <a:lnTo>
                      <a:pt x="78682" y="40"/>
                    </a:lnTo>
                    <a:lnTo>
                      <a:pt x="7137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1"/>
              <p:cNvGrpSpPr/>
              <p:nvPr/>
            </p:nvGrpSpPr>
            <p:grpSpPr>
              <a:xfrm>
                <a:off x="3146125" y="2859450"/>
                <a:ext cx="930750" cy="1469650"/>
                <a:chOff x="1607050" y="2859450"/>
                <a:chExt cx="930750" cy="1469650"/>
              </a:xfrm>
            </p:grpSpPr>
            <p:sp>
              <p:nvSpPr>
                <p:cNvPr id="94" name="Google Shape;94;p1"/>
                <p:cNvSpPr/>
                <p:nvPr/>
              </p:nvSpPr>
              <p:spPr>
                <a:xfrm>
                  <a:off x="1812350" y="3106200"/>
                  <a:ext cx="36525" cy="1155775"/>
                </a:xfrm>
                <a:custGeom>
                  <a:rect b="b" l="l" r="r" t="t"/>
                  <a:pathLst>
                    <a:path extrusionOk="0" h="46231" w="1461">
                      <a:moveTo>
                        <a:pt x="0" y="1"/>
                      </a:moveTo>
                      <a:lnTo>
                        <a:pt x="0" y="46231"/>
                      </a:lnTo>
                      <a:lnTo>
                        <a:pt x="1461" y="46231"/>
                      </a:lnTo>
                      <a:lnTo>
                        <a:pt x="1461"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812350" y="3106200"/>
                  <a:ext cx="36525" cy="1155775"/>
                </a:xfrm>
                <a:custGeom>
                  <a:rect b="b" l="l" r="r" t="t"/>
                  <a:pathLst>
                    <a:path extrusionOk="0" fill="none" h="46231" w="1461">
                      <a:moveTo>
                        <a:pt x="0" y="1"/>
                      </a:moveTo>
                      <a:lnTo>
                        <a:pt x="1461" y="1"/>
                      </a:lnTo>
                      <a:lnTo>
                        <a:pt x="1461" y="46231"/>
                      </a:lnTo>
                      <a:lnTo>
                        <a:pt x="0" y="4623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812350" y="3106200"/>
                  <a:ext cx="36525" cy="1155775"/>
                </a:xfrm>
                <a:custGeom>
                  <a:rect b="b" l="l" r="r" t="t"/>
                  <a:pathLst>
                    <a:path extrusionOk="0" h="46231" w="1461">
                      <a:moveTo>
                        <a:pt x="0" y="1"/>
                      </a:moveTo>
                      <a:lnTo>
                        <a:pt x="0" y="40"/>
                      </a:lnTo>
                      <a:lnTo>
                        <a:pt x="0" y="46231"/>
                      </a:lnTo>
                      <a:lnTo>
                        <a:pt x="1461" y="46231"/>
                      </a:lnTo>
                      <a:lnTo>
                        <a:pt x="1461" y="22228"/>
                      </a:lnTo>
                      <a:lnTo>
                        <a:pt x="750" y="22228"/>
                      </a:lnTo>
                      <a:lnTo>
                        <a:pt x="750" y="20135"/>
                      </a:lnTo>
                      <a:lnTo>
                        <a:pt x="1461" y="20135"/>
                      </a:lnTo>
                      <a:lnTo>
                        <a:pt x="1461" y="1"/>
                      </a:lnTo>
                      <a:close/>
                    </a:path>
                  </a:pathLst>
                </a:custGeom>
                <a:solidFill>
                  <a:srgbClr val="E9F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812350" y="3106200"/>
                  <a:ext cx="36525" cy="1155775"/>
                </a:xfrm>
                <a:custGeom>
                  <a:rect b="b" l="l" r="r" t="t"/>
                  <a:pathLst>
                    <a:path extrusionOk="0" fill="none" h="46231" w="1461">
                      <a:moveTo>
                        <a:pt x="1461" y="1"/>
                      </a:moveTo>
                      <a:lnTo>
                        <a:pt x="0" y="1"/>
                      </a:lnTo>
                      <a:lnTo>
                        <a:pt x="0" y="40"/>
                      </a:lnTo>
                      <a:lnTo>
                        <a:pt x="0" y="46231"/>
                      </a:lnTo>
                      <a:lnTo>
                        <a:pt x="1461" y="46231"/>
                      </a:lnTo>
                      <a:lnTo>
                        <a:pt x="1461" y="22228"/>
                      </a:lnTo>
                      <a:lnTo>
                        <a:pt x="750" y="22228"/>
                      </a:lnTo>
                      <a:lnTo>
                        <a:pt x="750" y="20135"/>
                      </a:lnTo>
                      <a:lnTo>
                        <a:pt x="1461" y="20135"/>
                      </a:lnTo>
                      <a:lnTo>
                        <a:pt x="146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1774850" y="3107200"/>
                  <a:ext cx="37525" cy="1155775"/>
                </a:xfrm>
                <a:custGeom>
                  <a:rect b="b" l="l" r="r" t="t"/>
                  <a:pathLst>
                    <a:path extrusionOk="0" h="46231" w="1501">
                      <a:moveTo>
                        <a:pt x="0" y="0"/>
                      </a:moveTo>
                      <a:lnTo>
                        <a:pt x="0" y="46230"/>
                      </a:lnTo>
                      <a:lnTo>
                        <a:pt x="1500" y="46230"/>
                      </a:lnTo>
                      <a:lnTo>
                        <a:pt x="1500"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1774850" y="3107200"/>
                  <a:ext cx="37525" cy="1155775"/>
                </a:xfrm>
                <a:custGeom>
                  <a:rect b="b" l="l" r="r" t="t"/>
                  <a:pathLst>
                    <a:path extrusionOk="0" fill="none" h="46231" w="1501">
                      <a:moveTo>
                        <a:pt x="1500" y="46230"/>
                      </a:moveTo>
                      <a:lnTo>
                        <a:pt x="0" y="46230"/>
                      </a:lnTo>
                      <a:lnTo>
                        <a:pt x="0" y="0"/>
                      </a:lnTo>
                      <a:lnTo>
                        <a:pt x="1500" y="0"/>
                      </a:lnTo>
                      <a:lnTo>
                        <a:pt x="1500" y="4623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1774850" y="3107200"/>
                  <a:ext cx="37525" cy="1155775"/>
                </a:xfrm>
                <a:custGeom>
                  <a:rect b="b" l="l" r="r" t="t"/>
                  <a:pathLst>
                    <a:path extrusionOk="0" h="46231" w="1501">
                      <a:moveTo>
                        <a:pt x="0" y="0"/>
                      </a:moveTo>
                      <a:lnTo>
                        <a:pt x="0" y="20095"/>
                      </a:lnTo>
                      <a:lnTo>
                        <a:pt x="948" y="20095"/>
                      </a:lnTo>
                      <a:lnTo>
                        <a:pt x="948" y="22188"/>
                      </a:lnTo>
                      <a:lnTo>
                        <a:pt x="0" y="22188"/>
                      </a:lnTo>
                      <a:lnTo>
                        <a:pt x="0" y="46230"/>
                      </a:lnTo>
                      <a:lnTo>
                        <a:pt x="1500" y="46230"/>
                      </a:lnTo>
                      <a:lnTo>
                        <a:pt x="1500" y="46191"/>
                      </a:lnTo>
                      <a:lnTo>
                        <a:pt x="1500" y="0"/>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1774850" y="3107200"/>
                  <a:ext cx="37525" cy="1155775"/>
                </a:xfrm>
                <a:custGeom>
                  <a:rect b="b" l="l" r="r" t="t"/>
                  <a:pathLst>
                    <a:path extrusionOk="0" fill="none" h="46231" w="1501">
                      <a:moveTo>
                        <a:pt x="1500" y="0"/>
                      </a:moveTo>
                      <a:lnTo>
                        <a:pt x="1500" y="0"/>
                      </a:lnTo>
                      <a:lnTo>
                        <a:pt x="0" y="0"/>
                      </a:lnTo>
                      <a:lnTo>
                        <a:pt x="0" y="20095"/>
                      </a:lnTo>
                      <a:lnTo>
                        <a:pt x="948" y="20095"/>
                      </a:lnTo>
                      <a:lnTo>
                        <a:pt x="948" y="22188"/>
                      </a:lnTo>
                      <a:lnTo>
                        <a:pt x="0" y="22188"/>
                      </a:lnTo>
                      <a:lnTo>
                        <a:pt x="0" y="46230"/>
                      </a:lnTo>
                      <a:lnTo>
                        <a:pt x="1500" y="46230"/>
                      </a:lnTo>
                      <a:lnTo>
                        <a:pt x="1500" y="46191"/>
                      </a:lnTo>
                      <a:lnTo>
                        <a:pt x="150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1782725" y="4270850"/>
                  <a:ext cx="58275" cy="57250"/>
                </a:xfrm>
                <a:custGeom>
                  <a:rect b="b" l="l" r="r" t="t"/>
                  <a:pathLst>
                    <a:path extrusionOk="0" h="2290" w="2331">
                      <a:moveTo>
                        <a:pt x="948" y="0"/>
                      </a:moveTo>
                      <a:lnTo>
                        <a:pt x="711" y="79"/>
                      </a:lnTo>
                      <a:lnTo>
                        <a:pt x="514" y="198"/>
                      </a:lnTo>
                      <a:lnTo>
                        <a:pt x="356" y="316"/>
                      </a:lnTo>
                      <a:lnTo>
                        <a:pt x="198" y="513"/>
                      </a:lnTo>
                      <a:lnTo>
                        <a:pt x="119" y="711"/>
                      </a:lnTo>
                      <a:lnTo>
                        <a:pt x="40" y="908"/>
                      </a:lnTo>
                      <a:lnTo>
                        <a:pt x="1" y="1145"/>
                      </a:lnTo>
                      <a:lnTo>
                        <a:pt x="40" y="1382"/>
                      </a:lnTo>
                      <a:lnTo>
                        <a:pt x="119" y="1579"/>
                      </a:lnTo>
                      <a:lnTo>
                        <a:pt x="198" y="1777"/>
                      </a:lnTo>
                      <a:lnTo>
                        <a:pt x="356" y="1974"/>
                      </a:lnTo>
                      <a:lnTo>
                        <a:pt x="514" y="2093"/>
                      </a:lnTo>
                      <a:lnTo>
                        <a:pt x="711" y="2211"/>
                      </a:lnTo>
                      <a:lnTo>
                        <a:pt x="948" y="2290"/>
                      </a:lnTo>
                      <a:lnTo>
                        <a:pt x="1422" y="2290"/>
                      </a:lnTo>
                      <a:lnTo>
                        <a:pt x="1619" y="2211"/>
                      </a:lnTo>
                      <a:lnTo>
                        <a:pt x="1817" y="2093"/>
                      </a:lnTo>
                      <a:lnTo>
                        <a:pt x="1975" y="1974"/>
                      </a:lnTo>
                      <a:lnTo>
                        <a:pt x="2133" y="1777"/>
                      </a:lnTo>
                      <a:lnTo>
                        <a:pt x="2251" y="1579"/>
                      </a:lnTo>
                      <a:lnTo>
                        <a:pt x="2291" y="1382"/>
                      </a:lnTo>
                      <a:lnTo>
                        <a:pt x="2330" y="1145"/>
                      </a:lnTo>
                      <a:lnTo>
                        <a:pt x="2291" y="908"/>
                      </a:lnTo>
                      <a:lnTo>
                        <a:pt x="2251" y="711"/>
                      </a:lnTo>
                      <a:lnTo>
                        <a:pt x="2133" y="513"/>
                      </a:lnTo>
                      <a:lnTo>
                        <a:pt x="1975" y="316"/>
                      </a:lnTo>
                      <a:lnTo>
                        <a:pt x="1817" y="198"/>
                      </a:lnTo>
                      <a:lnTo>
                        <a:pt x="1619" y="79"/>
                      </a:lnTo>
                      <a:lnTo>
                        <a:pt x="142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1779775" y="4262950"/>
                  <a:ext cx="65175" cy="11875"/>
                </a:xfrm>
                <a:custGeom>
                  <a:rect b="b" l="l" r="r" t="t"/>
                  <a:pathLst>
                    <a:path extrusionOk="0" h="475" w="2607">
                      <a:moveTo>
                        <a:pt x="0" y="0"/>
                      </a:moveTo>
                      <a:lnTo>
                        <a:pt x="0" y="474"/>
                      </a:lnTo>
                      <a:lnTo>
                        <a:pt x="2606" y="474"/>
                      </a:lnTo>
                      <a:lnTo>
                        <a:pt x="260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1824175" y="3019350"/>
                  <a:ext cx="713625" cy="86875"/>
                </a:xfrm>
                <a:custGeom>
                  <a:rect b="b" l="l" r="r" t="t"/>
                  <a:pathLst>
                    <a:path extrusionOk="0" h="3475" w="28545">
                      <a:moveTo>
                        <a:pt x="1" y="1"/>
                      </a:moveTo>
                      <a:lnTo>
                        <a:pt x="1" y="3475"/>
                      </a:lnTo>
                      <a:lnTo>
                        <a:pt x="28544" y="3475"/>
                      </a:lnTo>
                      <a:lnTo>
                        <a:pt x="28544"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1824175" y="3019350"/>
                  <a:ext cx="713625" cy="86875"/>
                </a:xfrm>
                <a:custGeom>
                  <a:rect b="b" l="l" r="r" t="t"/>
                  <a:pathLst>
                    <a:path extrusionOk="0" fill="none" h="3475" w="28545">
                      <a:moveTo>
                        <a:pt x="28544" y="1"/>
                      </a:moveTo>
                      <a:lnTo>
                        <a:pt x="28544" y="3475"/>
                      </a:lnTo>
                      <a:lnTo>
                        <a:pt x="1" y="3475"/>
                      </a:lnTo>
                      <a:lnTo>
                        <a:pt x="1" y="1"/>
                      </a:lnTo>
                      <a:lnTo>
                        <a:pt x="2854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824175" y="3019350"/>
                  <a:ext cx="713625" cy="86875"/>
                </a:xfrm>
                <a:custGeom>
                  <a:rect b="b" l="l" r="r" t="t"/>
                  <a:pathLst>
                    <a:path extrusionOk="0" h="3475" w="28545">
                      <a:moveTo>
                        <a:pt x="1" y="1"/>
                      </a:moveTo>
                      <a:lnTo>
                        <a:pt x="1" y="3475"/>
                      </a:lnTo>
                      <a:lnTo>
                        <a:pt x="28544" y="3475"/>
                      </a:lnTo>
                      <a:lnTo>
                        <a:pt x="28544" y="1"/>
                      </a:lnTo>
                      <a:close/>
                    </a:path>
                  </a:pathLst>
                </a:custGeom>
                <a:solidFill>
                  <a:srgbClr val="E9F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824175" y="3019350"/>
                  <a:ext cx="713625" cy="86875"/>
                </a:xfrm>
                <a:custGeom>
                  <a:rect b="b" l="l" r="r" t="t"/>
                  <a:pathLst>
                    <a:path extrusionOk="0" fill="none" h="3475" w="28545">
                      <a:moveTo>
                        <a:pt x="28544" y="1"/>
                      </a:moveTo>
                      <a:lnTo>
                        <a:pt x="1" y="1"/>
                      </a:lnTo>
                      <a:lnTo>
                        <a:pt x="1" y="3475"/>
                      </a:lnTo>
                      <a:lnTo>
                        <a:pt x="20254" y="3475"/>
                      </a:lnTo>
                      <a:lnTo>
                        <a:pt x="21715" y="3475"/>
                      </a:lnTo>
                      <a:lnTo>
                        <a:pt x="26215" y="3475"/>
                      </a:lnTo>
                      <a:lnTo>
                        <a:pt x="27715" y="3475"/>
                      </a:lnTo>
                      <a:lnTo>
                        <a:pt x="28544" y="3475"/>
                      </a:lnTo>
                      <a:lnTo>
                        <a:pt x="2854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607050" y="3019350"/>
                  <a:ext cx="217150" cy="86875"/>
                </a:xfrm>
                <a:custGeom>
                  <a:rect b="b" l="l" r="r" t="t"/>
                  <a:pathLst>
                    <a:path extrusionOk="0" h="3475" w="8686">
                      <a:moveTo>
                        <a:pt x="1" y="1"/>
                      </a:moveTo>
                      <a:lnTo>
                        <a:pt x="1" y="3475"/>
                      </a:lnTo>
                      <a:lnTo>
                        <a:pt x="8686" y="3475"/>
                      </a:lnTo>
                      <a:lnTo>
                        <a:pt x="8686"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607050" y="3019350"/>
                  <a:ext cx="217150" cy="86875"/>
                </a:xfrm>
                <a:custGeom>
                  <a:rect b="b" l="l" r="r" t="t"/>
                  <a:pathLst>
                    <a:path extrusionOk="0" fill="none" h="3475" w="8686">
                      <a:moveTo>
                        <a:pt x="8686" y="1"/>
                      </a:moveTo>
                      <a:lnTo>
                        <a:pt x="8686" y="3475"/>
                      </a:lnTo>
                      <a:lnTo>
                        <a:pt x="1" y="3475"/>
                      </a:lnTo>
                      <a:lnTo>
                        <a:pt x="1" y="1"/>
                      </a:lnTo>
                      <a:lnTo>
                        <a:pt x="868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607050" y="3019350"/>
                  <a:ext cx="217150" cy="86875"/>
                </a:xfrm>
                <a:custGeom>
                  <a:rect b="b" l="l" r="r" t="t"/>
                  <a:pathLst>
                    <a:path extrusionOk="0" h="3475" w="8686">
                      <a:moveTo>
                        <a:pt x="1" y="1"/>
                      </a:moveTo>
                      <a:lnTo>
                        <a:pt x="1" y="3475"/>
                      </a:lnTo>
                      <a:lnTo>
                        <a:pt x="8686" y="3475"/>
                      </a:lnTo>
                      <a:lnTo>
                        <a:pt x="8686" y="1"/>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607050" y="3019350"/>
                  <a:ext cx="217150" cy="86875"/>
                </a:xfrm>
                <a:custGeom>
                  <a:rect b="b" l="l" r="r" t="t"/>
                  <a:pathLst>
                    <a:path extrusionOk="0" fill="none" h="3475" w="8686">
                      <a:moveTo>
                        <a:pt x="8686" y="1"/>
                      </a:moveTo>
                      <a:lnTo>
                        <a:pt x="1" y="1"/>
                      </a:lnTo>
                      <a:lnTo>
                        <a:pt x="1" y="3475"/>
                      </a:lnTo>
                      <a:lnTo>
                        <a:pt x="2211" y="3475"/>
                      </a:lnTo>
                      <a:lnTo>
                        <a:pt x="3712" y="3475"/>
                      </a:lnTo>
                      <a:lnTo>
                        <a:pt x="8686" y="3475"/>
                      </a:lnTo>
                      <a:lnTo>
                        <a:pt x="868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662325" y="3106200"/>
                  <a:ext cx="37525" cy="1155775"/>
                </a:xfrm>
                <a:custGeom>
                  <a:rect b="b" l="l" r="r" t="t"/>
                  <a:pathLst>
                    <a:path extrusionOk="0" h="46231" w="1501">
                      <a:moveTo>
                        <a:pt x="0" y="1"/>
                      </a:moveTo>
                      <a:lnTo>
                        <a:pt x="0" y="46231"/>
                      </a:lnTo>
                      <a:lnTo>
                        <a:pt x="1501" y="46231"/>
                      </a:lnTo>
                      <a:lnTo>
                        <a:pt x="1501"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662325" y="3106200"/>
                  <a:ext cx="37525" cy="1155775"/>
                </a:xfrm>
                <a:custGeom>
                  <a:rect b="b" l="l" r="r" t="t"/>
                  <a:pathLst>
                    <a:path extrusionOk="0" fill="none" h="46231" w="1501">
                      <a:moveTo>
                        <a:pt x="0" y="1"/>
                      </a:moveTo>
                      <a:lnTo>
                        <a:pt x="1501" y="1"/>
                      </a:lnTo>
                      <a:lnTo>
                        <a:pt x="1501" y="46231"/>
                      </a:lnTo>
                      <a:lnTo>
                        <a:pt x="0" y="4623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662325" y="3106200"/>
                  <a:ext cx="37525" cy="1155775"/>
                </a:xfrm>
                <a:custGeom>
                  <a:rect b="b" l="l" r="r" t="t"/>
                  <a:pathLst>
                    <a:path extrusionOk="0" h="46231" w="1501">
                      <a:moveTo>
                        <a:pt x="0" y="1"/>
                      </a:moveTo>
                      <a:lnTo>
                        <a:pt x="0" y="20135"/>
                      </a:lnTo>
                      <a:lnTo>
                        <a:pt x="1501" y="20135"/>
                      </a:lnTo>
                      <a:lnTo>
                        <a:pt x="1501" y="1"/>
                      </a:lnTo>
                      <a:close/>
                      <a:moveTo>
                        <a:pt x="0" y="22228"/>
                      </a:moveTo>
                      <a:lnTo>
                        <a:pt x="0" y="46231"/>
                      </a:lnTo>
                      <a:lnTo>
                        <a:pt x="1501" y="46231"/>
                      </a:lnTo>
                      <a:lnTo>
                        <a:pt x="1501" y="22228"/>
                      </a:lnTo>
                      <a:close/>
                    </a:path>
                  </a:pathLst>
                </a:custGeom>
                <a:solidFill>
                  <a:srgbClr val="E9F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662325" y="3661875"/>
                  <a:ext cx="37525" cy="600100"/>
                </a:xfrm>
                <a:custGeom>
                  <a:rect b="b" l="l" r="r" t="t"/>
                  <a:pathLst>
                    <a:path extrusionOk="0" fill="none" h="24004" w="1501">
                      <a:moveTo>
                        <a:pt x="1501" y="1"/>
                      </a:moveTo>
                      <a:lnTo>
                        <a:pt x="0" y="1"/>
                      </a:lnTo>
                      <a:lnTo>
                        <a:pt x="0" y="24004"/>
                      </a:lnTo>
                      <a:lnTo>
                        <a:pt x="1501" y="24004"/>
                      </a:lnTo>
                      <a:lnTo>
                        <a:pt x="150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662325" y="3106200"/>
                  <a:ext cx="37525" cy="503400"/>
                </a:xfrm>
                <a:custGeom>
                  <a:rect b="b" l="l" r="r" t="t"/>
                  <a:pathLst>
                    <a:path extrusionOk="0" fill="none" h="20136" w="1501">
                      <a:moveTo>
                        <a:pt x="1501" y="1"/>
                      </a:moveTo>
                      <a:lnTo>
                        <a:pt x="0" y="1"/>
                      </a:lnTo>
                      <a:lnTo>
                        <a:pt x="0" y="20135"/>
                      </a:lnTo>
                      <a:lnTo>
                        <a:pt x="1501" y="20135"/>
                      </a:lnTo>
                      <a:lnTo>
                        <a:pt x="150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625800" y="3107200"/>
                  <a:ext cx="36550" cy="1155775"/>
                </a:xfrm>
                <a:custGeom>
                  <a:rect b="b" l="l" r="r" t="t"/>
                  <a:pathLst>
                    <a:path extrusionOk="0" h="46231" w="1462">
                      <a:moveTo>
                        <a:pt x="1" y="0"/>
                      </a:moveTo>
                      <a:lnTo>
                        <a:pt x="1" y="46230"/>
                      </a:lnTo>
                      <a:lnTo>
                        <a:pt x="1461" y="46230"/>
                      </a:lnTo>
                      <a:lnTo>
                        <a:pt x="1461"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625800" y="3107200"/>
                  <a:ext cx="36550" cy="1155775"/>
                </a:xfrm>
                <a:custGeom>
                  <a:rect b="b" l="l" r="r" t="t"/>
                  <a:pathLst>
                    <a:path extrusionOk="0" fill="none" h="46231" w="1462">
                      <a:moveTo>
                        <a:pt x="1461" y="46230"/>
                      </a:moveTo>
                      <a:lnTo>
                        <a:pt x="1" y="46230"/>
                      </a:lnTo>
                      <a:lnTo>
                        <a:pt x="1" y="0"/>
                      </a:lnTo>
                      <a:lnTo>
                        <a:pt x="1461" y="0"/>
                      </a:lnTo>
                      <a:lnTo>
                        <a:pt x="1461" y="4623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625800" y="3107200"/>
                  <a:ext cx="36550" cy="1155775"/>
                </a:xfrm>
                <a:custGeom>
                  <a:rect b="b" l="l" r="r" t="t"/>
                  <a:pathLst>
                    <a:path extrusionOk="0" h="46231" w="1462">
                      <a:moveTo>
                        <a:pt x="1" y="0"/>
                      </a:moveTo>
                      <a:lnTo>
                        <a:pt x="1" y="46230"/>
                      </a:lnTo>
                      <a:lnTo>
                        <a:pt x="1461" y="46230"/>
                      </a:lnTo>
                      <a:lnTo>
                        <a:pt x="1461" y="22188"/>
                      </a:lnTo>
                      <a:lnTo>
                        <a:pt x="317" y="22188"/>
                      </a:lnTo>
                      <a:lnTo>
                        <a:pt x="317" y="20095"/>
                      </a:lnTo>
                      <a:lnTo>
                        <a:pt x="1461" y="20095"/>
                      </a:lnTo>
                      <a:lnTo>
                        <a:pt x="1461" y="0"/>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625800" y="3107200"/>
                  <a:ext cx="36550" cy="1155775"/>
                </a:xfrm>
                <a:custGeom>
                  <a:rect b="b" l="l" r="r" t="t"/>
                  <a:pathLst>
                    <a:path extrusionOk="0" fill="none" h="46231" w="1462">
                      <a:moveTo>
                        <a:pt x="1461" y="0"/>
                      </a:moveTo>
                      <a:lnTo>
                        <a:pt x="1" y="0"/>
                      </a:lnTo>
                      <a:lnTo>
                        <a:pt x="1" y="46230"/>
                      </a:lnTo>
                      <a:lnTo>
                        <a:pt x="1461" y="46230"/>
                      </a:lnTo>
                      <a:lnTo>
                        <a:pt x="1461" y="22188"/>
                      </a:lnTo>
                      <a:lnTo>
                        <a:pt x="317" y="22188"/>
                      </a:lnTo>
                      <a:lnTo>
                        <a:pt x="317" y="20095"/>
                      </a:lnTo>
                      <a:lnTo>
                        <a:pt x="1461" y="20095"/>
                      </a:lnTo>
                      <a:lnTo>
                        <a:pt x="14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633700" y="4270850"/>
                  <a:ext cx="58250" cy="57250"/>
                </a:xfrm>
                <a:custGeom>
                  <a:rect b="b" l="l" r="r" t="t"/>
                  <a:pathLst>
                    <a:path extrusionOk="0" h="2290" w="2330">
                      <a:moveTo>
                        <a:pt x="909" y="0"/>
                      </a:moveTo>
                      <a:lnTo>
                        <a:pt x="711" y="79"/>
                      </a:lnTo>
                      <a:lnTo>
                        <a:pt x="514" y="198"/>
                      </a:lnTo>
                      <a:lnTo>
                        <a:pt x="356" y="316"/>
                      </a:lnTo>
                      <a:lnTo>
                        <a:pt x="198" y="513"/>
                      </a:lnTo>
                      <a:lnTo>
                        <a:pt x="79" y="711"/>
                      </a:lnTo>
                      <a:lnTo>
                        <a:pt x="40" y="908"/>
                      </a:lnTo>
                      <a:lnTo>
                        <a:pt x="1" y="1145"/>
                      </a:lnTo>
                      <a:lnTo>
                        <a:pt x="40" y="1382"/>
                      </a:lnTo>
                      <a:lnTo>
                        <a:pt x="79" y="1579"/>
                      </a:lnTo>
                      <a:lnTo>
                        <a:pt x="198" y="1777"/>
                      </a:lnTo>
                      <a:lnTo>
                        <a:pt x="356" y="1974"/>
                      </a:lnTo>
                      <a:lnTo>
                        <a:pt x="514" y="2093"/>
                      </a:lnTo>
                      <a:lnTo>
                        <a:pt x="711" y="2211"/>
                      </a:lnTo>
                      <a:lnTo>
                        <a:pt x="909" y="2290"/>
                      </a:lnTo>
                      <a:lnTo>
                        <a:pt x="1382" y="2290"/>
                      </a:lnTo>
                      <a:lnTo>
                        <a:pt x="1619" y="2211"/>
                      </a:lnTo>
                      <a:lnTo>
                        <a:pt x="1817" y="2093"/>
                      </a:lnTo>
                      <a:lnTo>
                        <a:pt x="1974" y="1974"/>
                      </a:lnTo>
                      <a:lnTo>
                        <a:pt x="2132" y="1777"/>
                      </a:lnTo>
                      <a:lnTo>
                        <a:pt x="2211" y="1579"/>
                      </a:lnTo>
                      <a:lnTo>
                        <a:pt x="2290" y="1382"/>
                      </a:lnTo>
                      <a:lnTo>
                        <a:pt x="2330" y="1145"/>
                      </a:lnTo>
                      <a:lnTo>
                        <a:pt x="2290" y="908"/>
                      </a:lnTo>
                      <a:lnTo>
                        <a:pt x="2211" y="711"/>
                      </a:lnTo>
                      <a:lnTo>
                        <a:pt x="2132" y="513"/>
                      </a:lnTo>
                      <a:lnTo>
                        <a:pt x="1974" y="316"/>
                      </a:lnTo>
                      <a:lnTo>
                        <a:pt x="1817" y="198"/>
                      </a:lnTo>
                      <a:lnTo>
                        <a:pt x="1619" y="79"/>
                      </a:lnTo>
                      <a:lnTo>
                        <a:pt x="138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629750" y="4262950"/>
                  <a:ext cx="65175" cy="11875"/>
                </a:xfrm>
                <a:custGeom>
                  <a:rect b="b" l="l" r="r" t="t"/>
                  <a:pathLst>
                    <a:path extrusionOk="0" h="475" w="2607">
                      <a:moveTo>
                        <a:pt x="1" y="0"/>
                      </a:moveTo>
                      <a:lnTo>
                        <a:pt x="1" y="474"/>
                      </a:lnTo>
                      <a:lnTo>
                        <a:pt x="2606" y="474"/>
                      </a:lnTo>
                      <a:lnTo>
                        <a:pt x="260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2479550" y="3106200"/>
                  <a:ext cx="37525" cy="1155775"/>
                </a:xfrm>
                <a:custGeom>
                  <a:rect b="b" l="l" r="r" t="t"/>
                  <a:pathLst>
                    <a:path extrusionOk="0" h="46231" w="1501">
                      <a:moveTo>
                        <a:pt x="0" y="1"/>
                      </a:moveTo>
                      <a:lnTo>
                        <a:pt x="0" y="46231"/>
                      </a:lnTo>
                      <a:lnTo>
                        <a:pt x="1500" y="46231"/>
                      </a:lnTo>
                      <a:lnTo>
                        <a:pt x="1500"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2479550" y="3106200"/>
                  <a:ext cx="37525" cy="1155775"/>
                </a:xfrm>
                <a:custGeom>
                  <a:rect b="b" l="l" r="r" t="t"/>
                  <a:pathLst>
                    <a:path extrusionOk="0" fill="none" h="46231" w="1501">
                      <a:moveTo>
                        <a:pt x="0" y="1"/>
                      </a:moveTo>
                      <a:lnTo>
                        <a:pt x="1500" y="1"/>
                      </a:lnTo>
                      <a:lnTo>
                        <a:pt x="1500" y="46231"/>
                      </a:lnTo>
                      <a:lnTo>
                        <a:pt x="0" y="4623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79550" y="3106200"/>
                  <a:ext cx="37525" cy="1155775"/>
                </a:xfrm>
                <a:custGeom>
                  <a:rect b="b" l="l" r="r" t="t"/>
                  <a:pathLst>
                    <a:path extrusionOk="0" h="46231" w="1501">
                      <a:moveTo>
                        <a:pt x="0" y="1"/>
                      </a:moveTo>
                      <a:lnTo>
                        <a:pt x="0" y="40"/>
                      </a:lnTo>
                      <a:lnTo>
                        <a:pt x="0" y="20135"/>
                      </a:lnTo>
                      <a:lnTo>
                        <a:pt x="1027" y="20135"/>
                      </a:lnTo>
                      <a:lnTo>
                        <a:pt x="1027" y="22228"/>
                      </a:lnTo>
                      <a:lnTo>
                        <a:pt x="0" y="22228"/>
                      </a:lnTo>
                      <a:lnTo>
                        <a:pt x="0" y="46231"/>
                      </a:lnTo>
                      <a:lnTo>
                        <a:pt x="1500" y="46231"/>
                      </a:lnTo>
                      <a:lnTo>
                        <a:pt x="1500" y="1"/>
                      </a:lnTo>
                      <a:close/>
                    </a:path>
                  </a:pathLst>
                </a:custGeom>
                <a:solidFill>
                  <a:srgbClr val="E9F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79550" y="3106200"/>
                  <a:ext cx="37525" cy="1155775"/>
                </a:xfrm>
                <a:custGeom>
                  <a:rect b="b" l="l" r="r" t="t"/>
                  <a:pathLst>
                    <a:path extrusionOk="0" fill="none" h="46231" w="1501">
                      <a:moveTo>
                        <a:pt x="1500" y="1"/>
                      </a:moveTo>
                      <a:lnTo>
                        <a:pt x="0" y="1"/>
                      </a:lnTo>
                      <a:lnTo>
                        <a:pt x="0" y="40"/>
                      </a:lnTo>
                      <a:lnTo>
                        <a:pt x="0" y="20135"/>
                      </a:lnTo>
                      <a:lnTo>
                        <a:pt x="1027" y="20135"/>
                      </a:lnTo>
                      <a:lnTo>
                        <a:pt x="1027" y="22228"/>
                      </a:lnTo>
                      <a:lnTo>
                        <a:pt x="0" y="22228"/>
                      </a:lnTo>
                      <a:lnTo>
                        <a:pt x="0" y="46231"/>
                      </a:lnTo>
                      <a:lnTo>
                        <a:pt x="1500" y="46231"/>
                      </a:lnTo>
                      <a:lnTo>
                        <a:pt x="150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442025" y="3107200"/>
                  <a:ext cx="37550" cy="1155775"/>
                </a:xfrm>
                <a:custGeom>
                  <a:rect b="b" l="l" r="r" t="t"/>
                  <a:pathLst>
                    <a:path extrusionOk="0" h="46231" w="1502">
                      <a:moveTo>
                        <a:pt x="1" y="0"/>
                      </a:moveTo>
                      <a:lnTo>
                        <a:pt x="1" y="46230"/>
                      </a:lnTo>
                      <a:lnTo>
                        <a:pt x="1501" y="46230"/>
                      </a:lnTo>
                      <a:lnTo>
                        <a:pt x="1501"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442025" y="3107200"/>
                  <a:ext cx="37550" cy="1155775"/>
                </a:xfrm>
                <a:custGeom>
                  <a:rect b="b" l="l" r="r" t="t"/>
                  <a:pathLst>
                    <a:path extrusionOk="0" fill="none" h="46231" w="1502">
                      <a:moveTo>
                        <a:pt x="1501" y="46230"/>
                      </a:moveTo>
                      <a:lnTo>
                        <a:pt x="1" y="46230"/>
                      </a:lnTo>
                      <a:lnTo>
                        <a:pt x="1" y="0"/>
                      </a:lnTo>
                      <a:lnTo>
                        <a:pt x="1501" y="0"/>
                      </a:lnTo>
                      <a:lnTo>
                        <a:pt x="1501" y="4623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442025" y="3107200"/>
                  <a:ext cx="37550" cy="1155775"/>
                </a:xfrm>
                <a:custGeom>
                  <a:rect b="b" l="l" r="r" t="t"/>
                  <a:pathLst>
                    <a:path extrusionOk="0" h="46231" w="1502">
                      <a:moveTo>
                        <a:pt x="1" y="0"/>
                      </a:moveTo>
                      <a:lnTo>
                        <a:pt x="1" y="20095"/>
                      </a:lnTo>
                      <a:lnTo>
                        <a:pt x="1501" y="20095"/>
                      </a:lnTo>
                      <a:lnTo>
                        <a:pt x="1501" y="0"/>
                      </a:lnTo>
                      <a:close/>
                      <a:moveTo>
                        <a:pt x="1" y="22188"/>
                      </a:moveTo>
                      <a:lnTo>
                        <a:pt x="1" y="46230"/>
                      </a:lnTo>
                      <a:lnTo>
                        <a:pt x="1501" y="46230"/>
                      </a:lnTo>
                      <a:lnTo>
                        <a:pt x="1501" y="22188"/>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442025" y="3661875"/>
                  <a:ext cx="37550" cy="601100"/>
                </a:xfrm>
                <a:custGeom>
                  <a:rect b="b" l="l" r="r" t="t"/>
                  <a:pathLst>
                    <a:path extrusionOk="0" fill="none" h="24044" w="1502">
                      <a:moveTo>
                        <a:pt x="1501" y="1"/>
                      </a:moveTo>
                      <a:lnTo>
                        <a:pt x="1" y="1"/>
                      </a:lnTo>
                      <a:lnTo>
                        <a:pt x="1" y="24043"/>
                      </a:lnTo>
                      <a:lnTo>
                        <a:pt x="1501" y="24043"/>
                      </a:lnTo>
                      <a:lnTo>
                        <a:pt x="150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442025" y="3107200"/>
                  <a:ext cx="37550" cy="502400"/>
                </a:xfrm>
                <a:custGeom>
                  <a:rect b="b" l="l" r="r" t="t"/>
                  <a:pathLst>
                    <a:path extrusionOk="0" fill="none" h="20096" w="1502">
                      <a:moveTo>
                        <a:pt x="1501" y="0"/>
                      </a:moveTo>
                      <a:lnTo>
                        <a:pt x="1501" y="0"/>
                      </a:lnTo>
                      <a:lnTo>
                        <a:pt x="1" y="0"/>
                      </a:lnTo>
                      <a:lnTo>
                        <a:pt x="1" y="20095"/>
                      </a:lnTo>
                      <a:lnTo>
                        <a:pt x="1501" y="20095"/>
                      </a:lnTo>
                      <a:lnTo>
                        <a:pt x="150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2450925" y="4270850"/>
                  <a:ext cx="57275" cy="57250"/>
                </a:xfrm>
                <a:custGeom>
                  <a:rect b="b" l="l" r="r" t="t"/>
                  <a:pathLst>
                    <a:path extrusionOk="0" h="2290" w="2291">
                      <a:moveTo>
                        <a:pt x="908" y="0"/>
                      </a:moveTo>
                      <a:lnTo>
                        <a:pt x="671" y="79"/>
                      </a:lnTo>
                      <a:lnTo>
                        <a:pt x="474" y="198"/>
                      </a:lnTo>
                      <a:lnTo>
                        <a:pt x="316" y="316"/>
                      </a:lnTo>
                      <a:lnTo>
                        <a:pt x="198" y="513"/>
                      </a:lnTo>
                      <a:lnTo>
                        <a:pt x="79" y="711"/>
                      </a:lnTo>
                      <a:lnTo>
                        <a:pt x="0" y="908"/>
                      </a:lnTo>
                      <a:lnTo>
                        <a:pt x="0" y="1145"/>
                      </a:lnTo>
                      <a:lnTo>
                        <a:pt x="0" y="1382"/>
                      </a:lnTo>
                      <a:lnTo>
                        <a:pt x="79" y="1579"/>
                      </a:lnTo>
                      <a:lnTo>
                        <a:pt x="198" y="1777"/>
                      </a:lnTo>
                      <a:lnTo>
                        <a:pt x="316" y="1974"/>
                      </a:lnTo>
                      <a:lnTo>
                        <a:pt x="474" y="2093"/>
                      </a:lnTo>
                      <a:lnTo>
                        <a:pt x="671" y="2211"/>
                      </a:lnTo>
                      <a:lnTo>
                        <a:pt x="908" y="2290"/>
                      </a:lnTo>
                      <a:lnTo>
                        <a:pt x="1382" y="2290"/>
                      </a:lnTo>
                      <a:lnTo>
                        <a:pt x="1579" y="2211"/>
                      </a:lnTo>
                      <a:lnTo>
                        <a:pt x="1777" y="2093"/>
                      </a:lnTo>
                      <a:lnTo>
                        <a:pt x="1974" y="1974"/>
                      </a:lnTo>
                      <a:lnTo>
                        <a:pt x="2093" y="1777"/>
                      </a:lnTo>
                      <a:lnTo>
                        <a:pt x="2211" y="1579"/>
                      </a:lnTo>
                      <a:lnTo>
                        <a:pt x="2290" y="1382"/>
                      </a:lnTo>
                      <a:lnTo>
                        <a:pt x="2290" y="1145"/>
                      </a:lnTo>
                      <a:lnTo>
                        <a:pt x="2290" y="908"/>
                      </a:lnTo>
                      <a:lnTo>
                        <a:pt x="2211" y="711"/>
                      </a:lnTo>
                      <a:lnTo>
                        <a:pt x="2093" y="513"/>
                      </a:lnTo>
                      <a:lnTo>
                        <a:pt x="1974" y="316"/>
                      </a:lnTo>
                      <a:lnTo>
                        <a:pt x="1777" y="198"/>
                      </a:lnTo>
                      <a:lnTo>
                        <a:pt x="1579" y="79"/>
                      </a:lnTo>
                      <a:lnTo>
                        <a:pt x="138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2446975" y="4262950"/>
                  <a:ext cx="65150" cy="11875"/>
                </a:xfrm>
                <a:custGeom>
                  <a:rect b="b" l="l" r="r" t="t"/>
                  <a:pathLst>
                    <a:path extrusionOk="0" h="475" w="2606">
                      <a:moveTo>
                        <a:pt x="0" y="0"/>
                      </a:moveTo>
                      <a:lnTo>
                        <a:pt x="0" y="474"/>
                      </a:lnTo>
                      <a:lnTo>
                        <a:pt x="2606" y="474"/>
                      </a:lnTo>
                      <a:lnTo>
                        <a:pt x="260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2330500" y="3106200"/>
                  <a:ext cx="36550" cy="1155775"/>
                </a:xfrm>
                <a:custGeom>
                  <a:rect b="b" l="l" r="r" t="t"/>
                  <a:pathLst>
                    <a:path extrusionOk="0" h="46231" w="1462">
                      <a:moveTo>
                        <a:pt x="1" y="1"/>
                      </a:moveTo>
                      <a:lnTo>
                        <a:pt x="1" y="46231"/>
                      </a:lnTo>
                      <a:lnTo>
                        <a:pt x="1462" y="46231"/>
                      </a:lnTo>
                      <a:lnTo>
                        <a:pt x="1462"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330500" y="3106200"/>
                  <a:ext cx="36550" cy="1155775"/>
                </a:xfrm>
                <a:custGeom>
                  <a:rect b="b" l="l" r="r" t="t"/>
                  <a:pathLst>
                    <a:path extrusionOk="0" fill="none" h="46231" w="1462">
                      <a:moveTo>
                        <a:pt x="1" y="1"/>
                      </a:moveTo>
                      <a:lnTo>
                        <a:pt x="1462" y="1"/>
                      </a:lnTo>
                      <a:lnTo>
                        <a:pt x="1462" y="46231"/>
                      </a:lnTo>
                      <a:lnTo>
                        <a:pt x="1" y="4623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2330500" y="3106200"/>
                  <a:ext cx="36550" cy="1155775"/>
                </a:xfrm>
                <a:custGeom>
                  <a:rect b="b" l="l" r="r" t="t"/>
                  <a:pathLst>
                    <a:path extrusionOk="0" h="46231" w="1462">
                      <a:moveTo>
                        <a:pt x="1" y="1"/>
                      </a:moveTo>
                      <a:lnTo>
                        <a:pt x="1" y="40"/>
                      </a:lnTo>
                      <a:lnTo>
                        <a:pt x="1" y="20135"/>
                      </a:lnTo>
                      <a:lnTo>
                        <a:pt x="1462" y="20135"/>
                      </a:lnTo>
                      <a:lnTo>
                        <a:pt x="1462" y="1"/>
                      </a:lnTo>
                      <a:close/>
                      <a:moveTo>
                        <a:pt x="1" y="22228"/>
                      </a:moveTo>
                      <a:lnTo>
                        <a:pt x="1" y="46231"/>
                      </a:lnTo>
                      <a:lnTo>
                        <a:pt x="1462" y="46231"/>
                      </a:lnTo>
                      <a:lnTo>
                        <a:pt x="1462" y="22228"/>
                      </a:lnTo>
                      <a:close/>
                    </a:path>
                  </a:pathLst>
                </a:custGeom>
                <a:solidFill>
                  <a:srgbClr val="E9F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2330500" y="3661875"/>
                  <a:ext cx="36550" cy="600100"/>
                </a:xfrm>
                <a:custGeom>
                  <a:rect b="b" l="l" r="r" t="t"/>
                  <a:pathLst>
                    <a:path extrusionOk="0" fill="none" h="24004" w="1462">
                      <a:moveTo>
                        <a:pt x="1462" y="1"/>
                      </a:moveTo>
                      <a:lnTo>
                        <a:pt x="1" y="1"/>
                      </a:lnTo>
                      <a:lnTo>
                        <a:pt x="1" y="24004"/>
                      </a:lnTo>
                      <a:lnTo>
                        <a:pt x="1462" y="24004"/>
                      </a:lnTo>
                      <a:lnTo>
                        <a:pt x="146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330500" y="3106200"/>
                  <a:ext cx="36550" cy="503400"/>
                </a:xfrm>
                <a:custGeom>
                  <a:rect b="b" l="l" r="r" t="t"/>
                  <a:pathLst>
                    <a:path extrusionOk="0" fill="none" h="20136" w="1462">
                      <a:moveTo>
                        <a:pt x="1462" y="1"/>
                      </a:moveTo>
                      <a:lnTo>
                        <a:pt x="1" y="1"/>
                      </a:lnTo>
                      <a:lnTo>
                        <a:pt x="1" y="40"/>
                      </a:lnTo>
                      <a:lnTo>
                        <a:pt x="1" y="20135"/>
                      </a:lnTo>
                      <a:lnTo>
                        <a:pt x="1462" y="20135"/>
                      </a:lnTo>
                      <a:lnTo>
                        <a:pt x="146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2293000" y="3107200"/>
                  <a:ext cx="37525" cy="1155775"/>
                </a:xfrm>
                <a:custGeom>
                  <a:rect b="b" l="l" r="r" t="t"/>
                  <a:pathLst>
                    <a:path extrusionOk="0" h="46231" w="1501">
                      <a:moveTo>
                        <a:pt x="1" y="0"/>
                      </a:moveTo>
                      <a:lnTo>
                        <a:pt x="1" y="46230"/>
                      </a:lnTo>
                      <a:lnTo>
                        <a:pt x="1501" y="46230"/>
                      </a:lnTo>
                      <a:lnTo>
                        <a:pt x="1501"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2293000" y="3107200"/>
                  <a:ext cx="37525" cy="1155775"/>
                </a:xfrm>
                <a:custGeom>
                  <a:rect b="b" l="l" r="r" t="t"/>
                  <a:pathLst>
                    <a:path extrusionOk="0" fill="none" h="46231" w="1501">
                      <a:moveTo>
                        <a:pt x="1501" y="46230"/>
                      </a:moveTo>
                      <a:lnTo>
                        <a:pt x="1" y="46230"/>
                      </a:lnTo>
                      <a:lnTo>
                        <a:pt x="1" y="0"/>
                      </a:lnTo>
                      <a:lnTo>
                        <a:pt x="1501" y="0"/>
                      </a:lnTo>
                      <a:lnTo>
                        <a:pt x="1501" y="4623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2293000" y="3107200"/>
                  <a:ext cx="37525" cy="1155775"/>
                </a:xfrm>
                <a:custGeom>
                  <a:rect b="b" l="l" r="r" t="t"/>
                  <a:pathLst>
                    <a:path extrusionOk="0" h="46231" w="1501">
                      <a:moveTo>
                        <a:pt x="1" y="0"/>
                      </a:moveTo>
                      <a:lnTo>
                        <a:pt x="1" y="20095"/>
                      </a:lnTo>
                      <a:lnTo>
                        <a:pt x="1501" y="20095"/>
                      </a:lnTo>
                      <a:lnTo>
                        <a:pt x="1501" y="0"/>
                      </a:lnTo>
                      <a:close/>
                      <a:moveTo>
                        <a:pt x="1" y="22188"/>
                      </a:moveTo>
                      <a:lnTo>
                        <a:pt x="1" y="46230"/>
                      </a:lnTo>
                      <a:lnTo>
                        <a:pt x="1501" y="46230"/>
                      </a:lnTo>
                      <a:lnTo>
                        <a:pt x="1501" y="22188"/>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2293000" y="3661875"/>
                  <a:ext cx="37525" cy="601100"/>
                </a:xfrm>
                <a:custGeom>
                  <a:rect b="b" l="l" r="r" t="t"/>
                  <a:pathLst>
                    <a:path extrusionOk="0" fill="none" h="24044" w="1501">
                      <a:moveTo>
                        <a:pt x="1501" y="1"/>
                      </a:moveTo>
                      <a:lnTo>
                        <a:pt x="1" y="1"/>
                      </a:lnTo>
                      <a:lnTo>
                        <a:pt x="1" y="24043"/>
                      </a:lnTo>
                      <a:lnTo>
                        <a:pt x="1501" y="24043"/>
                      </a:lnTo>
                      <a:lnTo>
                        <a:pt x="150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2293000" y="3107200"/>
                  <a:ext cx="37525" cy="502400"/>
                </a:xfrm>
                <a:custGeom>
                  <a:rect b="b" l="l" r="r" t="t"/>
                  <a:pathLst>
                    <a:path extrusionOk="0" fill="none" h="20096" w="1501">
                      <a:moveTo>
                        <a:pt x="1501" y="0"/>
                      </a:moveTo>
                      <a:lnTo>
                        <a:pt x="1501" y="0"/>
                      </a:lnTo>
                      <a:lnTo>
                        <a:pt x="1" y="0"/>
                      </a:lnTo>
                      <a:lnTo>
                        <a:pt x="1" y="20095"/>
                      </a:lnTo>
                      <a:lnTo>
                        <a:pt x="1501" y="20095"/>
                      </a:lnTo>
                      <a:lnTo>
                        <a:pt x="150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2300900" y="4270850"/>
                  <a:ext cx="58250" cy="58250"/>
                </a:xfrm>
                <a:custGeom>
                  <a:rect b="b" l="l" r="r" t="t"/>
                  <a:pathLst>
                    <a:path extrusionOk="0" h="2330" w="2330">
                      <a:moveTo>
                        <a:pt x="908" y="0"/>
                      </a:moveTo>
                      <a:lnTo>
                        <a:pt x="711" y="79"/>
                      </a:lnTo>
                      <a:lnTo>
                        <a:pt x="514" y="198"/>
                      </a:lnTo>
                      <a:lnTo>
                        <a:pt x="356" y="316"/>
                      </a:lnTo>
                      <a:lnTo>
                        <a:pt x="198" y="513"/>
                      </a:lnTo>
                      <a:lnTo>
                        <a:pt x="79" y="711"/>
                      </a:lnTo>
                      <a:lnTo>
                        <a:pt x="40" y="908"/>
                      </a:lnTo>
                      <a:lnTo>
                        <a:pt x="0" y="1145"/>
                      </a:lnTo>
                      <a:lnTo>
                        <a:pt x="40" y="1382"/>
                      </a:lnTo>
                      <a:lnTo>
                        <a:pt x="79" y="1619"/>
                      </a:lnTo>
                      <a:lnTo>
                        <a:pt x="198" y="1816"/>
                      </a:lnTo>
                      <a:lnTo>
                        <a:pt x="356" y="1974"/>
                      </a:lnTo>
                      <a:lnTo>
                        <a:pt x="514" y="2132"/>
                      </a:lnTo>
                      <a:lnTo>
                        <a:pt x="711" y="2211"/>
                      </a:lnTo>
                      <a:lnTo>
                        <a:pt x="948" y="2290"/>
                      </a:lnTo>
                      <a:lnTo>
                        <a:pt x="1185" y="2329"/>
                      </a:lnTo>
                      <a:lnTo>
                        <a:pt x="1422" y="2290"/>
                      </a:lnTo>
                      <a:lnTo>
                        <a:pt x="1619" y="2211"/>
                      </a:lnTo>
                      <a:lnTo>
                        <a:pt x="1816" y="2093"/>
                      </a:lnTo>
                      <a:lnTo>
                        <a:pt x="1974" y="1974"/>
                      </a:lnTo>
                      <a:lnTo>
                        <a:pt x="2132" y="1777"/>
                      </a:lnTo>
                      <a:lnTo>
                        <a:pt x="2251" y="1579"/>
                      </a:lnTo>
                      <a:lnTo>
                        <a:pt x="2290" y="1382"/>
                      </a:lnTo>
                      <a:lnTo>
                        <a:pt x="2330" y="1145"/>
                      </a:lnTo>
                      <a:lnTo>
                        <a:pt x="2290" y="908"/>
                      </a:lnTo>
                      <a:lnTo>
                        <a:pt x="2251" y="711"/>
                      </a:lnTo>
                      <a:lnTo>
                        <a:pt x="2132" y="513"/>
                      </a:lnTo>
                      <a:lnTo>
                        <a:pt x="1974" y="316"/>
                      </a:lnTo>
                      <a:lnTo>
                        <a:pt x="1816" y="198"/>
                      </a:lnTo>
                      <a:lnTo>
                        <a:pt x="1619" y="79"/>
                      </a:lnTo>
                      <a:lnTo>
                        <a:pt x="142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2297925" y="4262950"/>
                  <a:ext cx="65175" cy="11875"/>
                </a:xfrm>
                <a:custGeom>
                  <a:rect b="b" l="l" r="r" t="t"/>
                  <a:pathLst>
                    <a:path extrusionOk="0" h="475" w="2607">
                      <a:moveTo>
                        <a:pt x="1" y="0"/>
                      </a:moveTo>
                      <a:lnTo>
                        <a:pt x="1" y="474"/>
                      </a:lnTo>
                      <a:lnTo>
                        <a:pt x="2607" y="474"/>
                      </a:lnTo>
                      <a:lnTo>
                        <a:pt x="260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633700" y="3609575"/>
                  <a:ext cx="164850" cy="52325"/>
                </a:xfrm>
                <a:custGeom>
                  <a:rect b="b" l="l" r="r" t="t"/>
                  <a:pathLst>
                    <a:path extrusionOk="0" h="2093" w="6594">
                      <a:moveTo>
                        <a:pt x="1" y="0"/>
                      </a:moveTo>
                      <a:lnTo>
                        <a:pt x="1" y="2093"/>
                      </a:lnTo>
                      <a:lnTo>
                        <a:pt x="6594" y="2093"/>
                      </a:lnTo>
                      <a:lnTo>
                        <a:pt x="6594"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633700" y="3609575"/>
                  <a:ext cx="164850" cy="52325"/>
                </a:xfrm>
                <a:custGeom>
                  <a:rect b="b" l="l" r="r" t="t"/>
                  <a:pathLst>
                    <a:path extrusionOk="0" fill="none" h="2093" w="6594">
                      <a:moveTo>
                        <a:pt x="6594" y="0"/>
                      </a:moveTo>
                      <a:lnTo>
                        <a:pt x="6594" y="2093"/>
                      </a:lnTo>
                      <a:lnTo>
                        <a:pt x="1" y="2093"/>
                      </a:lnTo>
                      <a:lnTo>
                        <a:pt x="1" y="0"/>
                      </a:lnTo>
                      <a:lnTo>
                        <a:pt x="659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33700" y="3609575"/>
                  <a:ext cx="164850" cy="52325"/>
                </a:xfrm>
                <a:custGeom>
                  <a:rect b="b" l="l" r="r" t="t"/>
                  <a:pathLst>
                    <a:path extrusionOk="0" h="2093" w="6594">
                      <a:moveTo>
                        <a:pt x="1" y="0"/>
                      </a:moveTo>
                      <a:lnTo>
                        <a:pt x="1" y="2093"/>
                      </a:lnTo>
                      <a:lnTo>
                        <a:pt x="6594" y="2093"/>
                      </a:lnTo>
                      <a:lnTo>
                        <a:pt x="6594" y="0"/>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33700" y="3609575"/>
                  <a:ext cx="164850" cy="52325"/>
                </a:xfrm>
                <a:custGeom>
                  <a:rect b="b" l="l" r="r" t="t"/>
                  <a:pathLst>
                    <a:path extrusionOk="0" fill="none" h="2093" w="6594">
                      <a:moveTo>
                        <a:pt x="6594" y="0"/>
                      </a:moveTo>
                      <a:lnTo>
                        <a:pt x="2646" y="0"/>
                      </a:lnTo>
                      <a:lnTo>
                        <a:pt x="1145" y="0"/>
                      </a:lnTo>
                      <a:lnTo>
                        <a:pt x="1145" y="0"/>
                      </a:lnTo>
                      <a:lnTo>
                        <a:pt x="1" y="0"/>
                      </a:lnTo>
                      <a:lnTo>
                        <a:pt x="1" y="2093"/>
                      </a:lnTo>
                      <a:lnTo>
                        <a:pt x="6594" y="2093"/>
                      </a:lnTo>
                      <a:lnTo>
                        <a:pt x="659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831100" y="3609575"/>
                  <a:ext cx="674125" cy="52325"/>
                </a:xfrm>
                <a:custGeom>
                  <a:rect b="b" l="l" r="r" t="t"/>
                  <a:pathLst>
                    <a:path extrusionOk="0" h="2093" w="26965">
                      <a:moveTo>
                        <a:pt x="0" y="0"/>
                      </a:moveTo>
                      <a:lnTo>
                        <a:pt x="0" y="2093"/>
                      </a:lnTo>
                      <a:lnTo>
                        <a:pt x="26965" y="2093"/>
                      </a:lnTo>
                      <a:lnTo>
                        <a:pt x="26965"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831100" y="3609575"/>
                  <a:ext cx="674125" cy="52325"/>
                </a:xfrm>
                <a:custGeom>
                  <a:rect b="b" l="l" r="r" t="t"/>
                  <a:pathLst>
                    <a:path extrusionOk="0" fill="none" h="2093" w="26965">
                      <a:moveTo>
                        <a:pt x="26965" y="0"/>
                      </a:moveTo>
                      <a:lnTo>
                        <a:pt x="26965" y="2093"/>
                      </a:lnTo>
                      <a:lnTo>
                        <a:pt x="0" y="2093"/>
                      </a:lnTo>
                      <a:lnTo>
                        <a:pt x="0" y="0"/>
                      </a:lnTo>
                      <a:lnTo>
                        <a:pt x="2696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1831100" y="3609575"/>
                  <a:ext cx="674125" cy="52325"/>
                </a:xfrm>
                <a:custGeom>
                  <a:rect b="b" l="l" r="r" t="t"/>
                  <a:pathLst>
                    <a:path extrusionOk="0" h="2093" w="26965">
                      <a:moveTo>
                        <a:pt x="0" y="0"/>
                      </a:moveTo>
                      <a:lnTo>
                        <a:pt x="0" y="2093"/>
                      </a:lnTo>
                      <a:lnTo>
                        <a:pt x="26965" y="2093"/>
                      </a:lnTo>
                      <a:lnTo>
                        <a:pt x="26965" y="0"/>
                      </a:lnTo>
                      <a:close/>
                    </a:path>
                  </a:pathLst>
                </a:custGeom>
                <a:solidFill>
                  <a:srgbClr val="E9F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1831100" y="3609575"/>
                  <a:ext cx="674125" cy="52325"/>
                </a:xfrm>
                <a:custGeom>
                  <a:rect b="b" l="l" r="r" t="t"/>
                  <a:pathLst>
                    <a:path extrusionOk="0" fill="none" h="2093" w="26965">
                      <a:moveTo>
                        <a:pt x="26965" y="0"/>
                      </a:moveTo>
                      <a:lnTo>
                        <a:pt x="25938" y="0"/>
                      </a:lnTo>
                      <a:lnTo>
                        <a:pt x="24438" y="0"/>
                      </a:lnTo>
                      <a:lnTo>
                        <a:pt x="19977" y="0"/>
                      </a:lnTo>
                      <a:lnTo>
                        <a:pt x="18477" y="0"/>
                      </a:lnTo>
                      <a:lnTo>
                        <a:pt x="10462" y="0"/>
                      </a:lnTo>
                      <a:lnTo>
                        <a:pt x="10462" y="0"/>
                      </a:lnTo>
                      <a:lnTo>
                        <a:pt x="10383" y="0"/>
                      </a:lnTo>
                      <a:lnTo>
                        <a:pt x="7422" y="0"/>
                      </a:lnTo>
                      <a:lnTo>
                        <a:pt x="7422" y="0"/>
                      </a:lnTo>
                      <a:lnTo>
                        <a:pt x="7343" y="0"/>
                      </a:lnTo>
                      <a:lnTo>
                        <a:pt x="6514" y="0"/>
                      </a:lnTo>
                      <a:lnTo>
                        <a:pt x="6514" y="0"/>
                      </a:lnTo>
                      <a:lnTo>
                        <a:pt x="6435" y="0"/>
                      </a:lnTo>
                      <a:lnTo>
                        <a:pt x="3198" y="0"/>
                      </a:lnTo>
                      <a:lnTo>
                        <a:pt x="3198" y="0"/>
                      </a:lnTo>
                      <a:lnTo>
                        <a:pt x="3119" y="0"/>
                      </a:lnTo>
                      <a:lnTo>
                        <a:pt x="711" y="0"/>
                      </a:lnTo>
                      <a:lnTo>
                        <a:pt x="0" y="0"/>
                      </a:lnTo>
                      <a:lnTo>
                        <a:pt x="0" y="2093"/>
                      </a:lnTo>
                      <a:lnTo>
                        <a:pt x="26965" y="2093"/>
                      </a:lnTo>
                      <a:lnTo>
                        <a:pt x="2696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999875" y="3460525"/>
                  <a:ext cx="107600" cy="149075"/>
                </a:xfrm>
                <a:custGeom>
                  <a:rect b="b" l="l" r="r" t="t"/>
                  <a:pathLst>
                    <a:path extrusionOk="0" h="5963" w="4304">
                      <a:moveTo>
                        <a:pt x="513" y="1"/>
                      </a:moveTo>
                      <a:lnTo>
                        <a:pt x="395" y="40"/>
                      </a:lnTo>
                      <a:lnTo>
                        <a:pt x="277" y="119"/>
                      </a:lnTo>
                      <a:lnTo>
                        <a:pt x="198" y="198"/>
                      </a:lnTo>
                      <a:lnTo>
                        <a:pt x="119" y="277"/>
                      </a:lnTo>
                      <a:lnTo>
                        <a:pt x="40" y="396"/>
                      </a:lnTo>
                      <a:lnTo>
                        <a:pt x="0" y="514"/>
                      </a:lnTo>
                      <a:lnTo>
                        <a:pt x="0" y="672"/>
                      </a:lnTo>
                      <a:lnTo>
                        <a:pt x="0" y="5291"/>
                      </a:lnTo>
                      <a:lnTo>
                        <a:pt x="0" y="5409"/>
                      </a:lnTo>
                      <a:lnTo>
                        <a:pt x="40" y="5567"/>
                      </a:lnTo>
                      <a:lnTo>
                        <a:pt x="119" y="5646"/>
                      </a:lnTo>
                      <a:lnTo>
                        <a:pt x="198" y="5765"/>
                      </a:lnTo>
                      <a:lnTo>
                        <a:pt x="277" y="5844"/>
                      </a:lnTo>
                      <a:lnTo>
                        <a:pt x="395" y="5883"/>
                      </a:lnTo>
                      <a:lnTo>
                        <a:pt x="513" y="5923"/>
                      </a:lnTo>
                      <a:lnTo>
                        <a:pt x="671" y="5962"/>
                      </a:lnTo>
                      <a:lnTo>
                        <a:pt x="3632" y="5962"/>
                      </a:lnTo>
                      <a:lnTo>
                        <a:pt x="3790" y="5923"/>
                      </a:lnTo>
                      <a:lnTo>
                        <a:pt x="3909" y="5883"/>
                      </a:lnTo>
                      <a:lnTo>
                        <a:pt x="3988" y="5844"/>
                      </a:lnTo>
                      <a:lnTo>
                        <a:pt x="4106" y="5765"/>
                      </a:lnTo>
                      <a:lnTo>
                        <a:pt x="4185" y="5646"/>
                      </a:lnTo>
                      <a:lnTo>
                        <a:pt x="4225" y="5567"/>
                      </a:lnTo>
                      <a:lnTo>
                        <a:pt x="4264" y="5409"/>
                      </a:lnTo>
                      <a:lnTo>
                        <a:pt x="4303" y="5291"/>
                      </a:lnTo>
                      <a:lnTo>
                        <a:pt x="4303" y="672"/>
                      </a:lnTo>
                      <a:lnTo>
                        <a:pt x="4264" y="514"/>
                      </a:lnTo>
                      <a:lnTo>
                        <a:pt x="4225" y="396"/>
                      </a:lnTo>
                      <a:lnTo>
                        <a:pt x="4185" y="277"/>
                      </a:lnTo>
                      <a:lnTo>
                        <a:pt x="4106" y="198"/>
                      </a:lnTo>
                      <a:lnTo>
                        <a:pt x="3988" y="119"/>
                      </a:lnTo>
                      <a:lnTo>
                        <a:pt x="3909" y="40"/>
                      </a:lnTo>
                      <a:lnTo>
                        <a:pt x="3790"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1999875" y="3460525"/>
                  <a:ext cx="107600" cy="149075"/>
                </a:xfrm>
                <a:custGeom>
                  <a:rect b="b" l="l" r="r" t="t"/>
                  <a:pathLst>
                    <a:path extrusionOk="0" fill="none" h="5963" w="4304">
                      <a:moveTo>
                        <a:pt x="671" y="1"/>
                      </a:moveTo>
                      <a:lnTo>
                        <a:pt x="3632" y="1"/>
                      </a:lnTo>
                      <a:lnTo>
                        <a:pt x="3632" y="1"/>
                      </a:lnTo>
                      <a:lnTo>
                        <a:pt x="3790" y="1"/>
                      </a:lnTo>
                      <a:lnTo>
                        <a:pt x="3909" y="40"/>
                      </a:lnTo>
                      <a:lnTo>
                        <a:pt x="3988" y="119"/>
                      </a:lnTo>
                      <a:lnTo>
                        <a:pt x="4106" y="198"/>
                      </a:lnTo>
                      <a:lnTo>
                        <a:pt x="4185" y="277"/>
                      </a:lnTo>
                      <a:lnTo>
                        <a:pt x="4225" y="396"/>
                      </a:lnTo>
                      <a:lnTo>
                        <a:pt x="4264" y="514"/>
                      </a:lnTo>
                      <a:lnTo>
                        <a:pt x="4303" y="672"/>
                      </a:lnTo>
                      <a:lnTo>
                        <a:pt x="4303" y="5291"/>
                      </a:lnTo>
                      <a:lnTo>
                        <a:pt x="4303" y="5291"/>
                      </a:lnTo>
                      <a:lnTo>
                        <a:pt x="4264" y="5409"/>
                      </a:lnTo>
                      <a:lnTo>
                        <a:pt x="4225" y="5567"/>
                      </a:lnTo>
                      <a:lnTo>
                        <a:pt x="4185" y="5646"/>
                      </a:lnTo>
                      <a:lnTo>
                        <a:pt x="4106" y="5765"/>
                      </a:lnTo>
                      <a:lnTo>
                        <a:pt x="3988" y="5844"/>
                      </a:lnTo>
                      <a:lnTo>
                        <a:pt x="3909" y="5883"/>
                      </a:lnTo>
                      <a:lnTo>
                        <a:pt x="3790" y="5923"/>
                      </a:lnTo>
                      <a:lnTo>
                        <a:pt x="3632" y="5962"/>
                      </a:lnTo>
                      <a:lnTo>
                        <a:pt x="671" y="5962"/>
                      </a:lnTo>
                      <a:lnTo>
                        <a:pt x="671" y="5962"/>
                      </a:lnTo>
                      <a:lnTo>
                        <a:pt x="513" y="5923"/>
                      </a:lnTo>
                      <a:lnTo>
                        <a:pt x="395" y="5883"/>
                      </a:lnTo>
                      <a:lnTo>
                        <a:pt x="277" y="5844"/>
                      </a:lnTo>
                      <a:lnTo>
                        <a:pt x="198" y="5765"/>
                      </a:lnTo>
                      <a:lnTo>
                        <a:pt x="119" y="5646"/>
                      </a:lnTo>
                      <a:lnTo>
                        <a:pt x="40" y="5567"/>
                      </a:lnTo>
                      <a:lnTo>
                        <a:pt x="0" y="5409"/>
                      </a:lnTo>
                      <a:lnTo>
                        <a:pt x="0" y="5291"/>
                      </a:lnTo>
                      <a:lnTo>
                        <a:pt x="0" y="672"/>
                      </a:lnTo>
                      <a:lnTo>
                        <a:pt x="0" y="672"/>
                      </a:lnTo>
                      <a:lnTo>
                        <a:pt x="0" y="514"/>
                      </a:lnTo>
                      <a:lnTo>
                        <a:pt x="40" y="396"/>
                      </a:lnTo>
                      <a:lnTo>
                        <a:pt x="119" y="277"/>
                      </a:lnTo>
                      <a:lnTo>
                        <a:pt x="198" y="198"/>
                      </a:lnTo>
                      <a:lnTo>
                        <a:pt x="277" y="119"/>
                      </a:lnTo>
                      <a:lnTo>
                        <a:pt x="395" y="40"/>
                      </a:lnTo>
                      <a:lnTo>
                        <a:pt x="513" y="1"/>
                      </a:lnTo>
                      <a:lnTo>
                        <a:pt x="67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2004800" y="3460525"/>
                  <a:ext cx="102675" cy="149075"/>
                </a:xfrm>
                <a:custGeom>
                  <a:rect b="b" l="l" r="r" t="t"/>
                  <a:pathLst>
                    <a:path extrusionOk="0" h="5963" w="4107">
                      <a:moveTo>
                        <a:pt x="474" y="1"/>
                      </a:moveTo>
                      <a:lnTo>
                        <a:pt x="316" y="40"/>
                      </a:lnTo>
                      <a:lnTo>
                        <a:pt x="198" y="80"/>
                      </a:lnTo>
                      <a:lnTo>
                        <a:pt x="198" y="198"/>
                      </a:lnTo>
                      <a:lnTo>
                        <a:pt x="198" y="5251"/>
                      </a:lnTo>
                      <a:lnTo>
                        <a:pt x="159" y="5370"/>
                      </a:lnTo>
                      <a:lnTo>
                        <a:pt x="119" y="5528"/>
                      </a:lnTo>
                      <a:lnTo>
                        <a:pt x="80" y="5646"/>
                      </a:lnTo>
                      <a:lnTo>
                        <a:pt x="1" y="5725"/>
                      </a:lnTo>
                      <a:lnTo>
                        <a:pt x="80" y="5844"/>
                      </a:lnTo>
                      <a:lnTo>
                        <a:pt x="198" y="5883"/>
                      </a:lnTo>
                      <a:lnTo>
                        <a:pt x="316" y="5923"/>
                      </a:lnTo>
                      <a:lnTo>
                        <a:pt x="474" y="5962"/>
                      </a:lnTo>
                      <a:lnTo>
                        <a:pt x="3435" y="5962"/>
                      </a:lnTo>
                      <a:lnTo>
                        <a:pt x="3593" y="5923"/>
                      </a:lnTo>
                      <a:lnTo>
                        <a:pt x="3712" y="5883"/>
                      </a:lnTo>
                      <a:lnTo>
                        <a:pt x="3791" y="5844"/>
                      </a:lnTo>
                      <a:lnTo>
                        <a:pt x="3909" y="5765"/>
                      </a:lnTo>
                      <a:lnTo>
                        <a:pt x="3988" y="5646"/>
                      </a:lnTo>
                      <a:lnTo>
                        <a:pt x="4028" y="5567"/>
                      </a:lnTo>
                      <a:lnTo>
                        <a:pt x="4067" y="5409"/>
                      </a:lnTo>
                      <a:lnTo>
                        <a:pt x="4106" y="5291"/>
                      </a:lnTo>
                      <a:lnTo>
                        <a:pt x="4106" y="672"/>
                      </a:lnTo>
                      <a:lnTo>
                        <a:pt x="4067" y="514"/>
                      </a:lnTo>
                      <a:lnTo>
                        <a:pt x="4028" y="396"/>
                      </a:lnTo>
                      <a:lnTo>
                        <a:pt x="3988" y="277"/>
                      </a:lnTo>
                      <a:lnTo>
                        <a:pt x="3909" y="198"/>
                      </a:lnTo>
                      <a:lnTo>
                        <a:pt x="3791" y="119"/>
                      </a:lnTo>
                      <a:lnTo>
                        <a:pt x="3712" y="40"/>
                      </a:lnTo>
                      <a:lnTo>
                        <a:pt x="3593" y="1"/>
                      </a:lnTo>
                      <a:close/>
                    </a:path>
                  </a:pathLst>
                </a:custGeom>
                <a:solidFill>
                  <a:srgbClr val="B2C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04800" y="3460525"/>
                  <a:ext cx="102675" cy="149075"/>
                </a:xfrm>
                <a:custGeom>
                  <a:rect b="b" l="l" r="r" t="t"/>
                  <a:pathLst>
                    <a:path extrusionOk="0" fill="none" h="5963" w="4107">
                      <a:moveTo>
                        <a:pt x="3435" y="1"/>
                      </a:moveTo>
                      <a:lnTo>
                        <a:pt x="474" y="1"/>
                      </a:lnTo>
                      <a:lnTo>
                        <a:pt x="474" y="1"/>
                      </a:lnTo>
                      <a:lnTo>
                        <a:pt x="316" y="40"/>
                      </a:lnTo>
                      <a:lnTo>
                        <a:pt x="198" y="80"/>
                      </a:lnTo>
                      <a:lnTo>
                        <a:pt x="198" y="80"/>
                      </a:lnTo>
                      <a:lnTo>
                        <a:pt x="198" y="198"/>
                      </a:lnTo>
                      <a:lnTo>
                        <a:pt x="198" y="5251"/>
                      </a:lnTo>
                      <a:lnTo>
                        <a:pt x="198" y="5251"/>
                      </a:lnTo>
                      <a:lnTo>
                        <a:pt x="198" y="5251"/>
                      </a:lnTo>
                      <a:lnTo>
                        <a:pt x="159" y="5370"/>
                      </a:lnTo>
                      <a:lnTo>
                        <a:pt x="119" y="5528"/>
                      </a:lnTo>
                      <a:lnTo>
                        <a:pt x="80" y="5646"/>
                      </a:lnTo>
                      <a:lnTo>
                        <a:pt x="1" y="5725"/>
                      </a:lnTo>
                      <a:lnTo>
                        <a:pt x="1" y="5725"/>
                      </a:lnTo>
                      <a:lnTo>
                        <a:pt x="80" y="5844"/>
                      </a:lnTo>
                      <a:lnTo>
                        <a:pt x="198" y="5883"/>
                      </a:lnTo>
                      <a:lnTo>
                        <a:pt x="316" y="5923"/>
                      </a:lnTo>
                      <a:lnTo>
                        <a:pt x="474" y="5962"/>
                      </a:lnTo>
                      <a:lnTo>
                        <a:pt x="3435" y="5962"/>
                      </a:lnTo>
                      <a:lnTo>
                        <a:pt x="3435" y="5962"/>
                      </a:lnTo>
                      <a:lnTo>
                        <a:pt x="3593" y="5923"/>
                      </a:lnTo>
                      <a:lnTo>
                        <a:pt x="3712" y="5883"/>
                      </a:lnTo>
                      <a:lnTo>
                        <a:pt x="3791" y="5844"/>
                      </a:lnTo>
                      <a:lnTo>
                        <a:pt x="3909" y="5765"/>
                      </a:lnTo>
                      <a:lnTo>
                        <a:pt x="3988" y="5646"/>
                      </a:lnTo>
                      <a:lnTo>
                        <a:pt x="4028" y="5567"/>
                      </a:lnTo>
                      <a:lnTo>
                        <a:pt x="4067" y="5409"/>
                      </a:lnTo>
                      <a:lnTo>
                        <a:pt x="4106" y="5291"/>
                      </a:lnTo>
                      <a:lnTo>
                        <a:pt x="4106" y="672"/>
                      </a:lnTo>
                      <a:lnTo>
                        <a:pt x="4106" y="672"/>
                      </a:lnTo>
                      <a:lnTo>
                        <a:pt x="4067" y="514"/>
                      </a:lnTo>
                      <a:lnTo>
                        <a:pt x="4028" y="396"/>
                      </a:lnTo>
                      <a:lnTo>
                        <a:pt x="3988" y="277"/>
                      </a:lnTo>
                      <a:lnTo>
                        <a:pt x="3909" y="198"/>
                      </a:lnTo>
                      <a:lnTo>
                        <a:pt x="3791" y="119"/>
                      </a:lnTo>
                      <a:lnTo>
                        <a:pt x="3712" y="40"/>
                      </a:lnTo>
                      <a:lnTo>
                        <a:pt x="3593" y="1"/>
                      </a:lnTo>
                      <a:lnTo>
                        <a:pt x="343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69950" y="3502975"/>
                  <a:ext cx="37525" cy="75025"/>
                </a:xfrm>
                <a:custGeom>
                  <a:rect b="b" l="l" r="r" t="t"/>
                  <a:pathLst>
                    <a:path extrusionOk="0" h="3001" w="1501">
                      <a:moveTo>
                        <a:pt x="0" y="0"/>
                      </a:moveTo>
                      <a:lnTo>
                        <a:pt x="0" y="3001"/>
                      </a:lnTo>
                      <a:lnTo>
                        <a:pt x="1500" y="3001"/>
                      </a:lnTo>
                      <a:lnTo>
                        <a:pt x="15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022575" y="3502975"/>
                  <a:ext cx="37525" cy="75025"/>
                </a:xfrm>
                <a:custGeom>
                  <a:rect b="b" l="l" r="r" t="t"/>
                  <a:pathLst>
                    <a:path extrusionOk="0" h="3001" w="1501">
                      <a:moveTo>
                        <a:pt x="0" y="0"/>
                      </a:moveTo>
                      <a:lnTo>
                        <a:pt x="0" y="3001"/>
                      </a:lnTo>
                      <a:lnTo>
                        <a:pt x="1500" y="3001"/>
                      </a:lnTo>
                      <a:lnTo>
                        <a:pt x="15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014675" y="3440800"/>
                  <a:ext cx="78000" cy="19750"/>
                </a:xfrm>
                <a:custGeom>
                  <a:rect b="b" l="l" r="r" t="t"/>
                  <a:pathLst>
                    <a:path extrusionOk="0" h="790" w="3120">
                      <a:moveTo>
                        <a:pt x="119" y="0"/>
                      </a:moveTo>
                      <a:lnTo>
                        <a:pt x="40" y="40"/>
                      </a:lnTo>
                      <a:lnTo>
                        <a:pt x="0" y="119"/>
                      </a:lnTo>
                      <a:lnTo>
                        <a:pt x="0" y="198"/>
                      </a:lnTo>
                      <a:lnTo>
                        <a:pt x="0" y="592"/>
                      </a:lnTo>
                      <a:lnTo>
                        <a:pt x="0" y="671"/>
                      </a:lnTo>
                      <a:lnTo>
                        <a:pt x="40" y="750"/>
                      </a:lnTo>
                      <a:lnTo>
                        <a:pt x="119" y="790"/>
                      </a:lnTo>
                      <a:lnTo>
                        <a:pt x="3001" y="790"/>
                      </a:lnTo>
                      <a:lnTo>
                        <a:pt x="3080" y="750"/>
                      </a:lnTo>
                      <a:lnTo>
                        <a:pt x="3119" y="671"/>
                      </a:lnTo>
                      <a:lnTo>
                        <a:pt x="3119" y="592"/>
                      </a:lnTo>
                      <a:lnTo>
                        <a:pt x="3119" y="198"/>
                      </a:lnTo>
                      <a:lnTo>
                        <a:pt x="3119" y="119"/>
                      </a:lnTo>
                      <a:lnTo>
                        <a:pt x="3080" y="40"/>
                      </a:lnTo>
                      <a:lnTo>
                        <a:pt x="3001"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1893275" y="3447700"/>
                  <a:ext cx="116500" cy="161900"/>
                </a:xfrm>
                <a:custGeom>
                  <a:rect b="b" l="l" r="r" t="t"/>
                  <a:pathLst>
                    <a:path extrusionOk="0" h="6476" w="4660">
                      <a:moveTo>
                        <a:pt x="711" y="1"/>
                      </a:moveTo>
                      <a:lnTo>
                        <a:pt x="553" y="40"/>
                      </a:lnTo>
                      <a:lnTo>
                        <a:pt x="435" y="79"/>
                      </a:lnTo>
                      <a:lnTo>
                        <a:pt x="316" y="119"/>
                      </a:lnTo>
                      <a:lnTo>
                        <a:pt x="198" y="198"/>
                      </a:lnTo>
                      <a:lnTo>
                        <a:pt x="119" y="316"/>
                      </a:lnTo>
                      <a:lnTo>
                        <a:pt x="40" y="435"/>
                      </a:lnTo>
                      <a:lnTo>
                        <a:pt x="1" y="553"/>
                      </a:lnTo>
                      <a:lnTo>
                        <a:pt x="1" y="711"/>
                      </a:lnTo>
                      <a:lnTo>
                        <a:pt x="1" y="5764"/>
                      </a:lnTo>
                      <a:lnTo>
                        <a:pt x="1" y="5883"/>
                      </a:lnTo>
                      <a:lnTo>
                        <a:pt x="40" y="6041"/>
                      </a:lnTo>
                      <a:lnTo>
                        <a:pt x="119" y="6159"/>
                      </a:lnTo>
                      <a:lnTo>
                        <a:pt x="198" y="6238"/>
                      </a:lnTo>
                      <a:lnTo>
                        <a:pt x="316" y="6357"/>
                      </a:lnTo>
                      <a:lnTo>
                        <a:pt x="435" y="6396"/>
                      </a:lnTo>
                      <a:lnTo>
                        <a:pt x="553" y="6436"/>
                      </a:lnTo>
                      <a:lnTo>
                        <a:pt x="711" y="6475"/>
                      </a:lnTo>
                      <a:lnTo>
                        <a:pt x="3948" y="6475"/>
                      </a:lnTo>
                      <a:lnTo>
                        <a:pt x="4106" y="6436"/>
                      </a:lnTo>
                      <a:lnTo>
                        <a:pt x="4225" y="6396"/>
                      </a:lnTo>
                      <a:lnTo>
                        <a:pt x="4343" y="6357"/>
                      </a:lnTo>
                      <a:lnTo>
                        <a:pt x="4462" y="6238"/>
                      </a:lnTo>
                      <a:lnTo>
                        <a:pt x="4541" y="6159"/>
                      </a:lnTo>
                      <a:lnTo>
                        <a:pt x="4580" y="6041"/>
                      </a:lnTo>
                      <a:lnTo>
                        <a:pt x="4620" y="5883"/>
                      </a:lnTo>
                      <a:lnTo>
                        <a:pt x="4659" y="5764"/>
                      </a:lnTo>
                      <a:lnTo>
                        <a:pt x="4659" y="711"/>
                      </a:lnTo>
                      <a:lnTo>
                        <a:pt x="4620" y="553"/>
                      </a:lnTo>
                      <a:lnTo>
                        <a:pt x="4580" y="435"/>
                      </a:lnTo>
                      <a:lnTo>
                        <a:pt x="4541" y="316"/>
                      </a:lnTo>
                      <a:lnTo>
                        <a:pt x="4462" y="198"/>
                      </a:lnTo>
                      <a:lnTo>
                        <a:pt x="4343" y="119"/>
                      </a:lnTo>
                      <a:lnTo>
                        <a:pt x="4225" y="79"/>
                      </a:lnTo>
                      <a:lnTo>
                        <a:pt x="4106" y="40"/>
                      </a:lnTo>
                      <a:lnTo>
                        <a:pt x="3948"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893275" y="3447700"/>
                  <a:ext cx="116500" cy="161900"/>
                </a:xfrm>
                <a:custGeom>
                  <a:rect b="b" l="l" r="r" t="t"/>
                  <a:pathLst>
                    <a:path extrusionOk="0" fill="none" h="6476" w="4660">
                      <a:moveTo>
                        <a:pt x="711" y="1"/>
                      </a:moveTo>
                      <a:lnTo>
                        <a:pt x="3948" y="1"/>
                      </a:lnTo>
                      <a:lnTo>
                        <a:pt x="3948" y="1"/>
                      </a:lnTo>
                      <a:lnTo>
                        <a:pt x="4106" y="40"/>
                      </a:lnTo>
                      <a:lnTo>
                        <a:pt x="4225" y="79"/>
                      </a:lnTo>
                      <a:lnTo>
                        <a:pt x="4343" y="119"/>
                      </a:lnTo>
                      <a:lnTo>
                        <a:pt x="4462" y="198"/>
                      </a:lnTo>
                      <a:lnTo>
                        <a:pt x="4541" y="316"/>
                      </a:lnTo>
                      <a:lnTo>
                        <a:pt x="4580" y="435"/>
                      </a:lnTo>
                      <a:lnTo>
                        <a:pt x="4620" y="553"/>
                      </a:lnTo>
                      <a:lnTo>
                        <a:pt x="4659" y="711"/>
                      </a:lnTo>
                      <a:lnTo>
                        <a:pt x="4659" y="5764"/>
                      </a:lnTo>
                      <a:lnTo>
                        <a:pt x="4659" y="5764"/>
                      </a:lnTo>
                      <a:lnTo>
                        <a:pt x="4620" y="5883"/>
                      </a:lnTo>
                      <a:lnTo>
                        <a:pt x="4580" y="6041"/>
                      </a:lnTo>
                      <a:lnTo>
                        <a:pt x="4541" y="6159"/>
                      </a:lnTo>
                      <a:lnTo>
                        <a:pt x="4462" y="6238"/>
                      </a:lnTo>
                      <a:lnTo>
                        <a:pt x="4343" y="6357"/>
                      </a:lnTo>
                      <a:lnTo>
                        <a:pt x="4225" y="6396"/>
                      </a:lnTo>
                      <a:lnTo>
                        <a:pt x="4106" y="6436"/>
                      </a:lnTo>
                      <a:lnTo>
                        <a:pt x="3948" y="6475"/>
                      </a:lnTo>
                      <a:lnTo>
                        <a:pt x="711" y="6475"/>
                      </a:lnTo>
                      <a:lnTo>
                        <a:pt x="711" y="6475"/>
                      </a:lnTo>
                      <a:lnTo>
                        <a:pt x="553" y="6436"/>
                      </a:lnTo>
                      <a:lnTo>
                        <a:pt x="435" y="6396"/>
                      </a:lnTo>
                      <a:lnTo>
                        <a:pt x="316" y="6357"/>
                      </a:lnTo>
                      <a:lnTo>
                        <a:pt x="198" y="6238"/>
                      </a:lnTo>
                      <a:lnTo>
                        <a:pt x="119" y="6159"/>
                      </a:lnTo>
                      <a:lnTo>
                        <a:pt x="40" y="6041"/>
                      </a:lnTo>
                      <a:lnTo>
                        <a:pt x="1" y="5883"/>
                      </a:lnTo>
                      <a:lnTo>
                        <a:pt x="1" y="5764"/>
                      </a:lnTo>
                      <a:lnTo>
                        <a:pt x="1" y="711"/>
                      </a:lnTo>
                      <a:lnTo>
                        <a:pt x="1" y="711"/>
                      </a:lnTo>
                      <a:lnTo>
                        <a:pt x="1" y="553"/>
                      </a:lnTo>
                      <a:lnTo>
                        <a:pt x="40" y="435"/>
                      </a:lnTo>
                      <a:lnTo>
                        <a:pt x="119" y="316"/>
                      </a:lnTo>
                      <a:lnTo>
                        <a:pt x="198" y="198"/>
                      </a:lnTo>
                      <a:lnTo>
                        <a:pt x="316" y="119"/>
                      </a:lnTo>
                      <a:lnTo>
                        <a:pt x="435" y="79"/>
                      </a:lnTo>
                      <a:lnTo>
                        <a:pt x="553" y="40"/>
                      </a:lnTo>
                      <a:lnTo>
                        <a:pt x="71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1893275" y="3447700"/>
                  <a:ext cx="116500" cy="161900"/>
                </a:xfrm>
                <a:custGeom>
                  <a:rect b="b" l="l" r="r" t="t"/>
                  <a:pathLst>
                    <a:path extrusionOk="0" h="6476" w="4660">
                      <a:moveTo>
                        <a:pt x="711" y="1"/>
                      </a:moveTo>
                      <a:lnTo>
                        <a:pt x="553" y="40"/>
                      </a:lnTo>
                      <a:lnTo>
                        <a:pt x="435" y="79"/>
                      </a:lnTo>
                      <a:lnTo>
                        <a:pt x="316" y="119"/>
                      </a:lnTo>
                      <a:lnTo>
                        <a:pt x="198" y="198"/>
                      </a:lnTo>
                      <a:lnTo>
                        <a:pt x="119" y="316"/>
                      </a:lnTo>
                      <a:lnTo>
                        <a:pt x="40" y="435"/>
                      </a:lnTo>
                      <a:lnTo>
                        <a:pt x="1" y="553"/>
                      </a:lnTo>
                      <a:lnTo>
                        <a:pt x="1" y="711"/>
                      </a:lnTo>
                      <a:lnTo>
                        <a:pt x="1" y="5764"/>
                      </a:lnTo>
                      <a:lnTo>
                        <a:pt x="1" y="5883"/>
                      </a:lnTo>
                      <a:lnTo>
                        <a:pt x="40" y="6041"/>
                      </a:lnTo>
                      <a:lnTo>
                        <a:pt x="119" y="6159"/>
                      </a:lnTo>
                      <a:lnTo>
                        <a:pt x="198" y="6238"/>
                      </a:lnTo>
                      <a:lnTo>
                        <a:pt x="316" y="6357"/>
                      </a:lnTo>
                      <a:lnTo>
                        <a:pt x="435" y="6396"/>
                      </a:lnTo>
                      <a:lnTo>
                        <a:pt x="553" y="6436"/>
                      </a:lnTo>
                      <a:lnTo>
                        <a:pt x="711" y="6475"/>
                      </a:lnTo>
                      <a:lnTo>
                        <a:pt x="3948" y="6475"/>
                      </a:lnTo>
                      <a:lnTo>
                        <a:pt x="4106" y="6436"/>
                      </a:lnTo>
                      <a:lnTo>
                        <a:pt x="4225" y="6396"/>
                      </a:lnTo>
                      <a:lnTo>
                        <a:pt x="4343" y="6357"/>
                      </a:lnTo>
                      <a:lnTo>
                        <a:pt x="4462" y="6238"/>
                      </a:lnTo>
                      <a:lnTo>
                        <a:pt x="4541" y="6159"/>
                      </a:lnTo>
                      <a:lnTo>
                        <a:pt x="4580" y="6041"/>
                      </a:lnTo>
                      <a:lnTo>
                        <a:pt x="4620" y="5883"/>
                      </a:lnTo>
                      <a:lnTo>
                        <a:pt x="4659" y="5764"/>
                      </a:lnTo>
                      <a:lnTo>
                        <a:pt x="4659" y="711"/>
                      </a:lnTo>
                      <a:lnTo>
                        <a:pt x="4659" y="593"/>
                      </a:lnTo>
                      <a:lnTo>
                        <a:pt x="4541" y="356"/>
                      </a:lnTo>
                      <a:lnTo>
                        <a:pt x="4383" y="158"/>
                      </a:lnTo>
                      <a:lnTo>
                        <a:pt x="4185" y="40"/>
                      </a:lnTo>
                      <a:lnTo>
                        <a:pt x="3948" y="1"/>
                      </a:lnTo>
                      <a:close/>
                    </a:path>
                  </a:pathLst>
                </a:custGeom>
                <a:solidFill>
                  <a:srgbClr val="C8D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893275" y="3447700"/>
                  <a:ext cx="116500" cy="161900"/>
                </a:xfrm>
                <a:custGeom>
                  <a:rect b="b" l="l" r="r" t="t"/>
                  <a:pathLst>
                    <a:path extrusionOk="0" fill="none" h="6476" w="4660">
                      <a:moveTo>
                        <a:pt x="3948" y="1"/>
                      </a:moveTo>
                      <a:lnTo>
                        <a:pt x="711" y="1"/>
                      </a:lnTo>
                      <a:lnTo>
                        <a:pt x="711" y="1"/>
                      </a:lnTo>
                      <a:lnTo>
                        <a:pt x="553" y="40"/>
                      </a:lnTo>
                      <a:lnTo>
                        <a:pt x="435" y="79"/>
                      </a:lnTo>
                      <a:lnTo>
                        <a:pt x="316" y="119"/>
                      </a:lnTo>
                      <a:lnTo>
                        <a:pt x="198" y="198"/>
                      </a:lnTo>
                      <a:lnTo>
                        <a:pt x="119" y="316"/>
                      </a:lnTo>
                      <a:lnTo>
                        <a:pt x="40" y="435"/>
                      </a:lnTo>
                      <a:lnTo>
                        <a:pt x="1" y="553"/>
                      </a:lnTo>
                      <a:lnTo>
                        <a:pt x="1" y="711"/>
                      </a:lnTo>
                      <a:lnTo>
                        <a:pt x="1" y="5764"/>
                      </a:lnTo>
                      <a:lnTo>
                        <a:pt x="1" y="5764"/>
                      </a:lnTo>
                      <a:lnTo>
                        <a:pt x="1" y="5883"/>
                      </a:lnTo>
                      <a:lnTo>
                        <a:pt x="40" y="6041"/>
                      </a:lnTo>
                      <a:lnTo>
                        <a:pt x="119" y="6159"/>
                      </a:lnTo>
                      <a:lnTo>
                        <a:pt x="198" y="6238"/>
                      </a:lnTo>
                      <a:lnTo>
                        <a:pt x="316" y="6357"/>
                      </a:lnTo>
                      <a:lnTo>
                        <a:pt x="435" y="6396"/>
                      </a:lnTo>
                      <a:lnTo>
                        <a:pt x="553" y="6436"/>
                      </a:lnTo>
                      <a:lnTo>
                        <a:pt x="711" y="6475"/>
                      </a:lnTo>
                      <a:lnTo>
                        <a:pt x="3948" y="6475"/>
                      </a:lnTo>
                      <a:lnTo>
                        <a:pt x="3948" y="6475"/>
                      </a:lnTo>
                      <a:lnTo>
                        <a:pt x="4106" y="6436"/>
                      </a:lnTo>
                      <a:lnTo>
                        <a:pt x="4225" y="6396"/>
                      </a:lnTo>
                      <a:lnTo>
                        <a:pt x="4343" y="6357"/>
                      </a:lnTo>
                      <a:lnTo>
                        <a:pt x="4462" y="6238"/>
                      </a:lnTo>
                      <a:lnTo>
                        <a:pt x="4541" y="6159"/>
                      </a:lnTo>
                      <a:lnTo>
                        <a:pt x="4580" y="6041"/>
                      </a:lnTo>
                      <a:lnTo>
                        <a:pt x="4620" y="5883"/>
                      </a:lnTo>
                      <a:lnTo>
                        <a:pt x="4659" y="5764"/>
                      </a:lnTo>
                      <a:lnTo>
                        <a:pt x="4659" y="711"/>
                      </a:lnTo>
                      <a:lnTo>
                        <a:pt x="4659" y="711"/>
                      </a:lnTo>
                      <a:lnTo>
                        <a:pt x="4659" y="593"/>
                      </a:lnTo>
                      <a:lnTo>
                        <a:pt x="4659" y="593"/>
                      </a:lnTo>
                      <a:lnTo>
                        <a:pt x="4541" y="356"/>
                      </a:lnTo>
                      <a:lnTo>
                        <a:pt x="4383" y="158"/>
                      </a:lnTo>
                      <a:lnTo>
                        <a:pt x="4185" y="40"/>
                      </a:lnTo>
                      <a:lnTo>
                        <a:pt x="394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1930775" y="3494100"/>
                  <a:ext cx="66150" cy="80950"/>
                </a:xfrm>
                <a:custGeom>
                  <a:rect b="b" l="l" r="r" t="t"/>
                  <a:pathLst>
                    <a:path extrusionOk="0" h="3238" w="2646">
                      <a:moveTo>
                        <a:pt x="1" y="0"/>
                      </a:moveTo>
                      <a:lnTo>
                        <a:pt x="1" y="3237"/>
                      </a:lnTo>
                      <a:lnTo>
                        <a:pt x="2646" y="3237"/>
                      </a:lnTo>
                      <a:lnTo>
                        <a:pt x="26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909075" y="3425975"/>
                  <a:ext cx="84900" cy="21750"/>
                </a:xfrm>
                <a:custGeom>
                  <a:rect b="b" l="l" r="r" t="t"/>
                  <a:pathLst>
                    <a:path extrusionOk="0" h="870" w="3396">
                      <a:moveTo>
                        <a:pt x="119" y="1"/>
                      </a:moveTo>
                      <a:lnTo>
                        <a:pt x="40" y="80"/>
                      </a:lnTo>
                      <a:lnTo>
                        <a:pt x="0" y="119"/>
                      </a:lnTo>
                      <a:lnTo>
                        <a:pt x="0" y="198"/>
                      </a:lnTo>
                      <a:lnTo>
                        <a:pt x="0" y="672"/>
                      </a:lnTo>
                      <a:lnTo>
                        <a:pt x="0" y="751"/>
                      </a:lnTo>
                      <a:lnTo>
                        <a:pt x="40" y="791"/>
                      </a:lnTo>
                      <a:lnTo>
                        <a:pt x="119" y="870"/>
                      </a:lnTo>
                      <a:lnTo>
                        <a:pt x="3277" y="870"/>
                      </a:lnTo>
                      <a:lnTo>
                        <a:pt x="3316" y="791"/>
                      </a:lnTo>
                      <a:lnTo>
                        <a:pt x="3395" y="751"/>
                      </a:lnTo>
                      <a:lnTo>
                        <a:pt x="3395" y="672"/>
                      </a:lnTo>
                      <a:lnTo>
                        <a:pt x="3395" y="198"/>
                      </a:lnTo>
                      <a:lnTo>
                        <a:pt x="3395" y="119"/>
                      </a:lnTo>
                      <a:lnTo>
                        <a:pt x="3316" y="80"/>
                      </a:lnTo>
                      <a:lnTo>
                        <a:pt x="3277"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710675" y="2866375"/>
                  <a:ext cx="247775" cy="153000"/>
                </a:xfrm>
                <a:custGeom>
                  <a:rect b="b" l="l" r="r" t="t"/>
                  <a:pathLst>
                    <a:path extrusionOk="0" h="6120" w="9911">
                      <a:moveTo>
                        <a:pt x="1" y="0"/>
                      </a:moveTo>
                      <a:lnTo>
                        <a:pt x="1" y="6120"/>
                      </a:lnTo>
                      <a:lnTo>
                        <a:pt x="9910" y="6120"/>
                      </a:lnTo>
                      <a:lnTo>
                        <a:pt x="9910"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710675" y="2866375"/>
                  <a:ext cx="247775" cy="153000"/>
                </a:xfrm>
                <a:custGeom>
                  <a:rect b="b" l="l" r="r" t="t"/>
                  <a:pathLst>
                    <a:path extrusionOk="0" fill="none" h="6120" w="9911">
                      <a:moveTo>
                        <a:pt x="1" y="0"/>
                      </a:moveTo>
                      <a:lnTo>
                        <a:pt x="9910" y="0"/>
                      </a:lnTo>
                      <a:lnTo>
                        <a:pt x="9910" y="6120"/>
                      </a:lnTo>
                      <a:lnTo>
                        <a:pt x="1" y="612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793600" y="2929525"/>
                  <a:ext cx="164850" cy="89850"/>
                </a:xfrm>
                <a:custGeom>
                  <a:rect b="b" l="l" r="r" t="t"/>
                  <a:pathLst>
                    <a:path extrusionOk="0" h="3594" w="6594">
                      <a:moveTo>
                        <a:pt x="0" y="1"/>
                      </a:moveTo>
                      <a:lnTo>
                        <a:pt x="0" y="554"/>
                      </a:lnTo>
                      <a:lnTo>
                        <a:pt x="6593" y="554"/>
                      </a:lnTo>
                      <a:lnTo>
                        <a:pt x="6593" y="1"/>
                      </a:lnTo>
                      <a:close/>
                      <a:moveTo>
                        <a:pt x="0" y="1067"/>
                      </a:moveTo>
                      <a:lnTo>
                        <a:pt x="0" y="3594"/>
                      </a:lnTo>
                      <a:lnTo>
                        <a:pt x="6593" y="3594"/>
                      </a:lnTo>
                      <a:lnTo>
                        <a:pt x="6593" y="1067"/>
                      </a:lnTo>
                      <a:close/>
                    </a:path>
                  </a:pathLst>
                </a:custGeom>
                <a:solidFill>
                  <a:srgbClr val="A7C8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1793600" y="2956175"/>
                  <a:ext cx="164850" cy="63200"/>
                </a:xfrm>
                <a:custGeom>
                  <a:rect b="b" l="l" r="r" t="t"/>
                  <a:pathLst>
                    <a:path extrusionOk="0" fill="none" h="2528" w="6594">
                      <a:moveTo>
                        <a:pt x="6593" y="1"/>
                      </a:moveTo>
                      <a:lnTo>
                        <a:pt x="0" y="1"/>
                      </a:lnTo>
                      <a:lnTo>
                        <a:pt x="0" y="2528"/>
                      </a:lnTo>
                      <a:lnTo>
                        <a:pt x="6593" y="2528"/>
                      </a:lnTo>
                      <a:lnTo>
                        <a:pt x="659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793600" y="2929525"/>
                  <a:ext cx="164850" cy="13850"/>
                </a:xfrm>
                <a:custGeom>
                  <a:rect b="b" l="l" r="r" t="t"/>
                  <a:pathLst>
                    <a:path extrusionOk="0" fill="none" h="554" w="6594">
                      <a:moveTo>
                        <a:pt x="6593" y="1"/>
                      </a:moveTo>
                      <a:lnTo>
                        <a:pt x="0" y="1"/>
                      </a:lnTo>
                      <a:lnTo>
                        <a:pt x="0" y="554"/>
                      </a:lnTo>
                      <a:lnTo>
                        <a:pt x="6593" y="554"/>
                      </a:lnTo>
                      <a:lnTo>
                        <a:pt x="659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710675" y="2866375"/>
                  <a:ext cx="247775" cy="63175"/>
                </a:xfrm>
                <a:custGeom>
                  <a:rect b="b" l="l" r="r" t="t"/>
                  <a:pathLst>
                    <a:path extrusionOk="0" h="2527" w="9911">
                      <a:moveTo>
                        <a:pt x="9910" y="0"/>
                      </a:moveTo>
                      <a:lnTo>
                        <a:pt x="1" y="0"/>
                      </a:lnTo>
                      <a:lnTo>
                        <a:pt x="1" y="0"/>
                      </a:lnTo>
                      <a:lnTo>
                        <a:pt x="3317" y="0"/>
                      </a:lnTo>
                      <a:lnTo>
                        <a:pt x="9910" y="0"/>
                      </a:lnTo>
                      <a:lnTo>
                        <a:pt x="9910" y="2527"/>
                      </a:lnTo>
                      <a:lnTo>
                        <a:pt x="99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710675" y="2866375"/>
                  <a:ext cx="247775" cy="63175"/>
                </a:xfrm>
                <a:custGeom>
                  <a:rect b="b" l="l" r="r" t="t"/>
                  <a:pathLst>
                    <a:path extrusionOk="0" fill="none" h="2527" w="9911">
                      <a:moveTo>
                        <a:pt x="9910" y="0"/>
                      </a:moveTo>
                      <a:lnTo>
                        <a:pt x="1" y="0"/>
                      </a:lnTo>
                      <a:lnTo>
                        <a:pt x="1" y="0"/>
                      </a:lnTo>
                      <a:lnTo>
                        <a:pt x="3317" y="0"/>
                      </a:lnTo>
                      <a:lnTo>
                        <a:pt x="9910" y="0"/>
                      </a:lnTo>
                      <a:lnTo>
                        <a:pt x="9910" y="2527"/>
                      </a:lnTo>
                      <a:lnTo>
                        <a:pt x="991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1710675" y="2866375"/>
                  <a:ext cx="82950" cy="63175"/>
                </a:xfrm>
                <a:custGeom>
                  <a:rect b="b" l="l" r="r" t="t"/>
                  <a:pathLst>
                    <a:path extrusionOk="0" h="2527" w="3318">
                      <a:moveTo>
                        <a:pt x="1" y="0"/>
                      </a:moveTo>
                      <a:lnTo>
                        <a:pt x="1" y="2527"/>
                      </a:lnTo>
                      <a:lnTo>
                        <a:pt x="3317" y="2527"/>
                      </a:lnTo>
                      <a:lnTo>
                        <a:pt x="3317" y="0"/>
                      </a:lnTo>
                      <a:close/>
                    </a:path>
                  </a:pathLst>
                </a:custGeom>
                <a:solidFill>
                  <a:srgbClr val="C8D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1710675" y="2866375"/>
                  <a:ext cx="82950" cy="63175"/>
                </a:xfrm>
                <a:custGeom>
                  <a:rect b="b" l="l" r="r" t="t"/>
                  <a:pathLst>
                    <a:path extrusionOk="0" fill="none" h="2527" w="3318">
                      <a:moveTo>
                        <a:pt x="3317" y="0"/>
                      </a:moveTo>
                      <a:lnTo>
                        <a:pt x="1" y="0"/>
                      </a:lnTo>
                      <a:lnTo>
                        <a:pt x="1" y="2527"/>
                      </a:lnTo>
                      <a:lnTo>
                        <a:pt x="3317" y="2527"/>
                      </a:lnTo>
                      <a:lnTo>
                        <a:pt x="331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793600" y="2866375"/>
                  <a:ext cx="164850" cy="63175"/>
                </a:xfrm>
                <a:custGeom>
                  <a:rect b="b" l="l" r="r" t="t"/>
                  <a:pathLst>
                    <a:path extrusionOk="0" h="2527" w="6594">
                      <a:moveTo>
                        <a:pt x="0" y="0"/>
                      </a:moveTo>
                      <a:lnTo>
                        <a:pt x="0" y="2527"/>
                      </a:lnTo>
                      <a:lnTo>
                        <a:pt x="6593" y="2527"/>
                      </a:lnTo>
                      <a:lnTo>
                        <a:pt x="6593" y="0"/>
                      </a:lnTo>
                      <a:close/>
                    </a:path>
                  </a:pathLst>
                </a:custGeom>
                <a:solidFill>
                  <a:srgbClr val="D3E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793600" y="2866375"/>
                  <a:ext cx="164850" cy="63175"/>
                </a:xfrm>
                <a:custGeom>
                  <a:rect b="b" l="l" r="r" t="t"/>
                  <a:pathLst>
                    <a:path extrusionOk="0" fill="none" h="2527" w="6594">
                      <a:moveTo>
                        <a:pt x="6593" y="0"/>
                      </a:moveTo>
                      <a:lnTo>
                        <a:pt x="0" y="0"/>
                      </a:lnTo>
                      <a:lnTo>
                        <a:pt x="0" y="2527"/>
                      </a:lnTo>
                      <a:lnTo>
                        <a:pt x="6593" y="2527"/>
                      </a:lnTo>
                      <a:lnTo>
                        <a:pt x="659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710675" y="2943350"/>
                  <a:ext cx="82950" cy="12850"/>
                </a:xfrm>
                <a:custGeom>
                  <a:rect b="b" l="l" r="r" t="t"/>
                  <a:pathLst>
                    <a:path extrusionOk="0" h="514" w="3318">
                      <a:moveTo>
                        <a:pt x="1" y="1"/>
                      </a:moveTo>
                      <a:lnTo>
                        <a:pt x="1" y="514"/>
                      </a:lnTo>
                      <a:lnTo>
                        <a:pt x="3317" y="514"/>
                      </a:lnTo>
                      <a:lnTo>
                        <a:pt x="3317" y="1"/>
                      </a:lnTo>
                      <a:close/>
                    </a:path>
                  </a:pathLst>
                </a:custGeom>
                <a:solidFill>
                  <a:srgbClr val="C8D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710675" y="2943350"/>
                  <a:ext cx="82950" cy="12850"/>
                </a:xfrm>
                <a:custGeom>
                  <a:rect b="b" l="l" r="r" t="t"/>
                  <a:pathLst>
                    <a:path extrusionOk="0" fill="none" h="514" w="3318">
                      <a:moveTo>
                        <a:pt x="3317" y="1"/>
                      </a:moveTo>
                      <a:lnTo>
                        <a:pt x="1" y="1"/>
                      </a:lnTo>
                      <a:lnTo>
                        <a:pt x="1" y="514"/>
                      </a:lnTo>
                      <a:lnTo>
                        <a:pt x="3317" y="514"/>
                      </a:lnTo>
                      <a:lnTo>
                        <a:pt x="331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1793600" y="2943350"/>
                  <a:ext cx="164850" cy="12850"/>
                </a:xfrm>
                <a:custGeom>
                  <a:rect b="b" l="l" r="r" t="t"/>
                  <a:pathLst>
                    <a:path extrusionOk="0" h="514" w="6594">
                      <a:moveTo>
                        <a:pt x="0" y="1"/>
                      </a:moveTo>
                      <a:lnTo>
                        <a:pt x="0" y="514"/>
                      </a:lnTo>
                      <a:lnTo>
                        <a:pt x="6593" y="514"/>
                      </a:lnTo>
                      <a:lnTo>
                        <a:pt x="6593" y="1"/>
                      </a:lnTo>
                      <a:close/>
                    </a:path>
                  </a:pathLst>
                </a:custGeom>
                <a:solidFill>
                  <a:srgbClr val="D3E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793600" y="2943350"/>
                  <a:ext cx="164850" cy="12850"/>
                </a:xfrm>
                <a:custGeom>
                  <a:rect b="b" l="l" r="r" t="t"/>
                  <a:pathLst>
                    <a:path extrusionOk="0" fill="none" h="514" w="6594">
                      <a:moveTo>
                        <a:pt x="6593" y="1"/>
                      </a:moveTo>
                      <a:lnTo>
                        <a:pt x="0" y="1"/>
                      </a:lnTo>
                      <a:lnTo>
                        <a:pt x="0" y="514"/>
                      </a:lnTo>
                      <a:lnTo>
                        <a:pt x="6593" y="514"/>
                      </a:lnTo>
                      <a:lnTo>
                        <a:pt x="659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806425" y="2970000"/>
                  <a:ext cx="139175" cy="35550"/>
                </a:xfrm>
                <a:custGeom>
                  <a:rect b="b" l="l" r="r" t="t"/>
                  <a:pathLst>
                    <a:path extrusionOk="0" h="1422" w="5567">
                      <a:moveTo>
                        <a:pt x="0" y="1"/>
                      </a:moveTo>
                      <a:lnTo>
                        <a:pt x="0" y="1422"/>
                      </a:lnTo>
                      <a:lnTo>
                        <a:pt x="5567" y="1422"/>
                      </a:lnTo>
                      <a:lnTo>
                        <a:pt x="55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2276225" y="2859450"/>
                  <a:ext cx="86875" cy="101700"/>
                </a:xfrm>
                <a:custGeom>
                  <a:rect b="b" l="l" r="r" t="t"/>
                  <a:pathLst>
                    <a:path extrusionOk="0" h="4068" w="3475">
                      <a:moveTo>
                        <a:pt x="3198" y="1"/>
                      </a:moveTo>
                      <a:lnTo>
                        <a:pt x="3080" y="40"/>
                      </a:lnTo>
                      <a:lnTo>
                        <a:pt x="3001" y="80"/>
                      </a:lnTo>
                      <a:lnTo>
                        <a:pt x="40" y="3633"/>
                      </a:lnTo>
                      <a:lnTo>
                        <a:pt x="0" y="3712"/>
                      </a:lnTo>
                      <a:lnTo>
                        <a:pt x="0" y="3830"/>
                      </a:lnTo>
                      <a:lnTo>
                        <a:pt x="0" y="3909"/>
                      </a:lnTo>
                      <a:lnTo>
                        <a:pt x="79" y="4028"/>
                      </a:lnTo>
                      <a:lnTo>
                        <a:pt x="198" y="4067"/>
                      </a:lnTo>
                      <a:lnTo>
                        <a:pt x="277" y="4067"/>
                      </a:lnTo>
                      <a:lnTo>
                        <a:pt x="395" y="4028"/>
                      </a:lnTo>
                      <a:lnTo>
                        <a:pt x="474" y="3988"/>
                      </a:lnTo>
                      <a:lnTo>
                        <a:pt x="3435" y="435"/>
                      </a:lnTo>
                      <a:lnTo>
                        <a:pt x="3475" y="356"/>
                      </a:lnTo>
                      <a:lnTo>
                        <a:pt x="3475" y="238"/>
                      </a:lnTo>
                      <a:lnTo>
                        <a:pt x="3475" y="159"/>
                      </a:lnTo>
                      <a:lnTo>
                        <a:pt x="3396" y="40"/>
                      </a:lnTo>
                      <a:lnTo>
                        <a:pt x="3277"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2276225" y="2859450"/>
                  <a:ext cx="86875" cy="101700"/>
                </a:xfrm>
                <a:custGeom>
                  <a:rect b="b" l="l" r="r" t="t"/>
                  <a:pathLst>
                    <a:path extrusionOk="0" fill="none" h="4068" w="3475">
                      <a:moveTo>
                        <a:pt x="79" y="4028"/>
                      </a:moveTo>
                      <a:lnTo>
                        <a:pt x="79" y="4028"/>
                      </a:lnTo>
                      <a:lnTo>
                        <a:pt x="0" y="3909"/>
                      </a:lnTo>
                      <a:lnTo>
                        <a:pt x="0" y="3830"/>
                      </a:lnTo>
                      <a:lnTo>
                        <a:pt x="0" y="3712"/>
                      </a:lnTo>
                      <a:lnTo>
                        <a:pt x="40" y="3633"/>
                      </a:lnTo>
                      <a:lnTo>
                        <a:pt x="3001" y="80"/>
                      </a:lnTo>
                      <a:lnTo>
                        <a:pt x="3001" y="80"/>
                      </a:lnTo>
                      <a:lnTo>
                        <a:pt x="3080" y="40"/>
                      </a:lnTo>
                      <a:lnTo>
                        <a:pt x="3198" y="1"/>
                      </a:lnTo>
                      <a:lnTo>
                        <a:pt x="3277" y="1"/>
                      </a:lnTo>
                      <a:lnTo>
                        <a:pt x="3396" y="40"/>
                      </a:lnTo>
                      <a:lnTo>
                        <a:pt x="3396" y="40"/>
                      </a:lnTo>
                      <a:lnTo>
                        <a:pt x="3475" y="159"/>
                      </a:lnTo>
                      <a:lnTo>
                        <a:pt x="3475" y="238"/>
                      </a:lnTo>
                      <a:lnTo>
                        <a:pt x="3475" y="356"/>
                      </a:lnTo>
                      <a:lnTo>
                        <a:pt x="3435" y="435"/>
                      </a:lnTo>
                      <a:lnTo>
                        <a:pt x="474" y="3988"/>
                      </a:lnTo>
                      <a:lnTo>
                        <a:pt x="474" y="3988"/>
                      </a:lnTo>
                      <a:lnTo>
                        <a:pt x="395" y="4028"/>
                      </a:lnTo>
                      <a:lnTo>
                        <a:pt x="277" y="4067"/>
                      </a:lnTo>
                      <a:lnTo>
                        <a:pt x="198" y="4067"/>
                      </a:lnTo>
                      <a:lnTo>
                        <a:pt x="79" y="402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2299900" y="2859450"/>
                  <a:ext cx="87875" cy="102675"/>
                </a:xfrm>
                <a:custGeom>
                  <a:rect b="b" l="l" r="r" t="t"/>
                  <a:pathLst>
                    <a:path extrusionOk="0" h="4107" w="3515">
                      <a:moveTo>
                        <a:pt x="3199" y="1"/>
                      </a:moveTo>
                      <a:lnTo>
                        <a:pt x="3080" y="40"/>
                      </a:lnTo>
                      <a:lnTo>
                        <a:pt x="3001" y="119"/>
                      </a:lnTo>
                      <a:lnTo>
                        <a:pt x="80" y="3633"/>
                      </a:lnTo>
                      <a:lnTo>
                        <a:pt x="1" y="3751"/>
                      </a:lnTo>
                      <a:lnTo>
                        <a:pt x="1" y="3830"/>
                      </a:lnTo>
                      <a:lnTo>
                        <a:pt x="40" y="3949"/>
                      </a:lnTo>
                      <a:lnTo>
                        <a:pt x="80" y="4028"/>
                      </a:lnTo>
                      <a:lnTo>
                        <a:pt x="198" y="4067"/>
                      </a:lnTo>
                      <a:lnTo>
                        <a:pt x="317" y="4107"/>
                      </a:lnTo>
                      <a:lnTo>
                        <a:pt x="396" y="4067"/>
                      </a:lnTo>
                      <a:lnTo>
                        <a:pt x="475" y="3988"/>
                      </a:lnTo>
                      <a:lnTo>
                        <a:pt x="3436" y="475"/>
                      </a:lnTo>
                      <a:lnTo>
                        <a:pt x="3475" y="356"/>
                      </a:lnTo>
                      <a:lnTo>
                        <a:pt x="3515" y="277"/>
                      </a:lnTo>
                      <a:lnTo>
                        <a:pt x="3475" y="159"/>
                      </a:lnTo>
                      <a:lnTo>
                        <a:pt x="3396" y="80"/>
                      </a:lnTo>
                      <a:lnTo>
                        <a:pt x="3278" y="40"/>
                      </a:lnTo>
                      <a:lnTo>
                        <a:pt x="3199"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2299900" y="2859450"/>
                  <a:ext cx="87875" cy="102675"/>
                </a:xfrm>
                <a:custGeom>
                  <a:rect b="b" l="l" r="r" t="t"/>
                  <a:pathLst>
                    <a:path extrusionOk="0" fill="none" h="4107" w="3515">
                      <a:moveTo>
                        <a:pt x="80" y="4028"/>
                      </a:moveTo>
                      <a:lnTo>
                        <a:pt x="80" y="4028"/>
                      </a:lnTo>
                      <a:lnTo>
                        <a:pt x="40" y="3949"/>
                      </a:lnTo>
                      <a:lnTo>
                        <a:pt x="1" y="3830"/>
                      </a:lnTo>
                      <a:lnTo>
                        <a:pt x="1" y="3751"/>
                      </a:lnTo>
                      <a:lnTo>
                        <a:pt x="80" y="3633"/>
                      </a:lnTo>
                      <a:lnTo>
                        <a:pt x="3001" y="119"/>
                      </a:lnTo>
                      <a:lnTo>
                        <a:pt x="3001" y="119"/>
                      </a:lnTo>
                      <a:lnTo>
                        <a:pt x="3080" y="40"/>
                      </a:lnTo>
                      <a:lnTo>
                        <a:pt x="3199" y="1"/>
                      </a:lnTo>
                      <a:lnTo>
                        <a:pt x="3278" y="40"/>
                      </a:lnTo>
                      <a:lnTo>
                        <a:pt x="3396" y="80"/>
                      </a:lnTo>
                      <a:lnTo>
                        <a:pt x="3396" y="80"/>
                      </a:lnTo>
                      <a:lnTo>
                        <a:pt x="3396" y="80"/>
                      </a:lnTo>
                      <a:lnTo>
                        <a:pt x="3475" y="159"/>
                      </a:lnTo>
                      <a:lnTo>
                        <a:pt x="3515" y="277"/>
                      </a:lnTo>
                      <a:lnTo>
                        <a:pt x="3475" y="356"/>
                      </a:lnTo>
                      <a:lnTo>
                        <a:pt x="3436" y="475"/>
                      </a:lnTo>
                      <a:lnTo>
                        <a:pt x="3436" y="475"/>
                      </a:lnTo>
                      <a:lnTo>
                        <a:pt x="475" y="3988"/>
                      </a:lnTo>
                      <a:lnTo>
                        <a:pt x="475" y="3988"/>
                      </a:lnTo>
                      <a:lnTo>
                        <a:pt x="396" y="4067"/>
                      </a:lnTo>
                      <a:lnTo>
                        <a:pt x="317" y="4107"/>
                      </a:lnTo>
                      <a:lnTo>
                        <a:pt x="198" y="4067"/>
                      </a:lnTo>
                      <a:lnTo>
                        <a:pt x="80" y="402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2319650" y="2864400"/>
                  <a:ext cx="87875" cy="102675"/>
                </a:xfrm>
                <a:custGeom>
                  <a:rect b="b" l="l" r="r" t="t"/>
                  <a:pathLst>
                    <a:path extrusionOk="0" h="4107" w="3515">
                      <a:moveTo>
                        <a:pt x="3198" y="0"/>
                      </a:moveTo>
                      <a:lnTo>
                        <a:pt x="3119" y="40"/>
                      </a:lnTo>
                      <a:lnTo>
                        <a:pt x="3040" y="119"/>
                      </a:lnTo>
                      <a:lnTo>
                        <a:pt x="79" y="3632"/>
                      </a:lnTo>
                      <a:lnTo>
                        <a:pt x="40" y="3751"/>
                      </a:lnTo>
                      <a:lnTo>
                        <a:pt x="1" y="3869"/>
                      </a:lnTo>
                      <a:lnTo>
                        <a:pt x="40" y="3948"/>
                      </a:lnTo>
                      <a:lnTo>
                        <a:pt x="119" y="4027"/>
                      </a:lnTo>
                      <a:lnTo>
                        <a:pt x="198" y="4106"/>
                      </a:lnTo>
                      <a:lnTo>
                        <a:pt x="316" y="4106"/>
                      </a:lnTo>
                      <a:lnTo>
                        <a:pt x="435" y="4067"/>
                      </a:lnTo>
                      <a:lnTo>
                        <a:pt x="514" y="3988"/>
                      </a:lnTo>
                      <a:lnTo>
                        <a:pt x="3435" y="474"/>
                      </a:lnTo>
                      <a:lnTo>
                        <a:pt x="3514" y="395"/>
                      </a:lnTo>
                      <a:lnTo>
                        <a:pt x="3514" y="277"/>
                      </a:lnTo>
                      <a:lnTo>
                        <a:pt x="3475" y="158"/>
                      </a:lnTo>
                      <a:lnTo>
                        <a:pt x="3396" y="79"/>
                      </a:lnTo>
                      <a:lnTo>
                        <a:pt x="3317" y="40"/>
                      </a:lnTo>
                      <a:lnTo>
                        <a:pt x="3198"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2319650" y="2864400"/>
                  <a:ext cx="87875" cy="102675"/>
                </a:xfrm>
                <a:custGeom>
                  <a:rect b="b" l="l" r="r" t="t"/>
                  <a:pathLst>
                    <a:path extrusionOk="0" fill="none" h="4107" w="3515">
                      <a:moveTo>
                        <a:pt x="119" y="4027"/>
                      </a:moveTo>
                      <a:lnTo>
                        <a:pt x="119" y="4027"/>
                      </a:lnTo>
                      <a:lnTo>
                        <a:pt x="40" y="3948"/>
                      </a:lnTo>
                      <a:lnTo>
                        <a:pt x="1" y="3869"/>
                      </a:lnTo>
                      <a:lnTo>
                        <a:pt x="40" y="3751"/>
                      </a:lnTo>
                      <a:lnTo>
                        <a:pt x="79" y="3632"/>
                      </a:lnTo>
                      <a:lnTo>
                        <a:pt x="79" y="3632"/>
                      </a:lnTo>
                      <a:lnTo>
                        <a:pt x="3040" y="119"/>
                      </a:lnTo>
                      <a:lnTo>
                        <a:pt x="3040" y="119"/>
                      </a:lnTo>
                      <a:lnTo>
                        <a:pt x="3119" y="40"/>
                      </a:lnTo>
                      <a:lnTo>
                        <a:pt x="3198" y="0"/>
                      </a:lnTo>
                      <a:lnTo>
                        <a:pt x="3317" y="40"/>
                      </a:lnTo>
                      <a:lnTo>
                        <a:pt x="3396" y="79"/>
                      </a:lnTo>
                      <a:lnTo>
                        <a:pt x="3396" y="79"/>
                      </a:lnTo>
                      <a:lnTo>
                        <a:pt x="3396" y="79"/>
                      </a:lnTo>
                      <a:lnTo>
                        <a:pt x="3475" y="158"/>
                      </a:lnTo>
                      <a:lnTo>
                        <a:pt x="3514" y="277"/>
                      </a:lnTo>
                      <a:lnTo>
                        <a:pt x="3514" y="395"/>
                      </a:lnTo>
                      <a:lnTo>
                        <a:pt x="3435" y="474"/>
                      </a:lnTo>
                      <a:lnTo>
                        <a:pt x="514" y="3988"/>
                      </a:lnTo>
                      <a:lnTo>
                        <a:pt x="514" y="3988"/>
                      </a:lnTo>
                      <a:lnTo>
                        <a:pt x="435" y="4067"/>
                      </a:lnTo>
                      <a:lnTo>
                        <a:pt x="316" y="4106"/>
                      </a:lnTo>
                      <a:lnTo>
                        <a:pt x="198" y="4106"/>
                      </a:lnTo>
                      <a:lnTo>
                        <a:pt x="119" y="402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2040325" y="2895975"/>
                  <a:ext cx="383975" cy="48400"/>
                </a:xfrm>
                <a:custGeom>
                  <a:rect b="b" l="l" r="r" t="t"/>
                  <a:pathLst>
                    <a:path extrusionOk="0" h="1936" w="15359">
                      <a:moveTo>
                        <a:pt x="988" y="1"/>
                      </a:moveTo>
                      <a:lnTo>
                        <a:pt x="672" y="40"/>
                      </a:lnTo>
                      <a:lnTo>
                        <a:pt x="396" y="119"/>
                      </a:lnTo>
                      <a:lnTo>
                        <a:pt x="277" y="198"/>
                      </a:lnTo>
                      <a:lnTo>
                        <a:pt x="159" y="317"/>
                      </a:lnTo>
                      <a:lnTo>
                        <a:pt x="80" y="474"/>
                      </a:lnTo>
                      <a:lnTo>
                        <a:pt x="1" y="632"/>
                      </a:lnTo>
                      <a:lnTo>
                        <a:pt x="1" y="790"/>
                      </a:lnTo>
                      <a:lnTo>
                        <a:pt x="1" y="988"/>
                      </a:lnTo>
                      <a:lnTo>
                        <a:pt x="80" y="1304"/>
                      </a:lnTo>
                      <a:lnTo>
                        <a:pt x="159" y="1501"/>
                      </a:lnTo>
                      <a:lnTo>
                        <a:pt x="159" y="1540"/>
                      </a:lnTo>
                      <a:lnTo>
                        <a:pt x="277" y="1659"/>
                      </a:lnTo>
                      <a:lnTo>
                        <a:pt x="396" y="1738"/>
                      </a:lnTo>
                      <a:lnTo>
                        <a:pt x="514" y="1738"/>
                      </a:lnTo>
                      <a:lnTo>
                        <a:pt x="672" y="1698"/>
                      </a:lnTo>
                      <a:lnTo>
                        <a:pt x="790" y="1619"/>
                      </a:lnTo>
                      <a:lnTo>
                        <a:pt x="830" y="1501"/>
                      </a:lnTo>
                      <a:lnTo>
                        <a:pt x="869" y="1343"/>
                      </a:lnTo>
                      <a:lnTo>
                        <a:pt x="830" y="1225"/>
                      </a:lnTo>
                      <a:lnTo>
                        <a:pt x="751" y="988"/>
                      </a:lnTo>
                      <a:lnTo>
                        <a:pt x="712" y="869"/>
                      </a:lnTo>
                      <a:lnTo>
                        <a:pt x="712" y="790"/>
                      </a:lnTo>
                      <a:lnTo>
                        <a:pt x="869" y="711"/>
                      </a:lnTo>
                      <a:lnTo>
                        <a:pt x="1106" y="711"/>
                      </a:lnTo>
                      <a:lnTo>
                        <a:pt x="1422" y="751"/>
                      </a:lnTo>
                      <a:lnTo>
                        <a:pt x="1777" y="830"/>
                      </a:lnTo>
                      <a:lnTo>
                        <a:pt x="2607" y="988"/>
                      </a:lnTo>
                      <a:lnTo>
                        <a:pt x="3396" y="1185"/>
                      </a:lnTo>
                      <a:lnTo>
                        <a:pt x="4462" y="1461"/>
                      </a:lnTo>
                      <a:lnTo>
                        <a:pt x="5528" y="1698"/>
                      </a:lnTo>
                      <a:lnTo>
                        <a:pt x="6594" y="1856"/>
                      </a:lnTo>
                      <a:lnTo>
                        <a:pt x="7147" y="1935"/>
                      </a:lnTo>
                      <a:lnTo>
                        <a:pt x="8173" y="1935"/>
                      </a:lnTo>
                      <a:lnTo>
                        <a:pt x="8726" y="1856"/>
                      </a:lnTo>
                      <a:lnTo>
                        <a:pt x="9792" y="1698"/>
                      </a:lnTo>
                      <a:lnTo>
                        <a:pt x="10858" y="1461"/>
                      </a:lnTo>
                      <a:lnTo>
                        <a:pt x="11924" y="1225"/>
                      </a:lnTo>
                      <a:lnTo>
                        <a:pt x="12713" y="988"/>
                      </a:lnTo>
                      <a:lnTo>
                        <a:pt x="13542" y="830"/>
                      </a:lnTo>
                      <a:lnTo>
                        <a:pt x="13898" y="751"/>
                      </a:lnTo>
                      <a:lnTo>
                        <a:pt x="14213" y="711"/>
                      </a:lnTo>
                      <a:lnTo>
                        <a:pt x="14450" y="751"/>
                      </a:lnTo>
                      <a:lnTo>
                        <a:pt x="14569" y="790"/>
                      </a:lnTo>
                      <a:lnTo>
                        <a:pt x="14569" y="869"/>
                      </a:lnTo>
                      <a:lnTo>
                        <a:pt x="14569" y="1027"/>
                      </a:lnTo>
                      <a:lnTo>
                        <a:pt x="14490" y="1225"/>
                      </a:lnTo>
                      <a:lnTo>
                        <a:pt x="14450" y="1382"/>
                      </a:lnTo>
                      <a:lnTo>
                        <a:pt x="14490" y="1501"/>
                      </a:lnTo>
                      <a:lnTo>
                        <a:pt x="14569" y="1619"/>
                      </a:lnTo>
                      <a:lnTo>
                        <a:pt x="14687" y="1698"/>
                      </a:lnTo>
                      <a:lnTo>
                        <a:pt x="14845" y="1738"/>
                      </a:lnTo>
                      <a:lnTo>
                        <a:pt x="14964" y="1698"/>
                      </a:lnTo>
                      <a:lnTo>
                        <a:pt x="15082" y="1619"/>
                      </a:lnTo>
                      <a:lnTo>
                        <a:pt x="15161" y="1501"/>
                      </a:lnTo>
                      <a:lnTo>
                        <a:pt x="15240" y="1304"/>
                      </a:lnTo>
                      <a:lnTo>
                        <a:pt x="15319" y="988"/>
                      </a:lnTo>
                      <a:lnTo>
                        <a:pt x="15358" y="790"/>
                      </a:lnTo>
                      <a:lnTo>
                        <a:pt x="15319" y="632"/>
                      </a:lnTo>
                      <a:lnTo>
                        <a:pt x="15279" y="474"/>
                      </a:lnTo>
                      <a:lnTo>
                        <a:pt x="15161" y="317"/>
                      </a:lnTo>
                      <a:lnTo>
                        <a:pt x="15042" y="198"/>
                      </a:lnTo>
                      <a:lnTo>
                        <a:pt x="14924" y="119"/>
                      </a:lnTo>
                      <a:lnTo>
                        <a:pt x="14648" y="40"/>
                      </a:lnTo>
                      <a:lnTo>
                        <a:pt x="14332" y="1"/>
                      </a:lnTo>
                      <a:lnTo>
                        <a:pt x="13937" y="1"/>
                      </a:lnTo>
                      <a:lnTo>
                        <a:pt x="13463" y="80"/>
                      </a:lnTo>
                      <a:lnTo>
                        <a:pt x="12950" y="198"/>
                      </a:lnTo>
                      <a:lnTo>
                        <a:pt x="11726" y="474"/>
                      </a:lnTo>
                      <a:lnTo>
                        <a:pt x="10739" y="751"/>
                      </a:lnTo>
                      <a:lnTo>
                        <a:pt x="9673" y="988"/>
                      </a:lnTo>
                      <a:lnTo>
                        <a:pt x="8647" y="1146"/>
                      </a:lnTo>
                      <a:lnTo>
                        <a:pt x="8134" y="1185"/>
                      </a:lnTo>
                      <a:lnTo>
                        <a:pt x="7660" y="1225"/>
                      </a:lnTo>
                      <a:lnTo>
                        <a:pt x="7186" y="1185"/>
                      </a:lnTo>
                      <a:lnTo>
                        <a:pt x="6673" y="1146"/>
                      </a:lnTo>
                      <a:lnTo>
                        <a:pt x="5646" y="988"/>
                      </a:lnTo>
                      <a:lnTo>
                        <a:pt x="4620" y="751"/>
                      </a:lnTo>
                      <a:lnTo>
                        <a:pt x="3594" y="474"/>
                      </a:lnTo>
                      <a:lnTo>
                        <a:pt x="2370" y="198"/>
                      </a:lnTo>
                      <a:lnTo>
                        <a:pt x="1856" y="80"/>
                      </a:lnTo>
                      <a:lnTo>
                        <a:pt x="1422"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2040325" y="2895975"/>
                  <a:ext cx="383975" cy="48400"/>
                </a:xfrm>
                <a:custGeom>
                  <a:rect b="b" l="l" r="r" t="t"/>
                  <a:pathLst>
                    <a:path extrusionOk="0" fill="none" h="1936" w="15359">
                      <a:moveTo>
                        <a:pt x="7660" y="1935"/>
                      </a:moveTo>
                      <a:lnTo>
                        <a:pt x="7660" y="1935"/>
                      </a:lnTo>
                      <a:lnTo>
                        <a:pt x="7147" y="1935"/>
                      </a:lnTo>
                      <a:lnTo>
                        <a:pt x="6594" y="1856"/>
                      </a:lnTo>
                      <a:lnTo>
                        <a:pt x="5528" y="1698"/>
                      </a:lnTo>
                      <a:lnTo>
                        <a:pt x="4462" y="1461"/>
                      </a:lnTo>
                      <a:lnTo>
                        <a:pt x="3396" y="1185"/>
                      </a:lnTo>
                      <a:lnTo>
                        <a:pt x="3396" y="1185"/>
                      </a:lnTo>
                      <a:lnTo>
                        <a:pt x="2607" y="988"/>
                      </a:lnTo>
                      <a:lnTo>
                        <a:pt x="1777" y="830"/>
                      </a:lnTo>
                      <a:lnTo>
                        <a:pt x="1422" y="751"/>
                      </a:lnTo>
                      <a:lnTo>
                        <a:pt x="1106" y="711"/>
                      </a:lnTo>
                      <a:lnTo>
                        <a:pt x="869" y="711"/>
                      </a:lnTo>
                      <a:lnTo>
                        <a:pt x="712" y="790"/>
                      </a:lnTo>
                      <a:lnTo>
                        <a:pt x="712" y="790"/>
                      </a:lnTo>
                      <a:lnTo>
                        <a:pt x="712" y="869"/>
                      </a:lnTo>
                      <a:lnTo>
                        <a:pt x="751" y="988"/>
                      </a:lnTo>
                      <a:lnTo>
                        <a:pt x="830" y="1225"/>
                      </a:lnTo>
                      <a:lnTo>
                        <a:pt x="830" y="1225"/>
                      </a:lnTo>
                      <a:lnTo>
                        <a:pt x="869" y="1343"/>
                      </a:lnTo>
                      <a:lnTo>
                        <a:pt x="830" y="1501"/>
                      </a:lnTo>
                      <a:lnTo>
                        <a:pt x="790" y="1619"/>
                      </a:lnTo>
                      <a:lnTo>
                        <a:pt x="672" y="1698"/>
                      </a:lnTo>
                      <a:lnTo>
                        <a:pt x="672" y="1698"/>
                      </a:lnTo>
                      <a:lnTo>
                        <a:pt x="514" y="1738"/>
                      </a:lnTo>
                      <a:lnTo>
                        <a:pt x="396" y="1738"/>
                      </a:lnTo>
                      <a:lnTo>
                        <a:pt x="277" y="1659"/>
                      </a:lnTo>
                      <a:lnTo>
                        <a:pt x="159" y="1540"/>
                      </a:lnTo>
                      <a:lnTo>
                        <a:pt x="159" y="1540"/>
                      </a:lnTo>
                      <a:lnTo>
                        <a:pt x="159" y="1501"/>
                      </a:lnTo>
                      <a:lnTo>
                        <a:pt x="159" y="1501"/>
                      </a:lnTo>
                      <a:lnTo>
                        <a:pt x="80" y="1304"/>
                      </a:lnTo>
                      <a:lnTo>
                        <a:pt x="1" y="988"/>
                      </a:lnTo>
                      <a:lnTo>
                        <a:pt x="1" y="790"/>
                      </a:lnTo>
                      <a:lnTo>
                        <a:pt x="1" y="632"/>
                      </a:lnTo>
                      <a:lnTo>
                        <a:pt x="80" y="474"/>
                      </a:lnTo>
                      <a:lnTo>
                        <a:pt x="159" y="317"/>
                      </a:lnTo>
                      <a:lnTo>
                        <a:pt x="159" y="317"/>
                      </a:lnTo>
                      <a:lnTo>
                        <a:pt x="277" y="198"/>
                      </a:lnTo>
                      <a:lnTo>
                        <a:pt x="396" y="119"/>
                      </a:lnTo>
                      <a:lnTo>
                        <a:pt x="672" y="40"/>
                      </a:lnTo>
                      <a:lnTo>
                        <a:pt x="988" y="1"/>
                      </a:lnTo>
                      <a:lnTo>
                        <a:pt x="1422" y="1"/>
                      </a:lnTo>
                      <a:lnTo>
                        <a:pt x="1856" y="80"/>
                      </a:lnTo>
                      <a:lnTo>
                        <a:pt x="2370" y="198"/>
                      </a:lnTo>
                      <a:lnTo>
                        <a:pt x="3594" y="474"/>
                      </a:lnTo>
                      <a:lnTo>
                        <a:pt x="3594" y="474"/>
                      </a:lnTo>
                      <a:lnTo>
                        <a:pt x="4620" y="751"/>
                      </a:lnTo>
                      <a:lnTo>
                        <a:pt x="5646" y="988"/>
                      </a:lnTo>
                      <a:lnTo>
                        <a:pt x="6673" y="1146"/>
                      </a:lnTo>
                      <a:lnTo>
                        <a:pt x="7186" y="1185"/>
                      </a:lnTo>
                      <a:lnTo>
                        <a:pt x="7660" y="1225"/>
                      </a:lnTo>
                      <a:lnTo>
                        <a:pt x="7660" y="1225"/>
                      </a:lnTo>
                      <a:lnTo>
                        <a:pt x="8134" y="1185"/>
                      </a:lnTo>
                      <a:lnTo>
                        <a:pt x="8647" y="1146"/>
                      </a:lnTo>
                      <a:lnTo>
                        <a:pt x="9673" y="988"/>
                      </a:lnTo>
                      <a:lnTo>
                        <a:pt x="10739" y="751"/>
                      </a:lnTo>
                      <a:lnTo>
                        <a:pt x="11726" y="474"/>
                      </a:lnTo>
                      <a:lnTo>
                        <a:pt x="11726" y="474"/>
                      </a:lnTo>
                      <a:lnTo>
                        <a:pt x="12950" y="198"/>
                      </a:lnTo>
                      <a:lnTo>
                        <a:pt x="13463" y="80"/>
                      </a:lnTo>
                      <a:lnTo>
                        <a:pt x="13937" y="1"/>
                      </a:lnTo>
                      <a:lnTo>
                        <a:pt x="14332" y="1"/>
                      </a:lnTo>
                      <a:lnTo>
                        <a:pt x="14648" y="40"/>
                      </a:lnTo>
                      <a:lnTo>
                        <a:pt x="14924" y="119"/>
                      </a:lnTo>
                      <a:lnTo>
                        <a:pt x="15042" y="198"/>
                      </a:lnTo>
                      <a:lnTo>
                        <a:pt x="15161" y="317"/>
                      </a:lnTo>
                      <a:lnTo>
                        <a:pt x="15161" y="317"/>
                      </a:lnTo>
                      <a:lnTo>
                        <a:pt x="15279" y="474"/>
                      </a:lnTo>
                      <a:lnTo>
                        <a:pt x="15319" y="632"/>
                      </a:lnTo>
                      <a:lnTo>
                        <a:pt x="15358" y="790"/>
                      </a:lnTo>
                      <a:lnTo>
                        <a:pt x="15319" y="988"/>
                      </a:lnTo>
                      <a:lnTo>
                        <a:pt x="15240" y="1304"/>
                      </a:lnTo>
                      <a:lnTo>
                        <a:pt x="15161" y="1501"/>
                      </a:lnTo>
                      <a:lnTo>
                        <a:pt x="15161" y="1501"/>
                      </a:lnTo>
                      <a:lnTo>
                        <a:pt x="15082" y="1619"/>
                      </a:lnTo>
                      <a:lnTo>
                        <a:pt x="14964" y="1698"/>
                      </a:lnTo>
                      <a:lnTo>
                        <a:pt x="14845" y="1738"/>
                      </a:lnTo>
                      <a:lnTo>
                        <a:pt x="14687" y="1698"/>
                      </a:lnTo>
                      <a:lnTo>
                        <a:pt x="14687" y="1698"/>
                      </a:lnTo>
                      <a:lnTo>
                        <a:pt x="14569" y="1619"/>
                      </a:lnTo>
                      <a:lnTo>
                        <a:pt x="14490" y="1501"/>
                      </a:lnTo>
                      <a:lnTo>
                        <a:pt x="14450" y="1382"/>
                      </a:lnTo>
                      <a:lnTo>
                        <a:pt x="14490" y="1225"/>
                      </a:lnTo>
                      <a:lnTo>
                        <a:pt x="14490" y="1225"/>
                      </a:lnTo>
                      <a:lnTo>
                        <a:pt x="14569" y="1027"/>
                      </a:lnTo>
                      <a:lnTo>
                        <a:pt x="14569" y="869"/>
                      </a:lnTo>
                      <a:lnTo>
                        <a:pt x="14569" y="790"/>
                      </a:lnTo>
                      <a:lnTo>
                        <a:pt x="14569" y="790"/>
                      </a:lnTo>
                      <a:lnTo>
                        <a:pt x="14450" y="751"/>
                      </a:lnTo>
                      <a:lnTo>
                        <a:pt x="14213" y="711"/>
                      </a:lnTo>
                      <a:lnTo>
                        <a:pt x="13898" y="751"/>
                      </a:lnTo>
                      <a:lnTo>
                        <a:pt x="13542" y="830"/>
                      </a:lnTo>
                      <a:lnTo>
                        <a:pt x="12713" y="988"/>
                      </a:lnTo>
                      <a:lnTo>
                        <a:pt x="11924" y="1225"/>
                      </a:lnTo>
                      <a:lnTo>
                        <a:pt x="11924" y="1225"/>
                      </a:lnTo>
                      <a:lnTo>
                        <a:pt x="10858" y="1461"/>
                      </a:lnTo>
                      <a:lnTo>
                        <a:pt x="9792" y="1698"/>
                      </a:lnTo>
                      <a:lnTo>
                        <a:pt x="8726" y="1856"/>
                      </a:lnTo>
                      <a:lnTo>
                        <a:pt x="8173" y="1935"/>
                      </a:lnTo>
                      <a:lnTo>
                        <a:pt x="7660" y="193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2040325" y="2895975"/>
                  <a:ext cx="383975" cy="48400"/>
                </a:xfrm>
                <a:custGeom>
                  <a:rect b="b" l="l" r="r" t="t"/>
                  <a:pathLst>
                    <a:path extrusionOk="0" h="1936" w="15359">
                      <a:moveTo>
                        <a:pt x="790" y="1"/>
                      </a:moveTo>
                      <a:lnTo>
                        <a:pt x="554" y="80"/>
                      </a:lnTo>
                      <a:lnTo>
                        <a:pt x="317" y="159"/>
                      </a:lnTo>
                      <a:lnTo>
                        <a:pt x="159" y="317"/>
                      </a:lnTo>
                      <a:lnTo>
                        <a:pt x="80" y="435"/>
                      </a:lnTo>
                      <a:lnTo>
                        <a:pt x="40" y="553"/>
                      </a:lnTo>
                      <a:lnTo>
                        <a:pt x="1" y="830"/>
                      </a:lnTo>
                      <a:lnTo>
                        <a:pt x="1" y="1027"/>
                      </a:lnTo>
                      <a:lnTo>
                        <a:pt x="40" y="1225"/>
                      </a:lnTo>
                      <a:lnTo>
                        <a:pt x="159" y="1501"/>
                      </a:lnTo>
                      <a:lnTo>
                        <a:pt x="159" y="1540"/>
                      </a:lnTo>
                      <a:lnTo>
                        <a:pt x="238" y="1619"/>
                      </a:lnTo>
                      <a:lnTo>
                        <a:pt x="317" y="1698"/>
                      </a:lnTo>
                      <a:lnTo>
                        <a:pt x="396" y="1738"/>
                      </a:lnTo>
                      <a:lnTo>
                        <a:pt x="514" y="1738"/>
                      </a:lnTo>
                      <a:lnTo>
                        <a:pt x="672" y="1698"/>
                      </a:lnTo>
                      <a:lnTo>
                        <a:pt x="751" y="1659"/>
                      </a:lnTo>
                      <a:lnTo>
                        <a:pt x="830" y="1580"/>
                      </a:lnTo>
                      <a:lnTo>
                        <a:pt x="869" y="1501"/>
                      </a:lnTo>
                      <a:lnTo>
                        <a:pt x="869" y="1382"/>
                      </a:lnTo>
                      <a:lnTo>
                        <a:pt x="830" y="1225"/>
                      </a:lnTo>
                      <a:lnTo>
                        <a:pt x="751" y="948"/>
                      </a:lnTo>
                      <a:lnTo>
                        <a:pt x="712" y="830"/>
                      </a:lnTo>
                      <a:lnTo>
                        <a:pt x="712" y="790"/>
                      </a:lnTo>
                      <a:lnTo>
                        <a:pt x="830" y="751"/>
                      </a:lnTo>
                      <a:lnTo>
                        <a:pt x="1027" y="711"/>
                      </a:lnTo>
                      <a:lnTo>
                        <a:pt x="1501" y="751"/>
                      </a:lnTo>
                      <a:lnTo>
                        <a:pt x="2093" y="869"/>
                      </a:lnTo>
                      <a:lnTo>
                        <a:pt x="3396" y="1185"/>
                      </a:lnTo>
                      <a:lnTo>
                        <a:pt x="4462" y="1461"/>
                      </a:lnTo>
                      <a:lnTo>
                        <a:pt x="5528" y="1698"/>
                      </a:lnTo>
                      <a:lnTo>
                        <a:pt x="6594" y="1856"/>
                      </a:lnTo>
                      <a:lnTo>
                        <a:pt x="7147" y="1935"/>
                      </a:lnTo>
                      <a:lnTo>
                        <a:pt x="8173" y="1935"/>
                      </a:lnTo>
                      <a:lnTo>
                        <a:pt x="8726" y="1856"/>
                      </a:lnTo>
                      <a:lnTo>
                        <a:pt x="9792" y="1698"/>
                      </a:lnTo>
                      <a:lnTo>
                        <a:pt x="10858" y="1461"/>
                      </a:lnTo>
                      <a:lnTo>
                        <a:pt x="11924" y="1225"/>
                      </a:lnTo>
                      <a:lnTo>
                        <a:pt x="13187" y="869"/>
                      </a:lnTo>
                      <a:lnTo>
                        <a:pt x="13819" y="751"/>
                      </a:lnTo>
                      <a:lnTo>
                        <a:pt x="14292" y="711"/>
                      </a:lnTo>
                      <a:lnTo>
                        <a:pt x="14490" y="751"/>
                      </a:lnTo>
                      <a:lnTo>
                        <a:pt x="14569" y="790"/>
                      </a:lnTo>
                      <a:lnTo>
                        <a:pt x="14569" y="830"/>
                      </a:lnTo>
                      <a:lnTo>
                        <a:pt x="14569" y="988"/>
                      </a:lnTo>
                      <a:lnTo>
                        <a:pt x="14490" y="1225"/>
                      </a:lnTo>
                      <a:lnTo>
                        <a:pt x="14450" y="1343"/>
                      </a:lnTo>
                      <a:lnTo>
                        <a:pt x="14490" y="1461"/>
                      </a:lnTo>
                      <a:lnTo>
                        <a:pt x="14529" y="1580"/>
                      </a:lnTo>
                      <a:lnTo>
                        <a:pt x="14608" y="1659"/>
                      </a:lnTo>
                      <a:lnTo>
                        <a:pt x="14687" y="1698"/>
                      </a:lnTo>
                      <a:lnTo>
                        <a:pt x="14845" y="1738"/>
                      </a:lnTo>
                      <a:lnTo>
                        <a:pt x="14924" y="1698"/>
                      </a:lnTo>
                      <a:lnTo>
                        <a:pt x="15042" y="1659"/>
                      </a:lnTo>
                      <a:lnTo>
                        <a:pt x="15121" y="1580"/>
                      </a:lnTo>
                      <a:lnTo>
                        <a:pt x="15161" y="1501"/>
                      </a:lnTo>
                      <a:lnTo>
                        <a:pt x="15279" y="1225"/>
                      </a:lnTo>
                      <a:lnTo>
                        <a:pt x="15319" y="1027"/>
                      </a:lnTo>
                      <a:lnTo>
                        <a:pt x="15358" y="830"/>
                      </a:lnTo>
                      <a:lnTo>
                        <a:pt x="15319" y="672"/>
                      </a:lnTo>
                      <a:lnTo>
                        <a:pt x="15319" y="553"/>
                      </a:lnTo>
                      <a:lnTo>
                        <a:pt x="15240" y="435"/>
                      </a:lnTo>
                      <a:lnTo>
                        <a:pt x="15161" y="317"/>
                      </a:lnTo>
                      <a:lnTo>
                        <a:pt x="15003" y="159"/>
                      </a:lnTo>
                      <a:lnTo>
                        <a:pt x="14806" y="80"/>
                      </a:lnTo>
                      <a:lnTo>
                        <a:pt x="14569" y="1"/>
                      </a:lnTo>
                      <a:lnTo>
                        <a:pt x="13977" y="1"/>
                      </a:lnTo>
                      <a:lnTo>
                        <a:pt x="13542" y="80"/>
                      </a:lnTo>
                      <a:lnTo>
                        <a:pt x="13108" y="159"/>
                      </a:lnTo>
                      <a:lnTo>
                        <a:pt x="12832" y="198"/>
                      </a:lnTo>
                      <a:lnTo>
                        <a:pt x="11884" y="435"/>
                      </a:lnTo>
                      <a:lnTo>
                        <a:pt x="11726" y="474"/>
                      </a:lnTo>
                      <a:lnTo>
                        <a:pt x="11568" y="514"/>
                      </a:lnTo>
                      <a:lnTo>
                        <a:pt x="10660" y="790"/>
                      </a:lnTo>
                      <a:lnTo>
                        <a:pt x="9871" y="948"/>
                      </a:lnTo>
                      <a:lnTo>
                        <a:pt x="9121" y="1106"/>
                      </a:lnTo>
                      <a:lnTo>
                        <a:pt x="8370" y="1185"/>
                      </a:lnTo>
                      <a:lnTo>
                        <a:pt x="7660" y="1225"/>
                      </a:lnTo>
                      <a:lnTo>
                        <a:pt x="7186" y="1185"/>
                      </a:lnTo>
                      <a:lnTo>
                        <a:pt x="6673" y="1146"/>
                      </a:lnTo>
                      <a:lnTo>
                        <a:pt x="5646" y="988"/>
                      </a:lnTo>
                      <a:lnTo>
                        <a:pt x="4620" y="751"/>
                      </a:lnTo>
                      <a:lnTo>
                        <a:pt x="3594" y="474"/>
                      </a:lnTo>
                      <a:lnTo>
                        <a:pt x="2133" y="119"/>
                      </a:lnTo>
                      <a:lnTo>
                        <a:pt x="1541" y="40"/>
                      </a:lnTo>
                      <a:lnTo>
                        <a:pt x="1067" y="1"/>
                      </a:lnTo>
                      <a:close/>
                    </a:path>
                  </a:pathLst>
                </a:custGeom>
                <a:solidFill>
                  <a:srgbClr val="C8D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2040325" y="2895975"/>
                  <a:ext cx="383975" cy="48400"/>
                </a:xfrm>
                <a:custGeom>
                  <a:rect b="b" l="l" r="r" t="t"/>
                  <a:pathLst>
                    <a:path extrusionOk="0" fill="none" h="1936" w="15359">
                      <a:moveTo>
                        <a:pt x="1067" y="1"/>
                      </a:moveTo>
                      <a:lnTo>
                        <a:pt x="1067" y="1"/>
                      </a:lnTo>
                      <a:lnTo>
                        <a:pt x="790" y="1"/>
                      </a:lnTo>
                      <a:lnTo>
                        <a:pt x="554" y="80"/>
                      </a:lnTo>
                      <a:lnTo>
                        <a:pt x="317" y="159"/>
                      </a:lnTo>
                      <a:lnTo>
                        <a:pt x="159" y="317"/>
                      </a:lnTo>
                      <a:lnTo>
                        <a:pt x="159" y="317"/>
                      </a:lnTo>
                      <a:lnTo>
                        <a:pt x="80" y="435"/>
                      </a:lnTo>
                      <a:lnTo>
                        <a:pt x="40" y="553"/>
                      </a:lnTo>
                      <a:lnTo>
                        <a:pt x="1" y="830"/>
                      </a:lnTo>
                      <a:lnTo>
                        <a:pt x="1" y="830"/>
                      </a:lnTo>
                      <a:lnTo>
                        <a:pt x="1" y="1027"/>
                      </a:lnTo>
                      <a:lnTo>
                        <a:pt x="40" y="1225"/>
                      </a:lnTo>
                      <a:lnTo>
                        <a:pt x="159" y="1501"/>
                      </a:lnTo>
                      <a:lnTo>
                        <a:pt x="159" y="1501"/>
                      </a:lnTo>
                      <a:lnTo>
                        <a:pt x="159" y="1540"/>
                      </a:lnTo>
                      <a:lnTo>
                        <a:pt x="159" y="1540"/>
                      </a:lnTo>
                      <a:lnTo>
                        <a:pt x="238" y="1619"/>
                      </a:lnTo>
                      <a:lnTo>
                        <a:pt x="317" y="1698"/>
                      </a:lnTo>
                      <a:lnTo>
                        <a:pt x="396" y="1738"/>
                      </a:lnTo>
                      <a:lnTo>
                        <a:pt x="514" y="1738"/>
                      </a:lnTo>
                      <a:lnTo>
                        <a:pt x="514" y="1738"/>
                      </a:lnTo>
                      <a:lnTo>
                        <a:pt x="672" y="1698"/>
                      </a:lnTo>
                      <a:lnTo>
                        <a:pt x="672" y="1698"/>
                      </a:lnTo>
                      <a:lnTo>
                        <a:pt x="751" y="1659"/>
                      </a:lnTo>
                      <a:lnTo>
                        <a:pt x="830" y="1580"/>
                      </a:lnTo>
                      <a:lnTo>
                        <a:pt x="869" y="1501"/>
                      </a:lnTo>
                      <a:lnTo>
                        <a:pt x="869" y="1382"/>
                      </a:lnTo>
                      <a:lnTo>
                        <a:pt x="869" y="1382"/>
                      </a:lnTo>
                      <a:lnTo>
                        <a:pt x="830" y="1225"/>
                      </a:lnTo>
                      <a:lnTo>
                        <a:pt x="830" y="1225"/>
                      </a:lnTo>
                      <a:lnTo>
                        <a:pt x="751" y="948"/>
                      </a:lnTo>
                      <a:lnTo>
                        <a:pt x="712" y="830"/>
                      </a:lnTo>
                      <a:lnTo>
                        <a:pt x="712" y="830"/>
                      </a:lnTo>
                      <a:lnTo>
                        <a:pt x="712" y="790"/>
                      </a:lnTo>
                      <a:lnTo>
                        <a:pt x="712" y="790"/>
                      </a:lnTo>
                      <a:lnTo>
                        <a:pt x="830" y="751"/>
                      </a:lnTo>
                      <a:lnTo>
                        <a:pt x="1027" y="711"/>
                      </a:lnTo>
                      <a:lnTo>
                        <a:pt x="1027" y="711"/>
                      </a:lnTo>
                      <a:lnTo>
                        <a:pt x="1501" y="751"/>
                      </a:lnTo>
                      <a:lnTo>
                        <a:pt x="2093" y="869"/>
                      </a:lnTo>
                      <a:lnTo>
                        <a:pt x="3396" y="1185"/>
                      </a:lnTo>
                      <a:lnTo>
                        <a:pt x="3396" y="1185"/>
                      </a:lnTo>
                      <a:lnTo>
                        <a:pt x="4462" y="1461"/>
                      </a:lnTo>
                      <a:lnTo>
                        <a:pt x="5528" y="1698"/>
                      </a:lnTo>
                      <a:lnTo>
                        <a:pt x="6594" y="1856"/>
                      </a:lnTo>
                      <a:lnTo>
                        <a:pt x="7147" y="1935"/>
                      </a:lnTo>
                      <a:lnTo>
                        <a:pt x="7660" y="1935"/>
                      </a:lnTo>
                      <a:lnTo>
                        <a:pt x="7660" y="1935"/>
                      </a:lnTo>
                      <a:lnTo>
                        <a:pt x="8173" y="1935"/>
                      </a:lnTo>
                      <a:lnTo>
                        <a:pt x="8726" y="1856"/>
                      </a:lnTo>
                      <a:lnTo>
                        <a:pt x="9792" y="1698"/>
                      </a:lnTo>
                      <a:lnTo>
                        <a:pt x="10858" y="1461"/>
                      </a:lnTo>
                      <a:lnTo>
                        <a:pt x="11924" y="1225"/>
                      </a:lnTo>
                      <a:lnTo>
                        <a:pt x="11924" y="1225"/>
                      </a:lnTo>
                      <a:lnTo>
                        <a:pt x="13187" y="869"/>
                      </a:lnTo>
                      <a:lnTo>
                        <a:pt x="13819" y="751"/>
                      </a:lnTo>
                      <a:lnTo>
                        <a:pt x="14292" y="711"/>
                      </a:lnTo>
                      <a:lnTo>
                        <a:pt x="14292" y="711"/>
                      </a:lnTo>
                      <a:lnTo>
                        <a:pt x="14490" y="751"/>
                      </a:lnTo>
                      <a:lnTo>
                        <a:pt x="14569" y="790"/>
                      </a:lnTo>
                      <a:lnTo>
                        <a:pt x="14569" y="790"/>
                      </a:lnTo>
                      <a:lnTo>
                        <a:pt x="14569" y="830"/>
                      </a:lnTo>
                      <a:lnTo>
                        <a:pt x="14569" y="830"/>
                      </a:lnTo>
                      <a:lnTo>
                        <a:pt x="14569" y="988"/>
                      </a:lnTo>
                      <a:lnTo>
                        <a:pt x="14490" y="1225"/>
                      </a:lnTo>
                      <a:lnTo>
                        <a:pt x="14490" y="1225"/>
                      </a:lnTo>
                      <a:lnTo>
                        <a:pt x="14450" y="1343"/>
                      </a:lnTo>
                      <a:lnTo>
                        <a:pt x="14450" y="1343"/>
                      </a:lnTo>
                      <a:lnTo>
                        <a:pt x="14490" y="1461"/>
                      </a:lnTo>
                      <a:lnTo>
                        <a:pt x="14529" y="1580"/>
                      </a:lnTo>
                      <a:lnTo>
                        <a:pt x="14608" y="1659"/>
                      </a:lnTo>
                      <a:lnTo>
                        <a:pt x="14687" y="1698"/>
                      </a:lnTo>
                      <a:lnTo>
                        <a:pt x="14687" y="1698"/>
                      </a:lnTo>
                      <a:lnTo>
                        <a:pt x="14845" y="1738"/>
                      </a:lnTo>
                      <a:lnTo>
                        <a:pt x="14845" y="1738"/>
                      </a:lnTo>
                      <a:lnTo>
                        <a:pt x="14924" y="1698"/>
                      </a:lnTo>
                      <a:lnTo>
                        <a:pt x="15042" y="1659"/>
                      </a:lnTo>
                      <a:lnTo>
                        <a:pt x="15121" y="1580"/>
                      </a:lnTo>
                      <a:lnTo>
                        <a:pt x="15161" y="1501"/>
                      </a:lnTo>
                      <a:lnTo>
                        <a:pt x="15161" y="1501"/>
                      </a:lnTo>
                      <a:lnTo>
                        <a:pt x="15279" y="1225"/>
                      </a:lnTo>
                      <a:lnTo>
                        <a:pt x="15319" y="1027"/>
                      </a:lnTo>
                      <a:lnTo>
                        <a:pt x="15358" y="830"/>
                      </a:lnTo>
                      <a:lnTo>
                        <a:pt x="15358" y="830"/>
                      </a:lnTo>
                      <a:lnTo>
                        <a:pt x="15319" y="672"/>
                      </a:lnTo>
                      <a:lnTo>
                        <a:pt x="15319" y="553"/>
                      </a:lnTo>
                      <a:lnTo>
                        <a:pt x="15240" y="435"/>
                      </a:lnTo>
                      <a:lnTo>
                        <a:pt x="15161" y="317"/>
                      </a:lnTo>
                      <a:lnTo>
                        <a:pt x="15161" y="317"/>
                      </a:lnTo>
                      <a:lnTo>
                        <a:pt x="15003" y="159"/>
                      </a:lnTo>
                      <a:lnTo>
                        <a:pt x="14806" y="80"/>
                      </a:lnTo>
                      <a:lnTo>
                        <a:pt x="14569" y="1"/>
                      </a:lnTo>
                      <a:lnTo>
                        <a:pt x="14292" y="1"/>
                      </a:lnTo>
                      <a:lnTo>
                        <a:pt x="14292" y="1"/>
                      </a:lnTo>
                      <a:lnTo>
                        <a:pt x="13977" y="1"/>
                      </a:lnTo>
                      <a:lnTo>
                        <a:pt x="13977" y="1"/>
                      </a:lnTo>
                      <a:lnTo>
                        <a:pt x="13542" y="80"/>
                      </a:lnTo>
                      <a:lnTo>
                        <a:pt x="13108" y="159"/>
                      </a:lnTo>
                      <a:lnTo>
                        <a:pt x="13108" y="159"/>
                      </a:lnTo>
                      <a:lnTo>
                        <a:pt x="12832" y="198"/>
                      </a:lnTo>
                      <a:lnTo>
                        <a:pt x="12832" y="198"/>
                      </a:lnTo>
                      <a:lnTo>
                        <a:pt x="11884" y="435"/>
                      </a:lnTo>
                      <a:lnTo>
                        <a:pt x="11884" y="435"/>
                      </a:lnTo>
                      <a:lnTo>
                        <a:pt x="11726" y="474"/>
                      </a:lnTo>
                      <a:lnTo>
                        <a:pt x="11726" y="474"/>
                      </a:lnTo>
                      <a:lnTo>
                        <a:pt x="11568" y="514"/>
                      </a:lnTo>
                      <a:lnTo>
                        <a:pt x="11568" y="514"/>
                      </a:lnTo>
                      <a:lnTo>
                        <a:pt x="10660" y="790"/>
                      </a:lnTo>
                      <a:lnTo>
                        <a:pt x="10660" y="790"/>
                      </a:lnTo>
                      <a:lnTo>
                        <a:pt x="9871" y="948"/>
                      </a:lnTo>
                      <a:lnTo>
                        <a:pt x="9121" y="1106"/>
                      </a:lnTo>
                      <a:lnTo>
                        <a:pt x="8370" y="1185"/>
                      </a:lnTo>
                      <a:lnTo>
                        <a:pt x="7660" y="1225"/>
                      </a:lnTo>
                      <a:lnTo>
                        <a:pt x="7660" y="1225"/>
                      </a:lnTo>
                      <a:lnTo>
                        <a:pt x="7186" y="1185"/>
                      </a:lnTo>
                      <a:lnTo>
                        <a:pt x="6673" y="1146"/>
                      </a:lnTo>
                      <a:lnTo>
                        <a:pt x="5646" y="988"/>
                      </a:lnTo>
                      <a:lnTo>
                        <a:pt x="4620" y="751"/>
                      </a:lnTo>
                      <a:lnTo>
                        <a:pt x="3594" y="474"/>
                      </a:lnTo>
                      <a:lnTo>
                        <a:pt x="3594" y="474"/>
                      </a:lnTo>
                      <a:lnTo>
                        <a:pt x="2133" y="119"/>
                      </a:lnTo>
                      <a:lnTo>
                        <a:pt x="1541" y="40"/>
                      </a:lnTo>
                      <a:lnTo>
                        <a:pt x="106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2049225" y="2904875"/>
                  <a:ext cx="365200" cy="114500"/>
                </a:xfrm>
                <a:custGeom>
                  <a:rect b="b" l="l" r="r" t="t"/>
                  <a:pathLst>
                    <a:path extrusionOk="0" h="4580" w="14608">
                      <a:moveTo>
                        <a:pt x="671" y="0"/>
                      </a:moveTo>
                      <a:lnTo>
                        <a:pt x="356" y="39"/>
                      </a:lnTo>
                      <a:lnTo>
                        <a:pt x="237" y="79"/>
                      </a:lnTo>
                      <a:lnTo>
                        <a:pt x="119" y="158"/>
                      </a:lnTo>
                      <a:lnTo>
                        <a:pt x="79" y="237"/>
                      </a:lnTo>
                      <a:lnTo>
                        <a:pt x="0" y="316"/>
                      </a:lnTo>
                      <a:lnTo>
                        <a:pt x="0" y="474"/>
                      </a:lnTo>
                      <a:lnTo>
                        <a:pt x="0" y="592"/>
                      </a:lnTo>
                      <a:lnTo>
                        <a:pt x="119" y="987"/>
                      </a:lnTo>
                      <a:lnTo>
                        <a:pt x="356" y="1421"/>
                      </a:lnTo>
                      <a:lnTo>
                        <a:pt x="592" y="1816"/>
                      </a:lnTo>
                      <a:lnTo>
                        <a:pt x="869" y="2211"/>
                      </a:lnTo>
                      <a:lnTo>
                        <a:pt x="1185" y="2566"/>
                      </a:lnTo>
                      <a:lnTo>
                        <a:pt x="1540" y="2882"/>
                      </a:lnTo>
                      <a:lnTo>
                        <a:pt x="1935" y="3158"/>
                      </a:lnTo>
                      <a:lnTo>
                        <a:pt x="2369" y="3435"/>
                      </a:lnTo>
                      <a:lnTo>
                        <a:pt x="2803" y="3672"/>
                      </a:lnTo>
                      <a:lnTo>
                        <a:pt x="3277" y="3869"/>
                      </a:lnTo>
                      <a:lnTo>
                        <a:pt x="3790" y="4066"/>
                      </a:lnTo>
                      <a:lnTo>
                        <a:pt x="4343" y="4224"/>
                      </a:lnTo>
                      <a:lnTo>
                        <a:pt x="4896" y="4343"/>
                      </a:lnTo>
                      <a:lnTo>
                        <a:pt x="5448" y="4461"/>
                      </a:lnTo>
                      <a:lnTo>
                        <a:pt x="6041" y="4540"/>
                      </a:lnTo>
                      <a:lnTo>
                        <a:pt x="6672" y="4580"/>
                      </a:lnTo>
                      <a:lnTo>
                        <a:pt x="7936" y="4580"/>
                      </a:lnTo>
                      <a:lnTo>
                        <a:pt x="8567" y="4540"/>
                      </a:lnTo>
                      <a:lnTo>
                        <a:pt x="9159" y="4461"/>
                      </a:lnTo>
                      <a:lnTo>
                        <a:pt x="9752" y="4343"/>
                      </a:lnTo>
                      <a:lnTo>
                        <a:pt x="10304" y="4224"/>
                      </a:lnTo>
                      <a:lnTo>
                        <a:pt x="10818" y="4066"/>
                      </a:lnTo>
                      <a:lnTo>
                        <a:pt x="11331" y="3869"/>
                      </a:lnTo>
                      <a:lnTo>
                        <a:pt x="11804" y="3672"/>
                      </a:lnTo>
                      <a:lnTo>
                        <a:pt x="12239" y="3435"/>
                      </a:lnTo>
                      <a:lnTo>
                        <a:pt x="12673" y="3158"/>
                      </a:lnTo>
                      <a:lnTo>
                        <a:pt x="13068" y="2882"/>
                      </a:lnTo>
                      <a:lnTo>
                        <a:pt x="13423" y="2566"/>
                      </a:lnTo>
                      <a:lnTo>
                        <a:pt x="13739" y="2211"/>
                      </a:lnTo>
                      <a:lnTo>
                        <a:pt x="14015" y="1816"/>
                      </a:lnTo>
                      <a:lnTo>
                        <a:pt x="14252" y="1421"/>
                      </a:lnTo>
                      <a:lnTo>
                        <a:pt x="14489" y="987"/>
                      </a:lnTo>
                      <a:lnTo>
                        <a:pt x="14608" y="592"/>
                      </a:lnTo>
                      <a:lnTo>
                        <a:pt x="14608" y="474"/>
                      </a:lnTo>
                      <a:lnTo>
                        <a:pt x="14608" y="316"/>
                      </a:lnTo>
                      <a:lnTo>
                        <a:pt x="14529" y="237"/>
                      </a:lnTo>
                      <a:lnTo>
                        <a:pt x="14489" y="118"/>
                      </a:lnTo>
                      <a:lnTo>
                        <a:pt x="14371" y="79"/>
                      </a:lnTo>
                      <a:lnTo>
                        <a:pt x="14252" y="39"/>
                      </a:lnTo>
                      <a:lnTo>
                        <a:pt x="13936" y="0"/>
                      </a:lnTo>
                      <a:lnTo>
                        <a:pt x="13542" y="39"/>
                      </a:lnTo>
                      <a:lnTo>
                        <a:pt x="13068" y="118"/>
                      </a:lnTo>
                      <a:lnTo>
                        <a:pt x="12515" y="197"/>
                      </a:lnTo>
                      <a:lnTo>
                        <a:pt x="11331" y="513"/>
                      </a:lnTo>
                      <a:lnTo>
                        <a:pt x="9988" y="829"/>
                      </a:lnTo>
                      <a:lnTo>
                        <a:pt x="9317" y="987"/>
                      </a:lnTo>
                      <a:lnTo>
                        <a:pt x="8607" y="1105"/>
                      </a:lnTo>
                      <a:lnTo>
                        <a:pt x="7936" y="1184"/>
                      </a:lnTo>
                      <a:lnTo>
                        <a:pt x="7304" y="1224"/>
                      </a:lnTo>
                      <a:lnTo>
                        <a:pt x="6672" y="1184"/>
                      </a:lnTo>
                      <a:lnTo>
                        <a:pt x="6001" y="1105"/>
                      </a:lnTo>
                      <a:lnTo>
                        <a:pt x="5290" y="987"/>
                      </a:lnTo>
                      <a:lnTo>
                        <a:pt x="4619" y="829"/>
                      </a:lnTo>
                      <a:lnTo>
                        <a:pt x="3277" y="513"/>
                      </a:lnTo>
                      <a:lnTo>
                        <a:pt x="2093" y="237"/>
                      </a:lnTo>
                      <a:lnTo>
                        <a:pt x="1540" y="118"/>
                      </a:lnTo>
                      <a:lnTo>
                        <a:pt x="1066" y="39"/>
                      </a:lnTo>
                      <a:lnTo>
                        <a:pt x="671"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
              <p:cNvGrpSpPr/>
              <p:nvPr/>
            </p:nvGrpSpPr>
            <p:grpSpPr>
              <a:xfrm>
                <a:off x="2297250" y="1567500"/>
                <a:ext cx="1107400" cy="2820825"/>
                <a:chOff x="238125" y="1567500"/>
                <a:chExt cx="1107400" cy="2820825"/>
              </a:xfrm>
            </p:grpSpPr>
            <p:sp>
              <p:nvSpPr>
                <p:cNvPr id="195" name="Google Shape;195;p1"/>
                <p:cNvSpPr/>
                <p:nvPr/>
              </p:nvSpPr>
              <p:spPr>
                <a:xfrm>
                  <a:off x="1180675" y="2115275"/>
                  <a:ext cx="164850" cy="147100"/>
                </a:xfrm>
                <a:custGeom>
                  <a:rect b="b" l="l" r="r" t="t"/>
                  <a:pathLst>
                    <a:path extrusionOk="0" h="5884" w="6594">
                      <a:moveTo>
                        <a:pt x="4264" y="1"/>
                      </a:moveTo>
                      <a:lnTo>
                        <a:pt x="4067" y="40"/>
                      </a:lnTo>
                      <a:lnTo>
                        <a:pt x="3870" y="80"/>
                      </a:lnTo>
                      <a:lnTo>
                        <a:pt x="3672" y="159"/>
                      </a:lnTo>
                      <a:lnTo>
                        <a:pt x="3475" y="277"/>
                      </a:lnTo>
                      <a:lnTo>
                        <a:pt x="2172" y="1422"/>
                      </a:lnTo>
                      <a:lnTo>
                        <a:pt x="1777" y="1659"/>
                      </a:lnTo>
                      <a:lnTo>
                        <a:pt x="1422" y="1975"/>
                      </a:lnTo>
                      <a:lnTo>
                        <a:pt x="988" y="2330"/>
                      </a:lnTo>
                      <a:lnTo>
                        <a:pt x="593" y="2804"/>
                      </a:lnTo>
                      <a:lnTo>
                        <a:pt x="395" y="3041"/>
                      </a:lnTo>
                      <a:lnTo>
                        <a:pt x="237" y="3277"/>
                      </a:lnTo>
                      <a:lnTo>
                        <a:pt x="119" y="3554"/>
                      </a:lnTo>
                      <a:lnTo>
                        <a:pt x="40" y="3830"/>
                      </a:lnTo>
                      <a:lnTo>
                        <a:pt x="1" y="4107"/>
                      </a:lnTo>
                      <a:lnTo>
                        <a:pt x="1" y="4383"/>
                      </a:lnTo>
                      <a:lnTo>
                        <a:pt x="80" y="4620"/>
                      </a:lnTo>
                      <a:lnTo>
                        <a:pt x="237" y="4778"/>
                      </a:lnTo>
                      <a:lnTo>
                        <a:pt x="1343" y="5725"/>
                      </a:lnTo>
                      <a:lnTo>
                        <a:pt x="1540" y="5844"/>
                      </a:lnTo>
                      <a:lnTo>
                        <a:pt x="1738" y="5883"/>
                      </a:lnTo>
                      <a:lnTo>
                        <a:pt x="1935" y="5883"/>
                      </a:lnTo>
                      <a:lnTo>
                        <a:pt x="2132" y="5844"/>
                      </a:lnTo>
                      <a:lnTo>
                        <a:pt x="3238" y="5330"/>
                      </a:lnTo>
                      <a:lnTo>
                        <a:pt x="3633" y="5133"/>
                      </a:lnTo>
                      <a:lnTo>
                        <a:pt x="4027" y="4936"/>
                      </a:lnTo>
                      <a:lnTo>
                        <a:pt x="4383" y="4699"/>
                      </a:lnTo>
                      <a:lnTo>
                        <a:pt x="4738" y="4462"/>
                      </a:lnTo>
                      <a:lnTo>
                        <a:pt x="5093" y="4185"/>
                      </a:lnTo>
                      <a:lnTo>
                        <a:pt x="5449" y="3870"/>
                      </a:lnTo>
                      <a:lnTo>
                        <a:pt x="5765" y="3593"/>
                      </a:lnTo>
                      <a:lnTo>
                        <a:pt x="6041" y="3238"/>
                      </a:lnTo>
                      <a:lnTo>
                        <a:pt x="6317" y="2962"/>
                      </a:lnTo>
                      <a:lnTo>
                        <a:pt x="6436" y="2764"/>
                      </a:lnTo>
                      <a:lnTo>
                        <a:pt x="6554" y="2527"/>
                      </a:lnTo>
                      <a:lnTo>
                        <a:pt x="6594" y="2330"/>
                      </a:lnTo>
                      <a:lnTo>
                        <a:pt x="6594" y="2093"/>
                      </a:lnTo>
                      <a:lnTo>
                        <a:pt x="6554" y="1856"/>
                      </a:lnTo>
                      <a:lnTo>
                        <a:pt x="6475" y="1659"/>
                      </a:lnTo>
                      <a:lnTo>
                        <a:pt x="6357" y="1422"/>
                      </a:lnTo>
                      <a:lnTo>
                        <a:pt x="6199" y="1264"/>
                      </a:lnTo>
                      <a:lnTo>
                        <a:pt x="6159" y="1264"/>
                      </a:lnTo>
                      <a:lnTo>
                        <a:pt x="5054" y="277"/>
                      </a:lnTo>
                      <a:lnTo>
                        <a:pt x="4857" y="159"/>
                      </a:lnTo>
                      <a:lnTo>
                        <a:pt x="4659" y="80"/>
                      </a:lnTo>
                      <a:lnTo>
                        <a:pt x="4462" y="40"/>
                      </a:lnTo>
                      <a:lnTo>
                        <a:pt x="4264"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180675" y="2115275"/>
                  <a:ext cx="164850" cy="147100"/>
                </a:xfrm>
                <a:custGeom>
                  <a:rect b="b" l="l" r="r" t="t"/>
                  <a:pathLst>
                    <a:path extrusionOk="0" fill="none" h="5884" w="6594">
                      <a:moveTo>
                        <a:pt x="1" y="4383"/>
                      </a:moveTo>
                      <a:lnTo>
                        <a:pt x="1" y="4383"/>
                      </a:lnTo>
                      <a:lnTo>
                        <a:pt x="80" y="4620"/>
                      </a:lnTo>
                      <a:lnTo>
                        <a:pt x="237" y="4778"/>
                      </a:lnTo>
                      <a:lnTo>
                        <a:pt x="1343" y="5725"/>
                      </a:lnTo>
                      <a:lnTo>
                        <a:pt x="1343" y="5725"/>
                      </a:lnTo>
                      <a:lnTo>
                        <a:pt x="1540" y="5844"/>
                      </a:lnTo>
                      <a:lnTo>
                        <a:pt x="1738" y="5883"/>
                      </a:lnTo>
                      <a:lnTo>
                        <a:pt x="1935" y="5883"/>
                      </a:lnTo>
                      <a:lnTo>
                        <a:pt x="2132" y="5844"/>
                      </a:lnTo>
                      <a:lnTo>
                        <a:pt x="3238" y="5330"/>
                      </a:lnTo>
                      <a:lnTo>
                        <a:pt x="3238" y="5330"/>
                      </a:lnTo>
                      <a:lnTo>
                        <a:pt x="3633" y="5133"/>
                      </a:lnTo>
                      <a:lnTo>
                        <a:pt x="4027" y="4936"/>
                      </a:lnTo>
                      <a:lnTo>
                        <a:pt x="4383" y="4699"/>
                      </a:lnTo>
                      <a:lnTo>
                        <a:pt x="4738" y="4462"/>
                      </a:lnTo>
                      <a:lnTo>
                        <a:pt x="5093" y="4185"/>
                      </a:lnTo>
                      <a:lnTo>
                        <a:pt x="5449" y="3870"/>
                      </a:lnTo>
                      <a:lnTo>
                        <a:pt x="5765" y="3593"/>
                      </a:lnTo>
                      <a:lnTo>
                        <a:pt x="6041" y="3238"/>
                      </a:lnTo>
                      <a:lnTo>
                        <a:pt x="6317" y="2962"/>
                      </a:lnTo>
                      <a:lnTo>
                        <a:pt x="6317" y="2962"/>
                      </a:lnTo>
                      <a:lnTo>
                        <a:pt x="6436" y="2764"/>
                      </a:lnTo>
                      <a:lnTo>
                        <a:pt x="6554" y="2527"/>
                      </a:lnTo>
                      <a:lnTo>
                        <a:pt x="6594" y="2330"/>
                      </a:lnTo>
                      <a:lnTo>
                        <a:pt x="6594" y="2093"/>
                      </a:lnTo>
                      <a:lnTo>
                        <a:pt x="6554" y="1856"/>
                      </a:lnTo>
                      <a:lnTo>
                        <a:pt x="6475" y="1659"/>
                      </a:lnTo>
                      <a:lnTo>
                        <a:pt x="6357" y="1422"/>
                      </a:lnTo>
                      <a:lnTo>
                        <a:pt x="6199" y="1264"/>
                      </a:lnTo>
                      <a:lnTo>
                        <a:pt x="6159" y="1264"/>
                      </a:lnTo>
                      <a:lnTo>
                        <a:pt x="5054" y="277"/>
                      </a:lnTo>
                      <a:lnTo>
                        <a:pt x="5054" y="277"/>
                      </a:lnTo>
                      <a:lnTo>
                        <a:pt x="4857" y="159"/>
                      </a:lnTo>
                      <a:lnTo>
                        <a:pt x="4659" y="80"/>
                      </a:lnTo>
                      <a:lnTo>
                        <a:pt x="4462" y="40"/>
                      </a:lnTo>
                      <a:lnTo>
                        <a:pt x="4264" y="1"/>
                      </a:lnTo>
                      <a:lnTo>
                        <a:pt x="4067" y="40"/>
                      </a:lnTo>
                      <a:lnTo>
                        <a:pt x="3870" y="80"/>
                      </a:lnTo>
                      <a:lnTo>
                        <a:pt x="3672" y="159"/>
                      </a:lnTo>
                      <a:lnTo>
                        <a:pt x="3475" y="277"/>
                      </a:lnTo>
                      <a:lnTo>
                        <a:pt x="2172" y="1422"/>
                      </a:lnTo>
                      <a:lnTo>
                        <a:pt x="2172" y="1422"/>
                      </a:lnTo>
                      <a:lnTo>
                        <a:pt x="1777" y="1659"/>
                      </a:lnTo>
                      <a:lnTo>
                        <a:pt x="1422" y="1975"/>
                      </a:lnTo>
                      <a:lnTo>
                        <a:pt x="988" y="2330"/>
                      </a:lnTo>
                      <a:lnTo>
                        <a:pt x="593" y="2804"/>
                      </a:lnTo>
                      <a:lnTo>
                        <a:pt x="395" y="3041"/>
                      </a:lnTo>
                      <a:lnTo>
                        <a:pt x="237" y="3277"/>
                      </a:lnTo>
                      <a:lnTo>
                        <a:pt x="119" y="3554"/>
                      </a:lnTo>
                      <a:lnTo>
                        <a:pt x="40" y="3830"/>
                      </a:lnTo>
                      <a:lnTo>
                        <a:pt x="1" y="4107"/>
                      </a:lnTo>
                      <a:lnTo>
                        <a:pt x="1" y="438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162900" y="2197200"/>
                  <a:ext cx="98725" cy="98725"/>
                </a:xfrm>
                <a:custGeom>
                  <a:rect b="b" l="l" r="r" t="t"/>
                  <a:pathLst>
                    <a:path extrusionOk="0" h="3949" w="3949">
                      <a:moveTo>
                        <a:pt x="554" y="0"/>
                      </a:moveTo>
                      <a:lnTo>
                        <a:pt x="396" y="40"/>
                      </a:lnTo>
                      <a:lnTo>
                        <a:pt x="238" y="435"/>
                      </a:lnTo>
                      <a:lnTo>
                        <a:pt x="119" y="830"/>
                      </a:lnTo>
                      <a:lnTo>
                        <a:pt x="40" y="1264"/>
                      </a:lnTo>
                      <a:lnTo>
                        <a:pt x="1" y="1659"/>
                      </a:lnTo>
                      <a:lnTo>
                        <a:pt x="554" y="2172"/>
                      </a:lnTo>
                      <a:lnTo>
                        <a:pt x="1264" y="2725"/>
                      </a:lnTo>
                      <a:lnTo>
                        <a:pt x="2014" y="3356"/>
                      </a:lnTo>
                      <a:lnTo>
                        <a:pt x="2330" y="3633"/>
                      </a:lnTo>
                      <a:lnTo>
                        <a:pt x="2646" y="3948"/>
                      </a:lnTo>
                      <a:lnTo>
                        <a:pt x="3238" y="3435"/>
                      </a:lnTo>
                      <a:lnTo>
                        <a:pt x="3673" y="3001"/>
                      </a:lnTo>
                      <a:lnTo>
                        <a:pt x="3830" y="2803"/>
                      </a:lnTo>
                      <a:lnTo>
                        <a:pt x="3949" y="2606"/>
                      </a:lnTo>
                      <a:lnTo>
                        <a:pt x="3870" y="2448"/>
                      </a:lnTo>
                      <a:lnTo>
                        <a:pt x="3751" y="2251"/>
                      </a:lnTo>
                      <a:lnTo>
                        <a:pt x="3396" y="1817"/>
                      </a:lnTo>
                      <a:lnTo>
                        <a:pt x="2922" y="1382"/>
                      </a:lnTo>
                      <a:lnTo>
                        <a:pt x="2409" y="948"/>
                      </a:lnTo>
                      <a:lnTo>
                        <a:pt x="1856" y="553"/>
                      </a:lnTo>
                      <a:lnTo>
                        <a:pt x="1304" y="237"/>
                      </a:lnTo>
                      <a:lnTo>
                        <a:pt x="1027" y="119"/>
                      </a:lnTo>
                      <a:lnTo>
                        <a:pt x="791" y="40"/>
                      </a:lnTo>
                      <a:lnTo>
                        <a:pt x="554"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1162900" y="2197200"/>
                  <a:ext cx="98725" cy="98725"/>
                </a:xfrm>
                <a:custGeom>
                  <a:rect b="b" l="l" r="r" t="t"/>
                  <a:pathLst>
                    <a:path extrusionOk="0" fill="none" h="3949" w="3949">
                      <a:moveTo>
                        <a:pt x="1" y="1659"/>
                      </a:moveTo>
                      <a:lnTo>
                        <a:pt x="1" y="1659"/>
                      </a:lnTo>
                      <a:lnTo>
                        <a:pt x="40" y="1264"/>
                      </a:lnTo>
                      <a:lnTo>
                        <a:pt x="119" y="830"/>
                      </a:lnTo>
                      <a:lnTo>
                        <a:pt x="238" y="435"/>
                      </a:lnTo>
                      <a:lnTo>
                        <a:pt x="396" y="40"/>
                      </a:lnTo>
                      <a:lnTo>
                        <a:pt x="396" y="40"/>
                      </a:lnTo>
                      <a:lnTo>
                        <a:pt x="554" y="0"/>
                      </a:lnTo>
                      <a:lnTo>
                        <a:pt x="791" y="40"/>
                      </a:lnTo>
                      <a:lnTo>
                        <a:pt x="1027" y="119"/>
                      </a:lnTo>
                      <a:lnTo>
                        <a:pt x="1304" y="237"/>
                      </a:lnTo>
                      <a:lnTo>
                        <a:pt x="1856" y="553"/>
                      </a:lnTo>
                      <a:lnTo>
                        <a:pt x="2409" y="948"/>
                      </a:lnTo>
                      <a:lnTo>
                        <a:pt x="2922" y="1382"/>
                      </a:lnTo>
                      <a:lnTo>
                        <a:pt x="3396" y="1817"/>
                      </a:lnTo>
                      <a:lnTo>
                        <a:pt x="3751" y="2251"/>
                      </a:lnTo>
                      <a:lnTo>
                        <a:pt x="3870" y="2448"/>
                      </a:lnTo>
                      <a:lnTo>
                        <a:pt x="3949" y="2606"/>
                      </a:lnTo>
                      <a:lnTo>
                        <a:pt x="3949" y="2606"/>
                      </a:lnTo>
                      <a:lnTo>
                        <a:pt x="3830" y="2803"/>
                      </a:lnTo>
                      <a:lnTo>
                        <a:pt x="3673" y="3001"/>
                      </a:lnTo>
                      <a:lnTo>
                        <a:pt x="3238" y="3435"/>
                      </a:lnTo>
                      <a:lnTo>
                        <a:pt x="2646" y="3948"/>
                      </a:lnTo>
                      <a:lnTo>
                        <a:pt x="2646" y="3948"/>
                      </a:lnTo>
                      <a:lnTo>
                        <a:pt x="2330" y="3633"/>
                      </a:lnTo>
                      <a:lnTo>
                        <a:pt x="2014" y="3356"/>
                      </a:lnTo>
                      <a:lnTo>
                        <a:pt x="1264" y="2725"/>
                      </a:lnTo>
                      <a:lnTo>
                        <a:pt x="554" y="2172"/>
                      </a:lnTo>
                      <a:lnTo>
                        <a:pt x="1" y="165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760225" y="2087650"/>
                  <a:ext cx="506350" cy="439225"/>
                </a:xfrm>
                <a:custGeom>
                  <a:rect b="b" l="l" r="r" t="t"/>
                  <a:pathLst>
                    <a:path extrusionOk="0" h="17569" w="20254">
                      <a:moveTo>
                        <a:pt x="10068" y="11528"/>
                      </a:moveTo>
                      <a:lnTo>
                        <a:pt x="9949" y="11568"/>
                      </a:lnTo>
                      <a:lnTo>
                        <a:pt x="9910" y="11568"/>
                      </a:lnTo>
                      <a:lnTo>
                        <a:pt x="10068" y="11528"/>
                      </a:lnTo>
                      <a:close/>
                      <a:moveTo>
                        <a:pt x="6515" y="0"/>
                      </a:moveTo>
                      <a:lnTo>
                        <a:pt x="0" y="2132"/>
                      </a:lnTo>
                      <a:lnTo>
                        <a:pt x="632" y="3869"/>
                      </a:lnTo>
                      <a:lnTo>
                        <a:pt x="1264" y="5567"/>
                      </a:lnTo>
                      <a:lnTo>
                        <a:pt x="1935" y="7264"/>
                      </a:lnTo>
                      <a:lnTo>
                        <a:pt x="2606" y="8962"/>
                      </a:lnTo>
                      <a:lnTo>
                        <a:pt x="3356" y="10660"/>
                      </a:lnTo>
                      <a:lnTo>
                        <a:pt x="4146" y="12357"/>
                      </a:lnTo>
                      <a:lnTo>
                        <a:pt x="4580" y="13265"/>
                      </a:lnTo>
                      <a:lnTo>
                        <a:pt x="5054" y="14134"/>
                      </a:lnTo>
                      <a:lnTo>
                        <a:pt x="5646" y="15121"/>
                      </a:lnTo>
                      <a:lnTo>
                        <a:pt x="5843" y="15397"/>
                      </a:lnTo>
                      <a:lnTo>
                        <a:pt x="5922" y="15555"/>
                      </a:lnTo>
                      <a:lnTo>
                        <a:pt x="6080" y="15713"/>
                      </a:lnTo>
                      <a:lnTo>
                        <a:pt x="6357" y="16029"/>
                      </a:lnTo>
                      <a:lnTo>
                        <a:pt x="6751" y="16424"/>
                      </a:lnTo>
                      <a:lnTo>
                        <a:pt x="6949" y="16621"/>
                      </a:lnTo>
                      <a:lnTo>
                        <a:pt x="6988" y="16621"/>
                      </a:lnTo>
                      <a:lnTo>
                        <a:pt x="7383" y="16897"/>
                      </a:lnTo>
                      <a:lnTo>
                        <a:pt x="7857" y="17095"/>
                      </a:lnTo>
                      <a:lnTo>
                        <a:pt x="8291" y="17292"/>
                      </a:lnTo>
                      <a:lnTo>
                        <a:pt x="8765" y="17411"/>
                      </a:lnTo>
                      <a:lnTo>
                        <a:pt x="9278" y="17529"/>
                      </a:lnTo>
                      <a:lnTo>
                        <a:pt x="9752" y="17568"/>
                      </a:lnTo>
                      <a:lnTo>
                        <a:pt x="10265" y="17568"/>
                      </a:lnTo>
                      <a:lnTo>
                        <a:pt x="10739" y="17529"/>
                      </a:lnTo>
                      <a:lnTo>
                        <a:pt x="11489" y="17332"/>
                      </a:lnTo>
                      <a:lnTo>
                        <a:pt x="12200" y="17095"/>
                      </a:lnTo>
                      <a:lnTo>
                        <a:pt x="12871" y="16779"/>
                      </a:lnTo>
                      <a:lnTo>
                        <a:pt x="13502" y="16384"/>
                      </a:lnTo>
                      <a:lnTo>
                        <a:pt x="13937" y="16068"/>
                      </a:lnTo>
                      <a:lnTo>
                        <a:pt x="14371" y="15713"/>
                      </a:lnTo>
                      <a:lnTo>
                        <a:pt x="14805" y="15318"/>
                      </a:lnTo>
                      <a:lnTo>
                        <a:pt x="15200" y="14923"/>
                      </a:lnTo>
                      <a:lnTo>
                        <a:pt x="15871" y="14213"/>
                      </a:lnTo>
                      <a:lnTo>
                        <a:pt x="16503" y="13463"/>
                      </a:lnTo>
                      <a:lnTo>
                        <a:pt x="17055" y="12752"/>
                      </a:lnTo>
                      <a:lnTo>
                        <a:pt x="17569" y="12002"/>
                      </a:lnTo>
                      <a:lnTo>
                        <a:pt x="18082" y="11212"/>
                      </a:lnTo>
                      <a:lnTo>
                        <a:pt x="18556" y="10423"/>
                      </a:lnTo>
                      <a:lnTo>
                        <a:pt x="19464" y="8883"/>
                      </a:lnTo>
                      <a:lnTo>
                        <a:pt x="19858" y="8094"/>
                      </a:lnTo>
                      <a:lnTo>
                        <a:pt x="20253" y="7264"/>
                      </a:lnTo>
                      <a:lnTo>
                        <a:pt x="15595" y="4817"/>
                      </a:lnTo>
                      <a:lnTo>
                        <a:pt x="15200" y="5488"/>
                      </a:lnTo>
                      <a:lnTo>
                        <a:pt x="14805" y="6120"/>
                      </a:lnTo>
                      <a:lnTo>
                        <a:pt x="13937" y="7422"/>
                      </a:lnTo>
                      <a:lnTo>
                        <a:pt x="13068" y="8646"/>
                      </a:lnTo>
                      <a:lnTo>
                        <a:pt x="12081" y="9791"/>
                      </a:lnTo>
                      <a:lnTo>
                        <a:pt x="11686" y="10225"/>
                      </a:lnTo>
                      <a:lnTo>
                        <a:pt x="11252" y="10660"/>
                      </a:lnTo>
                      <a:lnTo>
                        <a:pt x="10778" y="11054"/>
                      </a:lnTo>
                      <a:lnTo>
                        <a:pt x="10514" y="11238"/>
                      </a:lnTo>
                      <a:lnTo>
                        <a:pt x="10514" y="11238"/>
                      </a:lnTo>
                      <a:lnTo>
                        <a:pt x="10502" y="11212"/>
                      </a:lnTo>
                      <a:lnTo>
                        <a:pt x="10147" y="10541"/>
                      </a:lnTo>
                      <a:lnTo>
                        <a:pt x="9831" y="9791"/>
                      </a:lnTo>
                      <a:lnTo>
                        <a:pt x="9239" y="8251"/>
                      </a:lnTo>
                      <a:lnTo>
                        <a:pt x="8646" y="6633"/>
                      </a:lnTo>
                      <a:lnTo>
                        <a:pt x="7541" y="3317"/>
                      </a:lnTo>
                      <a:lnTo>
                        <a:pt x="7028" y="1658"/>
                      </a:lnTo>
                      <a:lnTo>
                        <a:pt x="6515"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760225" y="2087650"/>
                  <a:ext cx="506350" cy="439225"/>
                </a:xfrm>
                <a:custGeom>
                  <a:rect b="b" l="l" r="r" t="t"/>
                  <a:pathLst>
                    <a:path extrusionOk="0" fill="none" h="17569" w="20254">
                      <a:moveTo>
                        <a:pt x="6515" y="0"/>
                      </a:moveTo>
                      <a:lnTo>
                        <a:pt x="6515" y="0"/>
                      </a:lnTo>
                      <a:lnTo>
                        <a:pt x="7028" y="1658"/>
                      </a:lnTo>
                      <a:lnTo>
                        <a:pt x="7541" y="3317"/>
                      </a:lnTo>
                      <a:lnTo>
                        <a:pt x="7541" y="3317"/>
                      </a:lnTo>
                      <a:lnTo>
                        <a:pt x="8646" y="6633"/>
                      </a:lnTo>
                      <a:lnTo>
                        <a:pt x="8646" y="6633"/>
                      </a:lnTo>
                      <a:lnTo>
                        <a:pt x="9239" y="8251"/>
                      </a:lnTo>
                      <a:lnTo>
                        <a:pt x="9831" y="9791"/>
                      </a:lnTo>
                      <a:lnTo>
                        <a:pt x="9831" y="9791"/>
                      </a:lnTo>
                      <a:lnTo>
                        <a:pt x="10147" y="10541"/>
                      </a:lnTo>
                      <a:lnTo>
                        <a:pt x="10502" y="11212"/>
                      </a:lnTo>
                      <a:lnTo>
                        <a:pt x="10502" y="11212"/>
                      </a:lnTo>
                      <a:lnTo>
                        <a:pt x="10778" y="11805"/>
                      </a:lnTo>
                      <a:lnTo>
                        <a:pt x="10857" y="11883"/>
                      </a:lnTo>
                      <a:lnTo>
                        <a:pt x="10857" y="11923"/>
                      </a:lnTo>
                      <a:lnTo>
                        <a:pt x="10857" y="11923"/>
                      </a:lnTo>
                      <a:lnTo>
                        <a:pt x="10857" y="11962"/>
                      </a:lnTo>
                      <a:lnTo>
                        <a:pt x="10857" y="11923"/>
                      </a:lnTo>
                      <a:lnTo>
                        <a:pt x="10857" y="11923"/>
                      </a:lnTo>
                      <a:lnTo>
                        <a:pt x="10778" y="11844"/>
                      </a:lnTo>
                      <a:lnTo>
                        <a:pt x="10541" y="11647"/>
                      </a:lnTo>
                      <a:lnTo>
                        <a:pt x="10541" y="11647"/>
                      </a:lnTo>
                      <a:lnTo>
                        <a:pt x="10226" y="11568"/>
                      </a:lnTo>
                      <a:lnTo>
                        <a:pt x="10226" y="11568"/>
                      </a:lnTo>
                      <a:lnTo>
                        <a:pt x="10068" y="11528"/>
                      </a:lnTo>
                      <a:lnTo>
                        <a:pt x="9910" y="11568"/>
                      </a:lnTo>
                      <a:lnTo>
                        <a:pt x="9910" y="11568"/>
                      </a:lnTo>
                      <a:lnTo>
                        <a:pt x="9910" y="11568"/>
                      </a:lnTo>
                      <a:lnTo>
                        <a:pt x="9949" y="11568"/>
                      </a:lnTo>
                      <a:lnTo>
                        <a:pt x="10068" y="11528"/>
                      </a:lnTo>
                      <a:lnTo>
                        <a:pt x="10265" y="11410"/>
                      </a:lnTo>
                      <a:lnTo>
                        <a:pt x="10265" y="11410"/>
                      </a:lnTo>
                      <a:lnTo>
                        <a:pt x="10778" y="11054"/>
                      </a:lnTo>
                      <a:lnTo>
                        <a:pt x="11252" y="10660"/>
                      </a:lnTo>
                      <a:lnTo>
                        <a:pt x="11686" y="10225"/>
                      </a:lnTo>
                      <a:lnTo>
                        <a:pt x="12081" y="9791"/>
                      </a:lnTo>
                      <a:lnTo>
                        <a:pt x="12081" y="9791"/>
                      </a:lnTo>
                      <a:lnTo>
                        <a:pt x="13068" y="8646"/>
                      </a:lnTo>
                      <a:lnTo>
                        <a:pt x="13937" y="7422"/>
                      </a:lnTo>
                      <a:lnTo>
                        <a:pt x="13937" y="7422"/>
                      </a:lnTo>
                      <a:lnTo>
                        <a:pt x="14805" y="6120"/>
                      </a:lnTo>
                      <a:lnTo>
                        <a:pt x="15200" y="5488"/>
                      </a:lnTo>
                      <a:lnTo>
                        <a:pt x="15595" y="4817"/>
                      </a:lnTo>
                      <a:lnTo>
                        <a:pt x="20253" y="7264"/>
                      </a:lnTo>
                      <a:lnTo>
                        <a:pt x="20253" y="7264"/>
                      </a:lnTo>
                      <a:lnTo>
                        <a:pt x="19858" y="8094"/>
                      </a:lnTo>
                      <a:lnTo>
                        <a:pt x="19464" y="8883"/>
                      </a:lnTo>
                      <a:lnTo>
                        <a:pt x="19464" y="8883"/>
                      </a:lnTo>
                      <a:lnTo>
                        <a:pt x="18556" y="10423"/>
                      </a:lnTo>
                      <a:lnTo>
                        <a:pt x="18556" y="10423"/>
                      </a:lnTo>
                      <a:lnTo>
                        <a:pt x="18082" y="11212"/>
                      </a:lnTo>
                      <a:lnTo>
                        <a:pt x="17569" y="12002"/>
                      </a:lnTo>
                      <a:lnTo>
                        <a:pt x="17055" y="12752"/>
                      </a:lnTo>
                      <a:lnTo>
                        <a:pt x="16503" y="13463"/>
                      </a:lnTo>
                      <a:lnTo>
                        <a:pt x="16503" y="13463"/>
                      </a:lnTo>
                      <a:lnTo>
                        <a:pt x="15871" y="14213"/>
                      </a:lnTo>
                      <a:lnTo>
                        <a:pt x="15200" y="14923"/>
                      </a:lnTo>
                      <a:lnTo>
                        <a:pt x="15200" y="14923"/>
                      </a:lnTo>
                      <a:lnTo>
                        <a:pt x="14805" y="15318"/>
                      </a:lnTo>
                      <a:lnTo>
                        <a:pt x="14371" y="15713"/>
                      </a:lnTo>
                      <a:lnTo>
                        <a:pt x="13937" y="16068"/>
                      </a:lnTo>
                      <a:lnTo>
                        <a:pt x="13502" y="16384"/>
                      </a:lnTo>
                      <a:lnTo>
                        <a:pt x="13502" y="16384"/>
                      </a:lnTo>
                      <a:lnTo>
                        <a:pt x="12871" y="16779"/>
                      </a:lnTo>
                      <a:lnTo>
                        <a:pt x="12200" y="17095"/>
                      </a:lnTo>
                      <a:lnTo>
                        <a:pt x="11489" y="17332"/>
                      </a:lnTo>
                      <a:lnTo>
                        <a:pt x="10739" y="17529"/>
                      </a:lnTo>
                      <a:lnTo>
                        <a:pt x="10739" y="17529"/>
                      </a:lnTo>
                      <a:lnTo>
                        <a:pt x="10265" y="17568"/>
                      </a:lnTo>
                      <a:lnTo>
                        <a:pt x="9752" y="17568"/>
                      </a:lnTo>
                      <a:lnTo>
                        <a:pt x="9278" y="17529"/>
                      </a:lnTo>
                      <a:lnTo>
                        <a:pt x="8765" y="17411"/>
                      </a:lnTo>
                      <a:lnTo>
                        <a:pt x="8765" y="17411"/>
                      </a:lnTo>
                      <a:lnTo>
                        <a:pt x="8291" y="17292"/>
                      </a:lnTo>
                      <a:lnTo>
                        <a:pt x="7857" y="17095"/>
                      </a:lnTo>
                      <a:lnTo>
                        <a:pt x="7383" y="16897"/>
                      </a:lnTo>
                      <a:lnTo>
                        <a:pt x="6988" y="16621"/>
                      </a:lnTo>
                      <a:lnTo>
                        <a:pt x="6949" y="16621"/>
                      </a:lnTo>
                      <a:lnTo>
                        <a:pt x="6949" y="16621"/>
                      </a:lnTo>
                      <a:lnTo>
                        <a:pt x="6751" y="16424"/>
                      </a:lnTo>
                      <a:lnTo>
                        <a:pt x="6751" y="16424"/>
                      </a:lnTo>
                      <a:lnTo>
                        <a:pt x="6357" y="16029"/>
                      </a:lnTo>
                      <a:lnTo>
                        <a:pt x="6357" y="16029"/>
                      </a:lnTo>
                      <a:lnTo>
                        <a:pt x="6080" y="15713"/>
                      </a:lnTo>
                      <a:lnTo>
                        <a:pt x="5922" y="15555"/>
                      </a:lnTo>
                      <a:lnTo>
                        <a:pt x="5843" y="15397"/>
                      </a:lnTo>
                      <a:lnTo>
                        <a:pt x="5646" y="15121"/>
                      </a:lnTo>
                      <a:lnTo>
                        <a:pt x="5646" y="15121"/>
                      </a:lnTo>
                      <a:lnTo>
                        <a:pt x="5054" y="14134"/>
                      </a:lnTo>
                      <a:lnTo>
                        <a:pt x="5054" y="14134"/>
                      </a:lnTo>
                      <a:lnTo>
                        <a:pt x="4580" y="13265"/>
                      </a:lnTo>
                      <a:lnTo>
                        <a:pt x="4146" y="12357"/>
                      </a:lnTo>
                      <a:lnTo>
                        <a:pt x="4146" y="12357"/>
                      </a:lnTo>
                      <a:lnTo>
                        <a:pt x="3356" y="10660"/>
                      </a:lnTo>
                      <a:lnTo>
                        <a:pt x="2606" y="8962"/>
                      </a:lnTo>
                      <a:lnTo>
                        <a:pt x="2606" y="8962"/>
                      </a:lnTo>
                      <a:lnTo>
                        <a:pt x="1935" y="7264"/>
                      </a:lnTo>
                      <a:lnTo>
                        <a:pt x="1264" y="5567"/>
                      </a:lnTo>
                      <a:lnTo>
                        <a:pt x="1264" y="5567"/>
                      </a:lnTo>
                      <a:lnTo>
                        <a:pt x="632" y="3869"/>
                      </a:lnTo>
                      <a:lnTo>
                        <a:pt x="0" y="2132"/>
                      </a:lnTo>
                      <a:lnTo>
                        <a:pt x="651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922100" y="2087650"/>
                  <a:ext cx="344475" cy="439225"/>
                </a:xfrm>
                <a:custGeom>
                  <a:rect b="b" l="l" r="r" t="t"/>
                  <a:pathLst>
                    <a:path extrusionOk="0" h="17569" w="13779">
                      <a:moveTo>
                        <a:pt x="0" y="0"/>
                      </a:moveTo>
                      <a:lnTo>
                        <a:pt x="40" y="237"/>
                      </a:lnTo>
                      <a:lnTo>
                        <a:pt x="158" y="869"/>
                      </a:lnTo>
                      <a:lnTo>
                        <a:pt x="237" y="1619"/>
                      </a:lnTo>
                      <a:lnTo>
                        <a:pt x="395" y="3317"/>
                      </a:lnTo>
                      <a:lnTo>
                        <a:pt x="513" y="5330"/>
                      </a:lnTo>
                      <a:lnTo>
                        <a:pt x="553" y="7541"/>
                      </a:lnTo>
                      <a:lnTo>
                        <a:pt x="671" y="12239"/>
                      </a:lnTo>
                      <a:lnTo>
                        <a:pt x="750" y="16779"/>
                      </a:lnTo>
                      <a:lnTo>
                        <a:pt x="1105" y="16976"/>
                      </a:lnTo>
                      <a:lnTo>
                        <a:pt x="1500" y="17174"/>
                      </a:lnTo>
                      <a:lnTo>
                        <a:pt x="1895" y="17292"/>
                      </a:lnTo>
                      <a:lnTo>
                        <a:pt x="2290" y="17411"/>
                      </a:lnTo>
                      <a:lnTo>
                        <a:pt x="2882" y="17529"/>
                      </a:lnTo>
                      <a:lnTo>
                        <a:pt x="3514" y="17568"/>
                      </a:lnTo>
                      <a:lnTo>
                        <a:pt x="3908" y="17568"/>
                      </a:lnTo>
                      <a:lnTo>
                        <a:pt x="4264" y="17529"/>
                      </a:lnTo>
                      <a:lnTo>
                        <a:pt x="5014" y="17332"/>
                      </a:lnTo>
                      <a:lnTo>
                        <a:pt x="5725" y="17095"/>
                      </a:lnTo>
                      <a:lnTo>
                        <a:pt x="6396" y="16779"/>
                      </a:lnTo>
                      <a:lnTo>
                        <a:pt x="7027" y="16384"/>
                      </a:lnTo>
                      <a:lnTo>
                        <a:pt x="7462" y="16068"/>
                      </a:lnTo>
                      <a:lnTo>
                        <a:pt x="7896" y="15713"/>
                      </a:lnTo>
                      <a:lnTo>
                        <a:pt x="8330" y="15318"/>
                      </a:lnTo>
                      <a:lnTo>
                        <a:pt x="8725" y="14923"/>
                      </a:lnTo>
                      <a:lnTo>
                        <a:pt x="9396" y="14213"/>
                      </a:lnTo>
                      <a:lnTo>
                        <a:pt x="10028" y="13463"/>
                      </a:lnTo>
                      <a:lnTo>
                        <a:pt x="10580" y="12752"/>
                      </a:lnTo>
                      <a:lnTo>
                        <a:pt x="11094" y="12002"/>
                      </a:lnTo>
                      <a:lnTo>
                        <a:pt x="11607" y="11212"/>
                      </a:lnTo>
                      <a:lnTo>
                        <a:pt x="12081" y="10423"/>
                      </a:lnTo>
                      <a:lnTo>
                        <a:pt x="12989" y="8883"/>
                      </a:lnTo>
                      <a:lnTo>
                        <a:pt x="13383" y="8094"/>
                      </a:lnTo>
                      <a:lnTo>
                        <a:pt x="13778" y="7264"/>
                      </a:lnTo>
                      <a:lnTo>
                        <a:pt x="13502" y="7107"/>
                      </a:lnTo>
                      <a:lnTo>
                        <a:pt x="9791" y="5172"/>
                      </a:lnTo>
                      <a:lnTo>
                        <a:pt x="9120" y="4817"/>
                      </a:lnTo>
                      <a:lnTo>
                        <a:pt x="8725" y="5488"/>
                      </a:lnTo>
                      <a:lnTo>
                        <a:pt x="8330" y="6120"/>
                      </a:lnTo>
                      <a:lnTo>
                        <a:pt x="7462" y="7422"/>
                      </a:lnTo>
                      <a:lnTo>
                        <a:pt x="6593" y="8646"/>
                      </a:lnTo>
                      <a:lnTo>
                        <a:pt x="5606" y="9791"/>
                      </a:lnTo>
                      <a:lnTo>
                        <a:pt x="5251" y="10186"/>
                      </a:lnTo>
                      <a:lnTo>
                        <a:pt x="4856" y="10581"/>
                      </a:lnTo>
                      <a:lnTo>
                        <a:pt x="4461" y="10936"/>
                      </a:lnTo>
                      <a:lnTo>
                        <a:pt x="4027" y="11252"/>
                      </a:lnTo>
                      <a:lnTo>
                        <a:pt x="4027" y="11212"/>
                      </a:lnTo>
                      <a:lnTo>
                        <a:pt x="3672" y="10541"/>
                      </a:lnTo>
                      <a:lnTo>
                        <a:pt x="3356" y="9791"/>
                      </a:lnTo>
                      <a:lnTo>
                        <a:pt x="2764" y="8251"/>
                      </a:lnTo>
                      <a:lnTo>
                        <a:pt x="2171" y="6633"/>
                      </a:lnTo>
                      <a:lnTo>
                        <a:pt x="1066" y="3317"/>
                      </a:lnTo>
                      <a:lnTo>
                        <a:pt x="553" y="1658"/>
                      </a:lnTo>
                      <a:lnTo>
                        <a:pt x="40" y="0"/>
                      </a:lnTo>
                      <a:close/>
                    </a:path>
                  </a:pathLst>
                </a:custGeom>
                <a:solidFill>
                  <a:srgbClr val="D3E3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1031650" y="2385700"/>
                  <a:ext cx="25" cy="1025"/>
                </a:xfrm>
                <a:custGeom>
                  <a:rect b="b" l="l" r="r" t="t"/>
                  <a:pathLst>
                    <a:path extrusionOk="0" fill="none" h="41" w="1">
                      <a:moveTo>
                        <a:pt x="0" y="1"/>
                      </a:moveTo>
                      <a:lnTo>
                        <a:pt x="0" y="1"/>
                      </a:lnTo>
                      <a:lnTo>
                        <a:pt x="0" y="1"/>
                      </a:lnTo>
                      <a:lnTo>
                        <a:pt x="0" y="1"/>
                      </a:lnTo>
                      <a:lnTo>
                        <a:pt x="0" y="40"/>
                      </a:lnTo>
                      <a:lnTo>
                        <a:pt x="0" y="40"/>
                      </a:lnTo>
                      <a:lnTo>
                        <a:pt x="0" y="40"/>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1007950" y="2375850"/>
                  <a:ext cx="3000" cy="1000"/>
                </a:xfrm>
                <a:custGeom>
                  <a:rect b="b" l="l" r="r" t="t"/>
                  <a:pathLst>
                    <a:path extrusionOk="0" fill="none" h="40" w="120">
                      <a:moveTo>
                        <a:pt x="119" y="0"/>
                      </a:moveTo>
                      <a:lnTo>
                        <a:pt x="119" y="0"/>
                      </a:lnTo>
                      <a:lnTo>
                        <a:pt x="119" y="0"/>
                      </a:lnTo>
                      <a:lnTo>
                        <a:pt x="1" y="40"/>
                      </a:lnTo>
                      <a:lnTo>
                        <a:pt x="1" y="40"/>
                      </a:lnTo>
                      <a:lnTo>
                        <a:pt x="1" y="40"/>
                      </a:lnTo>
                      <a:lnTo>
                        <a:pt x="1" y="40"/>
                      </a:lnTo>
                      <a:lnTo>
                        <a:pt x="1" y="40"/>
                      </a:lnTo>
                      <a:lnTo>
                        <a:pt x="1" y="40"/>
                      </a:lnTo>
                      <a:lnTo>
                        <a:pt x="119" y="0"/>
                      </a:lnTo>
                      <a:lnTo>
                        <a:pt x="11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922100" y="2087650"/>
                  <a:ext cx="344475" cy="439225"/>
                </a:xfrm>
                <a:custGeom>
                  <a:rect b="b" l="l" r="r" t="t"/>
                  <a:pathLst>
                    <a:path extrusionOk="0" fill="none" h="17569" w="13779">
                      <a:moveTo>
                        <a:pt x="40" y="0"/>
                      </a:moveTo>
                      <a:lnTo>
                        <a:pt x="0" y="0"/>
                      </a:lnTo>
                      <a:lnTo>
                        <a:pt x="0" y="0"/>
                      </a:lnTo>
                      <a:lnTo>
                        <a:pt x="40" y="237"/>
                      </a:lnTo>
                      <a:lnTo>
                        <a:pt x="40" y="237"/>
                      </a:lnTo>
                      <a:lnTo>
                        <a:pt x="158" y="869"/>
                      </a:lnTo>
                      <a:lnTo>
                        <a:pt x="237" y="1619"/>
                      </a:lnTo>
                      <a:lnTo>
                        <a:pt x="395" y="3317"/>
                      </a:lnTo>
                      <a:lnTo>
                        <a:pt x="513" y="5330"/>
                      </a:lnTo>
                      <a:lnTo>
                        <a:pt x="553" y="7541"/>
                      </a:lnTo>
                      <a:lnTo>
                        <a:pt x="671" y="12239"/>
                      </a:lnTo>
                      <a:lnTo>
                        <a:pt x="750" y="16779"/>
                      </a:lnTo>
                      <a:lnTo>
                        <a:pt x="750" y="16779"/>
                      </a:lnTo>
                      <a:lnTo>
                        <a:pt x="1105" y="16976"/>
                      </a:lnTo>
                      <a:lnTo>
                        <a:pt x="1500" y="17174"/>
                      </a:lnTo>
                      <a:lnTo>
                        <a:pt x="1895" y="17292"/>
                      </a:lnTo>
                      <a:lnTo>
                        <a:pt x="2290" y="17411"/>
                      </a:lnTo>
                      <a:lnTo>
                        <a:pt x="2290" y="17411"/>
                      </a:lnTo>
                      <a:lnTo>
                        <a:pt x="2882" y="17529"/>
                      </a:lnTo>
                      <a:lnTo>
                        <a:pt x="3514" y="17568"/>
                      </a:lnTo>
                      <a:lnTo>
                        <a:pt x="3514" y="17568"/>
                      </a:lnTo>
                      <a:lnTo>
                        <a:pt x="3908" y="17568"/>
                      </a:lnTo>
                      <a:lnTo>
                        <a:pt x="4264" y="17529"/>
                      </a:lnTo>
                      <a:lnTo>
                        <a:pt x="4264" y="17529"/>
                      </a:lnTo>
                      <a:lnTo>
                        <a:pt x="5014" y="17332"/>
                      </a:lnTo>
                      <a:lnTo>
                        <a:pt x="5725" y="17095"/>
                      </a:lnTo>
                      <a:lnTo>
                        <a:pt x="6396" y="16779"/>
                      </a:lnTo>
                      <a:lnTo>
                        <a:pt x="7027" y="16384"/>
                      </a:lnTo>
                      <a:lnTo>
                        <a:pt x="7027" y="16384"/>
                      </a:lnTo>
                      <a:lnTo>
                        <a:pt x="7462" y="16068"/>
                      </a:lnTo>
                      <a:lnTo>
                        <a:pt x="7896" y="15713"/>
                      </a:lnTo>
                      <a:lnTo>
                        <a:pt x="8330" y="15318"/>
                      </a:lnTo>
                      <a:lnTo>
                        <a:pt x="8725" y="14923"/>
                      </a:lnTo>
                      <a:lnTo>
                        <a:pt x="8725" y="14923"/>
                      </a:lnTo>
                      <a:lnTo>
                        <a:pt x="9396" y="14213"/>
                      </a:lnTo>
                      <a:lnTo>
                        <a:pt x="10028" y="13463"/>
                      </a:lnTo>
                      <a:lnTo>
                        <a:pt x="10028" y="13463"/>
                      </a:lnTo>
                      <a:lnTo>
                        <a:pt x="10580" y="12752"/>
                      </a:lnTo>
                      <a:lnTo>
                        <a:pt x="11094" y="12002"/>
                      </a:lnTo>
                      <a:lnTo>
                        <a:pt x="11607" y="11212"/>
                      </a:lnTo>
                      <a:lnTo>
                        <a:pt x="12081" y="10423"/>
                      </a:lnTo>
                      <a:lnTo>
                        <a:pt x="12081" y="10423"/>
                      </a:lnTo>
                      <a:lnTo>
                        <a:pt x="12989" y="8883"/>
                      </a:lnTo>
                      <a:lnTo>
                        <a:pt x="13383" y="8094"/>
                      </a:lnTo>
                      <a:lnTo>
                        <a:pt x="13383" y="8094"/>
                      </a:lnTo>
                      <a:lnTo>
                        <a:pt x="13778" y="7264"/>
                      </a:lnTo>
                      <a:lnTo>
                        <a:pt x="13502" y="7107"/>
                      </a:lnTo>
                      <a:lnTo>
                        <a:pt x="9791" y="5172"/>
                      </a:lnTo>
                      <a:lnTo>
                        <a:pt x="9120" y="4817"/>
                      </a:lnTo>
                      <a:lnTo>
                        <a:pt x="8725" y="5488"/>
                      </a:lnTo>
                      <a:lnTo>
                        <a:pt x="8330" y="6120"/>
                      </a:lnTo>
                      <a:lnTo>
                        <a:pt x="8330" y="6120"/>
                      </a:lnTo>
                      <a:lnTo>
                        <a:pt x="7462" y="7422"/>
                      </a:lnTo>
                      <a:lnTo>
                        <a:pt x="7462" y="7422"/>
                      </a:lnTo>
                      <a:lnTo>
                        <a:pt x="6593" y="8646"/>
                      </a:lnTo>
                      <a:lnTo>
                        <a:pt x="5606" y="9791"/>
                      </a:lnTo>
                      <a:lnTo>
                        <a:pt x="5606" y="9791"/>
                      </a:lnTo>
                      <a:lnTo>
                        <a:pt x="5251" y="10186"/>
                      </a:lnTo>
                      <a:lnTo>
                        <a:pt x="4856" y="10581"/>
                      </a:lnTo>
                      <a:lnTo>
                        <a:pt x="4461" y="10936"/>
                      </a:lnTo>
                      <a:lnTo>
                        <a:pt x="4027" y="11252"/>
                      </a:lnTo>
                      <a:lnTo>
                        <a:pt x="4027" y="11252"/>
                      </a:lnTo>
                      <a:lnTo>
                        <a:pt x="4027" y="11212"/>
                      </a:lnTo>
                      <a:lnTo>
                        <a:pt x="4027" y="11212"/>
                      </a:lnTo>
                      <a:lnTo>
                        <a:pt x="3672" y="10541"/>
                      </a:lnTo>
                      <a:lnTo>
                        <a:pt x="3356" y="9791"/>
                      </a:lnTo>
                      <a:lnTo>
                        <a:pt x="3356" y="9791"/>
                      </a:lnTo>
                      <a:lnTo>
                        <a:pt x="2764" y="8251"/>
                      </a:lnTo>
                      <a:lnTo>
                        <a:pt x="2171" y="6633"/>
                      </a:lnTo>
                      <a:lnTo>
                        <a:pt x="2171" y="6633"/>
                      </a:lnTo>
                      <a:lnTo>
                        <a:pt x="1066" y="3317"/>
                      </a:lnTo>
                      <a:lnTo>
                        <a:pt x="1066" y="3317"/>
                      </a:lnTo>
                      <a:lnTo>
                        <a:pt x="553" y="1658"/>
                      </a:lnTo>
                      <a:lnTo>
                        <a:pt x="4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554925" y="2706475"/>
                  <a:ext cx="471800" cy="1606825"/>
                </a:xfrm>
                <a:custGeom>
                  <a:rect b="b" l="l" r="r" t="t"/>
                  <a:pathLst>
                    <a:path extrusionOk="0" h="64273" w="18872">
                      <a:moveTo>
                        <a:pt x="13068" y="1"/>
                      </a:moveTo>
                      <a:lnTo>
                        <a:pt x="1" y="1304"/>
                      </a:lnTo>
                      <a:lnTo>
                        <a:pt x="593" y="4107"/>
                      </a:lnTo>
                      <a:lnTo>
                        <a:pt x="1304" y="7304"/>
                      </a:lnTo>
                      <a:lnTo>
                        <a:pt x="2251" y="11371"/>
                      </a:lnTo>
                      <a:lnTo>
                        <a:pt x="3357" y="16069"/>
                      </a:lnTo>
                      <a:lnTo>
                        <a:pt x="4659" y="21201"/>
                      </a:lnTo>
                      <a:lnTo>
                        <a:pt x="5370" y="23846"/>
                      </a:lnTo>
                      <a:lnTo>
                        <a:pt x="6120" y="26491"/>
                      </a:lnTo>
                      <a:lnTo>
                        <a:pt x="6910" y="29136"/>
                      </a:lnTo>
                      <a:lnTo>
                        <a:pt x="7699" y="31742"/>
                      </a:lnTo>
                      <a:lnTo>
                        <a:pt x="7778" y="32926"/>
                      </a:lnTo>
                      <a:lnTo>
                        <a:pt x="7857" y="34150"/>
                      </a:lnTo>
                      <a:lnTo>
                        <a:pt x="7976" y="35413"/>
                      </a:lnTo>
                      <a:lnTo>
                        <a:pt x="8134" y="36677"/>
                      </a:lnTo>
                      <a:lnTo>
                        <a:pt x="8528" y="39322"/>
                      </a:lnTo>
                      <a:lnTo>
                        <a:pt x="9002" y="42007"/>
                      </a:lnTo>
                      <a:lnTo>
                        <a:pt x="9555" y="44731"/>
                      </a:lnTo>
                      <a:lnTo>
                        <a:pt x="10147" y="47455"/>
                      </a:lnTo>
                      <a:lnTo>
                        <a:pt x="10818" y="50100"/>
                      </a:lnTo>
                      <a:lnTo>
                        <a:pt x="11450" y="52626"/>
                      </a:lnTo>
                      <a:lnTo>
                        <a:pt x="12121" y="55035"/>
                      </a:lnTo>
                      <a:lnTo>
                        <a:pt x="12753" y="57245"/>
                      </a:lnTo>
                      <a:lnTo>
                        <a:pt x="13858" y="60917"/>
                      </a:lnTo>
                      <a:lnTo>
                        <a:pt x="14608" y="63404"/>
                      </a:lnTo>
                      <a:lnTo>
                        <a:pt x="14924" y="64273"/>
                      </a:lnTo>
                      <a:lnTo>
                        <a:pt x="18872" y="63957"/>
                      </a:lnTo>
                      <a:lnTo>
                        <a:pt x="18359" y="60206"/>
                      </a:lnTo>
                      <a:lnTo>
                        <a:pt x="17135" y="51205"/>
                      </a:lnTo>
                      <a:lnTo>
                        <a:pt x="16424" y="45836"/>
                      </a:lnTo>
                      <a:lnTo>
                        <a:pt x="15714" y="40388"/>
                      </a:lnTo>
                      <a:lnTo>
                        <a:pt x="15121" y="35295"/>
                      </a:lnTo>
                      <a:lnTo>
                        <a:pt x="14924" y="33045"/>
                      </a:lnTo>
                      <a:lnTo>
                        <a:pt x="14727" y="31031"/>
                      </a:lnTo>
                      <a:lnTo>
                        <a:pt x="14411" y="26965"/>
                      </a:lnTo>
                      <a:lnTo>
                        <a:pt x="14134" y="22188"/>
                      </a:lnTo>
                      <a:lnTo>
                        <a:pt x="13819" y="17056"/>
                      </a:lnTo>
                      <a:lnTo>
                        <a:pt x="13582" y="11963"/>
                      </a:lnTo>
                      <a:lnTo>
                        <a:pt x="13187" y="3514"/>
                      </a:lnTo>
                      <a:lnTo>
                        <a:pt x="13068"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554925" y="2706475"/>
                  <a:ext cx="471800" cy="1606825"/>
                </a:xfrm>
                <a:custGeom>
                  <a:rect b="b" l="l" r="r" t="t"/>
                  <a:pathLst>
                    <a:path extrusionOk="0" fill="none" h="64273" w="18872">
                      <a:moveTo>
                        <a:pt x="7699" y="31742"/>
                      </a:moveTo>
                      <a:lnTo>
                        <a:pt x="7699" y="31742"/>
                      </a:lnTo>
                      <a:lnTo>
                        <a:pt x="6910" y="29136"/>
                      </a:lnTo>
                      <a:lnTo>
                        <a:pt x="6120" y="26491"/>
                      </a:lnTo>
                      <a:lnTo>
                        <a:pt x="5370" y="23846"/>
                      </a:lnTo>
                      <a:lnTo>
                        <a:pt x="4659" y="21201"/>
                      </a:lnTo>
                      <a:lnTo>
                        <a:pt x="3357" y="16069"/>
                      </a:lnTo>
                      <a:lnTo>
                        <a:pt x="2251" y="11371"/>
                      </a:lnTo>
                      <a:lnTo>
                        <a:pt x="1304" y="7304"/>
                      </a:lnTo>
                      <a:lnTo>
                        <a:pt x="593" y="4107"/>
                      </a:lnTo>
                      <a:lnTo>
                        <a:pt x="1" y="1304"/>
                      </a:lnTo>
                      <a:lnTo>
                        <a:pt x="13068" y="1"/>
                      </a:lnTo>
                      <a:lnTo>
                        <a:pt x="13068" y="1"/>
                      </a:lnTo>
                      <a:lnTo>
                        <a:pt x="13187" y="3514"/>
                      </a:lnTo>
                      <a:lnTo>
                        <a:pt x="13582" y="11963"/>
                      </a:lnTo>
                      <a:lnTo>
                        <a:pt x="13819" y="17056"/>
                      </a:lnTo>
                      <a:lnTo>
                        <a:pt x="14134" y="22188"/>
                      </a:lnTo>
                      <a:lnTo>
                        <a:pt x="14411" y="26965"/>
                      </a:lnTo>
                      <a:lnTo>
                        <a:pt x="14727" y="31031"/>
                      </a:lnTo>
                      <a:lnTo>
                        <a:pt x="14727" y="31031"/>
                      </a:lnTo>
                      <a:lnTo>
                        <a:pt x="14924" y="33045"/>
                      </a:lnTo>
                      <a:lnTo>
                        <a:pt x="15121" y="35295"/>
                      </a:lnTo>
                      <a:lnTo>
                        <a:pt x="15714" y="40388"/>
                      </a:lnTo>
                      <a:lnTo>
                        <a:pt x="16424" y="45836"/>
                      </a:lnTo>
                      <a:lnTo>
                        <a:pt x="17135" y="51205"/>
                      </a:lnTo>
                      <a:lnTo>
                        <a:pt x="18359" y="60206"/>
                      </a:lnTo>
                      <a:lnTo>
                        <a:pt x="18872" y="63957"/>
                      </a:lnTo>
                      <a:lnTo>
                        <a:pt x="14924" y="64273"/>
                      </a:lnTo>
                      <a:lnTo>
                        <a:pt x="14924" y="64273"/>
                      </a:lnTo>
                      <a:lnTo>
                        <a:pt x="14608" y="63404"/>
                      </a:lnTo>
                      <a:lnTo>
                        <a:pt x="13858" y="60917"/>
                      </a:lnTo>
                      <a:lnTo>
                        <a:pt x="12753" y="57245"/>
                      </a:lnTo>
                      <a:lnTo>
                        <a:pt x="12121" y="55035"/>
                      </a:lnTo>
                      <a:lnTo>
                        <a:pt x="11450" y="52626"/>
                      </a:lnTo>
                      <a:lnTo>
                        <a:pt x="10818" y="50100"/>
                      </a:lnTo>
                      <a:lnTo>
                        <a:pt x="10147" y="47455"/>
                      </a:lnTo>
                      <a:lnTo>
                        <a:pt x="9555" y="44731"/>
                      </a:lnTo>
                      <a:lnTo>
                        <a:pt x="9002" y="42007"/>
                      </a:lnTo>
                      <a:lnTo>
                        <a:pt x="8528" y="39322"/>
                      </a:lnTo>
                      <a:lnTo>
                        <a:pt x="8134" y="36677"/>
                      </a:lnTo>
                      <a:lnTo>
                        <a:pt x="7976" y="35413"/>
                      </a:lnTo>
                      <a:lnTo>
                        <a:pt x="7857" y="34150"/>
                      </a:lnTo>
                      <a:lnTo>
                        <a:pt x="7778" y="32926"/>
                      </a:lnTo>
                      <a:lnTo>
                        <a:pt x="7699" y="3174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671400" y="3073625"/>
                  <a:ext cx="45425" cy="325750"/>
                </a:xfrm>
                <a:custGeom>
                  <a:rect b="b" l="l" r="r" t="t"/>
                  <a:pathLst>
                    <a:path extrusionOk="0" h="13030" w="1817">
                      <a:moveTo>
                        <a:pt x="869" y="1"/>
                      </a:moveTo>
                      <a:lnTo>
                        <a:pt x="0" y="6436"/>
                      </a:lnTo>
                      <a:lnTo>
                        <a:pt x="869" y="9713"/>
                      </a:lnTo>
                      <a:lnTo>
                        <a:pt x="1816" y="13029"/>
                      </a:lnTo>
                      <a:lnTo>
                        <a:pt x="1698" y="9436"/>
                      </a:lnTo>
                      <a:lnTo>
                        <a:pt x="1461" y="5883"/>
                      </a:lnTo>
                      <a:lnTo>
                        <a:pt x="1185" y="2646"/>
                      </a:lnTo>
                      <a:lnTo>
                        <a:pt x="1027" y="1225"/>
                      </a:lnTo>
                      <a:lnTo>
                        <a:pt x="869" y="1"/>
                      </a:lnTo>
                      <a:close/>
                    </a:path>
                  </a:pathLst>
                </a:custGeom>
                <a:solidFill>
                  <a:srgbClr val="7495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671400" y="3073625"/>
                  <a:ext cx="45425" cy="325750"/>
                </a:xfrm>
                <a:custGeom>
                  <a:rect b="b" l="l" r="r" t="t"/>
                  <a:pathLst>
                    <a:path extrusionOk="0" fill="none" h="13030" w="1817">
                      <a:moveTo>
                        <a:pt x="869" y="1"/>
                      </a:moveTo>
                      <a:lnTo>
                        <a:pt x="869" y="1"/>
                      </a:lnTo>
                      <a:lnTo>
                        <a:pt x="0" y="6436"/>
                      </a:lnTo>
                      <a:lnTo>
                        <a:pt x="0" y="6436"/>
                      </a:lnTo>
                      <a:lnTo>
                        <a:pt x="869" y="9713"/>
                      </a:lnTo>
                      <a:lnTo>
                        <a:pt x="1816" y="13029"/>
                      </a:lnTo>
                      <a:lnTo>
                        <a:pt x="1816" y="13029"/>
                      </a:lnTo>
                      <a:lnTo>
                        <a:pt x="1698" y="9436"/>
                      </a:lnTo>
                      <a:lnTo>
                        <a:pt x="1461" y="5883"/>
                      </a:lnTo>
                      <a:lnTo>
                        <a:pt x="1185" y="2646"/>
                      </a:lnTo>
                      <a:lnTo>
                        <a:pt x="1027" y="1225"/>
                      </a:lnTo>
                      <a:lnTo>
                        <a:pt x="86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930975" y="4297500"/>
                  <a:ext cx="236900" cy="90825"/>
                </a:xfrm>
                <a:custGeom>
                  <a:rect b="b" l="l" r="r" t="t"/>
                  <a:pathLst>
                    <a:path extrusionOk="0" h="3633" w="9476">
                      <a:moveTo>
                        <a:pt x="3001" y="0"/>
                      </a:moveTo>
                      <a:lnTo>
                        <a:pt x="0" y="434"/>
                      </a:lnTo>
                      <a:lnTo>
                        <a:pt x="474" y="3632"/>
                      </a:lnTo>
                      <a:lnTo>
                        <a:pt x="2330" y="3356"/>
                      </a:lnTo>
                      <a:lnTo>
                        <a:pt x="2567" y="3000"/>
                      </a:lnTo>
                      <a:lnTo>
                        <a:pt x="3080" y="3237"/>
                      </a:lnTo>
                      <a:lnTo>
                        <a:pt x="4580" y="3000"/>
                      </a:lnTo>
                      <a:lnTo>
                        <a:pt x="6514" y="2645"/>
                      </a:lnTo>
                      <a:lnTo>
                        <a:pt x="7462" y="2448"/>
                      </a:lnTo>
                      <a:lnTo>
                        <a:pt x="8291" y="2250"/>
                      </a:lnTo>
                      <a:lnTo>
                        <a:pt x="9002" y="2053"/>
                      </a:lnTo>
                      <a:lnTo>
                        <a:pt x="9475" y="1856"/>
                      </a:lnTo>
                      <a:lnTo>
                        <a:pt x="9436" y="1698"/>
                      </a:lnTo>
                      <a:lnTo>
                        <a:pt x="9396" y="1500"/>
                      </a:lnTo>
                      <a:lnTo>
                        <a:pt x="9278" y="1382"/>
                      </a:lnTo>
                      <a:lnTo>
                        <a:pt x="9120" y="1263"/>
                      </a:lnTo>
                      <a:lnTo>
                        <a:pt x="8251" y="1145"/>
                      </a:lnTo>
                      <a:lnTo>
                        <a:pt x="7343" y="1066"/>
                      </a:lnTo>
                      <a:lnTo>
                        <a:pt x="6278" y="908"/>
                      </a:lnTo>
                      <a:lnTo>
                        <a:pt x="5172" y="750"/>
                      </a:lnTo>
                      <a:lnTo>
                        <a:pt x="4185" y="513"/>
                      </a:lnTo>
                      <a:lnTo>
                        <a:pt x="3751" y="395"/>
                      </a:lnTo>
                      <a:lnTo>
                        <a:pt x="3396" y="276"/>
                      </a:lnTo>
                      <a:lnTo>
                        <a:pt x="3159" y="119"/>
                      </a:lnTo>
                      <a:lnTo>
                        <a:pt x="300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930975" y="4297500"/>
                  <a:ext cx="236900" cy="90825"/>
                </a:xfrm>
                <a:custGeom>
                  <a:rect b="b" l="l" r="r" t="t"/>
                  <a:pathLst>
                    <a:path extrusionOk="0" fill="none" h="3633" w="9476">
                      <a:moveTo>
                        <a:pt x="9120" y="1263"/>
                      </a:moveTo>
                      <a:lnTo>
                        <a:pt x="9120" y="1263"/>
                      </a:lnTo>
                      <a:lnTo>
                        <a:pt x="8251" y="1145"/>
                      </a:lnTo>
                      <a:lnTo>
                        <a:pt x="7343" y="1066"/>
                      </a:lnTo>
                      <a:lnTo>
                        <a:pt x="6278" y="908"/>
                      </a:lnTo>
                      <a:lnTo>
                        <a:pt x="5172" y="750"/>
                      </a:lnTo>
                      <a:lnTo>
                        <a:pt x="4185" y="513"/>
                      </a:lnTo>
                      <a:lnTo>
                        <a:pt x="3751" y="395"/>
                      </a:lnTo>
                      <a:lnTo>
                        <a:pt x="3396" y="276"/>
                      </a:lnTo>
                      <a:lnTo>
                        <a:pt x="3159" y="119"/>
                      </a:lnTo>
                      <a:lnTo>
                        <a:pt x="3001" y="0"/>
                      </a:lnTo>
                      <a:lnTo>
                        <a:pt x="0" y="434"/>
                      </a:lnTo>
                      <a:lnTo>
                        <a:pt x="474" y="3632"/>
                      </a:lnTo>
                      <a:lnTo>
                        <a:pt x="2330" y="3356"/>
                      </a:lnTo>
                      <a:lnTo>
                        <a:pt x="2567" y="3000"/>
                      </a:lnTo>
                      <a:lnTo>
                        <a:pt x="3080" y="3237"/>
                      </a:lnTo>
                      <a:lnTo>
                        <a:pt x="3080" y="3237"/>
                      </a:lnTo>
                      <a:lnTo>
                        <a:pt x="4580" y="3000"/>
                      </a:lnTo>
                      <a:lnTo>
                        <a:pt x="6514" y="2645"/>
                      </a:lnTo>
                      <a:lnTo>
                        <a:pt x="7462" y="2448"/>
                      </a:lnTo>
                      <a:lnTo>
                        <a:pt x="8291" y="2250"/>
                      </a:lnTo>
                      <a:lnTo>
                        <a:pt x="9002" y="2053"/>
                      </a:lnTo>
                      <a:lnTo>
                        <a:pt x="9475" y="1856"/>
                      </a:lnTo>
                      <a:lnTo>
                        <a:pt x="9475" y="1856"/>
                      </a:lnTo>
                      <a:lnTo>
                        <a:pt x="9436" y="1698"/>
                      </a:lnTo>
                      <a:lnTo>
                        <a:pt x="9396" y="1500"/>
                      </a:lnTo>
                      <a:lnTo>
                        <a:pt x="9278" y="1382"/>
                      </a:lnTo>
                      <a:lnTo>
                        <a:pt x="9120" y="126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412800" y="2709450"/>
                  <a:ext cx="328700" cy="1602875"/>
                </a:xfrm>
                <a:custGeom>
                  <a:rect b="b" l="l" r="r" t="t"/>
                  <a:pathLst>
                    <a:path extrusionOk="0" h="64115" w="13148">
                      <a:moveTo>
                        <a:pt x="13147" y="0"/>
                      </a:moveTo>
                      <a:lnTo>
                        <a:pt x="1264" y="158"/>
                      </a:lnTo>
                      <a:lnTo>
                        <a:pt x="1067" y="1500"/>
                      </a:lnTo>
                      <a:lnTo>
                        <a:pt x="909" y="2922"/>
                      </a:lnTo>
                      <a:lnTo>
                        <a:pt x="790" y="4382"/>
                      </a:lnTo>
                      <a:lnTo>
                        <a:pt x="711" y="5883"/>
                      </a:lnTo>
                      <a:lnTo>
                        <a:pt x="632" y="7501"/>
                      </a:lnTo>
                      <a:lnTo>
                        <a:pt x="632" y="9159"/>
                      </a:lnTo>
                      <a:lnTo>
                        <a:pt x="632" y="12752"/>
                      </a:lnTo>
                      <a:lnTo>
                        <a:pt x="751" y="20964"/>
                      </a:lnTo>
                      <a:lnTo>
                        <a:pt x="751" y="25622"/>
                      </a:lnTo>
                      <a:lnTo>
                        <a:pt x="711" y="30715"/>
                      </a:lnTo>
                      <a:lnTo>
                        <a:pt x="554" y="31781"/>
                      </a:lnTo>
                      <a:lnTo>
                        <a:pt x="396" y="32886"/>
                      </a:lnTo>
                      <a:lnTo>
                        <a:pt x="238" y="34071"/>
                      </a:lnTo>
                      <a:lnTo>
                        <a:pt x="159" y="35294"/>
                      </a:lnTo>
                      <a:lnTo>
                        <a:pt x="80" y="36558"/>
                      </a:lnTo>
                      <a:lnTo>
                        <a:pt x="40" y="37861"/>
                      </a:lnTo>
                      <a:lnTo>
                        <a:pt x="1" y="40545"/>
                      </a:lnTo>
                      <a:lnTo>
                        <a:pt x="40" y="43309"/>
                      </a:lnTo>
                      <a:lnTo>
                        <a:pt x="119" y="46072"/>
                      </a:lnTo>
                      <a:lnTo>
                        <a:pt x="277" y="48836"/>
                      </a:lnTo>
                      <a:lnTo>
                        <a:pt x="475" y="51520"/>
                      </a:lnTo>
                      <a:lnTo>
                        <a:pt x="672" y="54087"/>
                      </a:lnTo>
                      <a:lnTo>
                        <a:pt x="909" y="56455"/>
                      </a:lnTo>
                      <a:lnTo>
                        <a:pt x="1343" y="60443"/>
                      </a:lnTo>
                      <a:lnTo>
                        <a:pt x="1659" y="63127"/>
                      </a:lnTo>
                      <a:lnTo>
                        <a:pt x="1777" y="64114"/>
                      </a:lnTo>
                      <a:lnTo>
                        <a:pt x="5488" y="64114"/>
                      </a:lnTo>
                      <a:lnTo>
                        <a:pt x="5804" y="60364"/>
                      </a:lnTo>
                      <a:lnTo>
                        <a:pt x="6594" y="51441"/>
                      </a:lnTo>
                      <a:lnTo>
                        <a:pt x="7107" y="46072"/>
                      </a:lnTo>
                      <a:lnTo>
                        <a:pt x="7660" y="40743"/>
                      </a:lnTo>
                      <a:lnTo>
                        <a:pt x="8212" y="35808"/>
                      </a:lnTo>
                      <a:lnTo>
                        <a:pt x="8489" y="33636"/>
                      </a:lnTo>
                      <a:lnTo>
                        <a:pt x="8805" y="31741"/>
                      </a:lnTo>
                      <a:lnTo>
                        <a:pt x="9397" y="27714"/>
                      </a:lnTo>
                      <a:lnTo>
                        <a:pt x="10068" y="22859"/>
                      </a:lnTo>
                      <a:lnTo>
                        <a:pt x="11529" y="12357"/>
                      </a:lnTo>
                      <a:lnTo>
                        <a:pt x="13147"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412800" y="2709450"/>
                  <a:ext cx="328700" cy="1602875"/>
                </a:xfrm>
                <a:custGeom>
                  <a:rect b="b" l="l" r="r" t="t"/>
                  <a:pathLst>
                    <a:path extrusionOk="0" fill="none" h="64115" w="13148">
                      <a:moveTo>
                        <a:pt x="711" y="30715"/>
                      </a:moveTo>
                      <a:lnTo>
                        <a:pt x="711" y="30715"/>
                      </a:lnTo>
                      <a:lnTo>
                        <a:pt x="751" y="25622"/>
                      </a:lnTo>
                      <a:lnTo>
                        <a:pt x="751" y="20964"/>
                      </a:lnTo>
                      <a:lnTo>
                        <a:pt x="632" y="12752"/>
                      </a:lnTo>
                      <a:lnTo>
                        <a:pt x="632" y="9159"/>
                      </a:lnTo>
                      <a:lnTo>
                        <a:pt x="632" y="7501"/>
                      </a:lnTo>
                      <a:lnTo>
                        <a:pt x="711" y="5883"/>
                      </a:lnTo>
                      <a:lnTo>
                        <a:pt x="790" y="4382"/>
                      </a:lnTo>
                      <a:lnTo>
                        <a:pt x="909" y="2922"/>
                      </a:lnTo>
                      <a:lnTo>
                        <a:pt x="1067" y="1500"/>
                      </a:lnTo>
                      <a:lnTo>
                        <a:pt x="1264" y="158"/>
                      </a:lnTo>
                      <a:lnTo>
                        <a:pt x="13147" y="0"/>
                      </a:lnTo>
                      <a:lnTo>
                        <a:pt x="13147" y="0"/>
                      </a:lnTo>
                      <a:lnTo>
                        <a:pt x="11529" y="12357"/>
                      </a:lnTo>
                      <a:lnTo>
                        <a:pt x="10068" y="22859"/>
                      </a:lnTo>
                      <a:lnTo>
                        <a:pt x="9397" y="27714"/>
                      </a:lnTo>
                      <a:lnTo>
                        <a:pt x="8805" y="31741"/>
                      </a:lnTo>
                      <a:lnTo>
                        <a:pt x="8805" y="31741"/>
                      </a:lnTo>
                      <a:lnTo>
                        <a:pt x="8489" y="33636"/>
                      </a:lnTo>
                      <a:lnTo>
                        <a:pt x="8212" y="35808"/>
                      </a:lnTo>
                      <a:lnTo>
                        <a:pt x="7660" y="40743"/>
                      </a:lnTo>
                      <a:lnTo>
                        <a:pt x="7107" y="46072"/>
                      </a:lnTo>
                      <a:lnTo>
                        <a:pt x="6594" y="51441"/>
                      </a:lnTo>
                      <a:lnTo>
                        <a:pt x="5804" y="60364"/>
                      </a:lnTo>
                      <a:lnTo>
                        <a:pt x="5488" y="64114"/>
                      </a:lnTo>
                      <a:lnTo>
                        <a:pt x="1777" y="64114"/>
                      </a:lnTo>
                      <a:lnTo>
                        <a:pt x="1777" y="64114"/>
                      </a:lnTo>
                      <a:lnTo>
                        <a:pt x="1659" y="63127"/>
                      </a:lnTo>
                      <a:lnTo>
                        <a:pt x="1343" y="60443"/>
                      </a:lnTo>
                      <a:lnTo>
                        <a:pt x="909" y="56455"/>
                      </a:lnTo>
                      <a:lnTo>
                        <a:pt x="672" y="54087"/>
                      </a:lnTo>
                      <a:lnTo>
                        <a:pt x="475" y="51520"/>
                      </a:lnTo>
                      <a:lnTo>
                        <a:pt x="277" y="48836"/>
                      </a:lnTo>
                      <a:lnTo>
                        <a:pt x="119" y="46072"/>
                      </a:lnTo>
                      <a:lnTo>
                        <a:pt x="40" y="43309"/>
                      </a:lnTo>
                      <a:lnTo>
                        <a:pt x="1" y="40545"/>
                      </a:lnTo>
                      <a:lnTo>
                        <a:pt x="40" y="37861"/>
                      </a:lnTo>
                      <a:lnTo>
                        <a:pt x="80" y="36558"/>
                      </a:lnTo>
                      <a:lnTo>
                        <a:pt x="159" y="35294"/>
                      </a:lnTo>
                      <a:lnTo>
                        <a:pt x="238" y="34071"/>
                      </a:lnTo>
                      <a:lnTo>
                        <a:pt x="396" y="32886"/>
                      </a:lnTo>
                      <a:lnTo>
                        <a:pt x="554" y="31781"/>
                      </a:lnTo>
                      <a:lnTo>
                        <a:pt x="711" y="3071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464125" y="4308350"/>
                  <a:ext cx="183600" cy="79975"/>
                </a:xfrm>
                <a:custGeom>
                  <a:rect b="b" l="l" r="r" t="t"/>
                  <a:pathLst>
                    <a:path extrusionOk="0" h="3199" w="7344">
                      <a:moveTo>
                        <a:pt x="1" y="0"/>
                      </a:moveTo>
                      <a:lnTo>
                        <a:pt x="238" y="3198"/>
                      </a:lnTo>
                      <a:lnTo>
                        <a:pt x="2725" y="3198"/>
                      </a:lnTo>
                      <a:lnTo>
                        <a:pt x="3001" y="2882"/>
                      </a:lnTo>
                      <a:lnTo>
                        <a:pt x="3475" y="3198"/>
                      </a:lnTo>
                      <a:lnTo>
                        <a:pt x="4580" y="3198"/>
                      </a:lnTo>
                      <a:lnTo>
                        <a:pt x="5646" y="3119"/>
                      </a:lnTo>
                      <a:lnTo>
                        <a:pt x="6554" y="3001"/>
                      </a:lnTo>
                      <a:lnTo>
                        <a:pt x="6949" y="2922"/>
                      </a:lnTo>
                      <a:lnTo>
                        <a:pt x="7344" y="2803"/>
                      </a:lnTo>
                      <a:lnTo>
                        <a:pt x="7344" y="2606"/>
                      </a:lnTo>
                      <a:lnTo>
                        <a:pt x="7265" y="2448"/>
                      </a:lnTo>
                      <a:lnTo>
                        <a:pt x="7186" y="2290"/>
                      </a:lnTo>
                      <a:lnTo>
                        <a:pt x="7067" y="2132"/>
                      </a:lnTo>
                      <a:lnTo>
                        <a:pt x="6475" y="1935"/>
                      </a:lnTo>
                      <a:lnTo>
                        <a:pt x="5212" y="1382"/>
                      </a:lnTo>
                      <a:lnTo>
                        <a:pt x="4541" y="1027"/>
                      </a:lnTo>
                      <a:lnTo>
                        <a:pt x="3870" y="671"/>
                      </a:lnTo>
                      <a:lnTo>
                        <a:pt x="3593" y="514"/>
                      </a:lnTo>
                      <a:lnTo>
                        <a:pt x="3356" y="316"/>
                      </a:lnTo>
                      <a:lnTo>
                        <a:pt x="3159" y="158"/>
                      </a:lnTo>
                      <a:lnTo>
                        <a:pt x="304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464125" y="4308350"/>
                  <a:ext cx="183600" cy="79975"/>
                </a:xfrm>
                <a:custGeom>
                  <a:rect b="b" l="l" r="r" t="t"/>
                  <a:pathLst>
                    <a:path extrusionOk="0" fill="none" h="3199" w="7344">
                      <a:moveTo>
                        <a:pt x="7067" y="2132"/>
                      </a:moveTo>
                      <a:lnTo>
                        <a:pt x="7067" y="2132"/>
                      </a:lnTo>
                      <a:lnTo>
                        <a:pt x="6475" y="1935"/>
                      </a:lnTo>
                      <a:lnTo>
                        <a:pt x="5212" y="1382"/>
                      </a:lnTo>
                      <a:lnTo>
                        <a:pt x="4541" y="1027"/>
                      </a:lnTo>
                      <a:lnTo>
                        <a:pt x="3870" y="671"/>
                      </a:lnTo>
                      <a:lnTo>
                        <a:pt x="3593" y="514"/>
                      </a:lnTo>
                      <a:lnTo>
                        <a:pt x="3356" y="316"/>
                      </a:lnTo>
                      <a:lnTo>
                        <a:pt x="3159" y="158"/>
                      </a:lnTo>
                      <a:lnTo>
                        <a:pt x="3041" y="0"/>
                      </a:lnTo>
                      <a:lnTo>
                        <a:pt x="1" y="0"/>
                      </a:lnTo>
                      <a:lnTo>
                        <a:pt x="238" y="3198"/>
                      </a:lnTo>
                      <a:lnTo>
                        <a:pt x="2725" y="3198"/>
                      </a:lnTo>
                      <a:lnTo>
                        <a:pt x="3001" y="2882"/>
                      </a:lnTo>
                      <a:lnTo>
                        <a:pt x="3475" y="3198"/>
                      </a:lnTo>
                      <a:lnTo>
                        <a:pt x="3475" y="3198"/>
                      </a:lnTo>
                      <a:lnTo>
                        <a:pt x="4580" y="3198"/>
                      </a:lnTo>
                      <a:lnTo>
                        <a:pt x="5646" y="3119"/>
                      </a:lnTo>
                      <a:lnTo>
                        <a:pt x="6554" y="3001"/>
                      </a:lnTo>
                      <a:lnTo>
                        <a:pt x="6949" y="2922"/>
                      </a:lnTo>
                      <a:lnTo>
                        <a:pt x="7344" y="2803"/>
                      </a:lnTo>
                      <a:lnTo>
                        <a:pt x="7344" y="2803"/>
                      </a:lnTo>
                      <a:lnTo>
                        <a:pt x="7344" y="2606"/>
                      </a:lnTo>
                      <a:lnTo>
                        <a:pt x="7265" y="2448"/>
                      </a:lnTo>
                      <a:lnTo>
                        <a:pt x="7186" y="2290"/>
                      </a:lnTo>
                      <a:lnTo>
                        <a:pt x="7067" y="213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363450" y="2000800"/>
                  <a:ext cx="559650" cy="837950"/>
                </a:xfrm>
                <a:custGeom>
                  <a:rect b="b" l="l" r="r" t="t"/>
                  <a:pathLst>
                    <a:path extrusionOk="0" h="33518" w="22386">
                      <a:moveTo>
                        <a:pt x="9081" y="0"/>
                      </a:moveTo>
                      <a:lnTo>
                        <a:pt x="7186" y="40"/>
                      </a:lnTo>
                      <a:lnTo>
                        <a:pt x="5409" y="158"/>
                      </a:lnTo>
                      <a:lnTo>
                        <a:pt x="3751" y="355"/>
                      </a:lnTo>
                      <a:lnTo>
                        <a:pt x="3357" y="395"/>
                      </a:lnTo>
                      <a:lnTo>
                        <a:pt x="2922" y="513"/>
                      </a:lnTo>
                      <a:lnTo>
                        <a:pt x="2528" y="671"/>
                      </a:lnTo>
                      <a:lnTo>
                        <a:pt x="2133" y="869"/>
                      </a:lnTo>
                      <a:lnTo>
                        <a:pt x="1777" y="1106"/>
                      </a:lnTo>
                      <a:lnTo>
                        <a:pt x="1462" y="1342"/>
                      </a:lnTo>
                      <a:lnTo>
                        <a:pt x="1185" y="1658"/>
                      </a:lnTo>
                      <a:lnTo>
                        <a:pt x="909" y="1935"/>
                      </a:lnTo>
                      <a:lnTo>
                        <a:pt x="672" y="2290"/>
                      </a:lnTo>
                      <a:lnTo>
                        <a:pt x="475" y="2645"/>
                      </a:lnTo>
                      <a:lnTo>
                        <a:pt x="317" y="3001"/>
                      </a:lnTo>
                      <a:lnTo>
                        <a:pt x="159" y="3395"/>
                      </a:lnTo>
                      <a:lnTo>
                        <a:pt x="80" y="3790"/>
                      </a:lnTo>
                      <a:lnTo>
                        <a:pt x="40" y="4224"/>
                      </a:lnTo>
                      <a:lnTo>
                        <a:pt x="1" y="4619"/>
                      </a:lnTo>
                      <a:lnTo>
                        <a:pt x="40" y="5053"/>
                      </a:lnTo>
                      <a:lnTo>
                        <a:pt x="119" y="5488"/>
                      </a:lnTo>
                      <a:lnTo>
                        <a:pt x="554" y="7422"/>
                      </a:lnTo>
                      <a:lnTo>
                        <a:pt x="988" y="9238"/>
                      </a:lnTo>
                      <a:lnTo>
                        <a:pt x="1935" y="12752"/>
                      </a:lnTo>
                      <a:lnTo>
                        <a:pt x="2843" y="16029"/>
                      </a:lnTo>
                      <a:lnTo>
                        <a:pt x="3238" y="17568"/>
                      </a:lnTo>
                      <a:lnTo>
                        <a:pt x="3554" y="19069"/>
                      </a:lnTo>
                      <a:lnTo>
                        <a:pt x="3159" y="22385"/>
                      </a:lnTo>
                      <a:lnTo>
                        <a:pt x="2962" y="24280"/>
                      </a:lnTo>
                      <a:lnTo>
                        <a:pt x="2764" y="26175"/>
                      </a:lnTo>
                      <a:lnTo>
                        <a:pt x="2646" y="28030"/>
                      </a:lnTo>
                      <a:lnTo>
                        <a:pt x="2567" y="29688"/>
                      </a:lnTo>
                      <a:lnTo>
                        <a:pt x="2567" y="31070"/>
                      </a:lnTo>
                      <a:lnTo>
                        <a:pt x="2567" y="31623"/>
                      </a:lnTo>
                      <a:lnTo>
                        <a:pt x="2606" y="32097"/>
                      </a:lnTo>
                      <a:lnTo>
                        <a:pt x="3080" y="32215"/>
                      </a:lnTo>
                      <a:lnTo>
                        <a:pt x="4304" y="32531"/>
                      </a:lnTo>
                      <a:lnTo>
                        <a:pt x="5173" y="32728"/>
                      </a:lnTo>
                      <a:lnTo>
                        <a:pt x="6199" y="32926"/>
                      </a:lnTo>
                      <a:lnTo>
                        <a:pt x="7344" y="33123"/>
                      </a:lnTo>
                      <a:lnTo>
                        <a:pt x="8647" y="33281"/>
                      </a:lnTo>
                      <a:lnTo>
                        <a:pt x="10029" y="33439"/>
                      </a:lnTo>
                      <a:lnTo>
                        <a:pt x="11529" y="33518"/>
                      </a:lnTo>
                      <a:lnTo>
                        <a:pt x="13108" y="33518"/>
                      </a:lnTo>
                      <a:lnTo>
                        <a:pt x="14727" y="33478"/>
                      </a:lnTo>
                      <a:lnTo>
                        <a:pt x="15556" y="33399"/>
                      </a:lnTo>
                      <a:lnTo>
                        <a:pt x="16385" y="33321"/>
                      </a:lnTo>
                      <a:lnTo>
                        <a:pt x="17253" y="33202"/>
                      </a:lnTo>
                      <a:lnTo>
                        <a:pt x="18122" y="33044"/>
                      </a:lnTo>
                      <a:lnTo>
                        <a:pt x="18990" y="32847"/>
                      </a:lnTo>
                      <a:lnTo>
                        <a:pt x="19859" y="32649"/>
                      </a:lnTo>
                      <a:lnTo>
                        <a:pt x="20688" y="32412"/>
                      </a:lnTo>
                      <a:lnTo>
                        <a:pt x="21556" y="32136"/>
                      </a:lnTo>
                      <a:lnTo>
                        <a:pt x="21991" y="24161"/>
                      </a:lnTo>
                      <a:lnTo>
                        <a:pt x="22149" y="20332"/>
                      </a:lnTo>
                      <a:lnTo>
                        <a:pt x="22307" y="16660"/>
                      </a:lnTo>
                      <a:lnTo>
                        <a:pt x="22386" y="13226"/>
                      </a:lnTo>
                      <a:lnTo>
                        <a:pt x="22386" y="11568"/>
                      </a:lnTo>
                      <a:lnTo>
                        <a:pt x="22346" y="10028"/>
                      </a:lnTo>
                      <a:lnTo>
                        <a:pt x="22307" y="8567"/>
                      </a:lnTo>
                      <a:lnTo>
                        <a:pt x="22228" y="7146"/>
                      </a:lnTo>
                      <a:lnTo>
                        <a:pt x="22149" y="5883"/>
                      </a:lnTo>
                      <a:lnTo>
                        <a:pt x="21991" y="4659"/>
                      </a:lnTo>
                      <a:lnTo>
                        <a:pt x="21912" y="4303"/>
                      </a:lnTo>
                      <a:lnTo>
                        <a:pt x="21833" y="3909"/>
                      </a:lnTo>
                      <a:lnTo>
                        <a:pt x="21675" y="3553"/>
                      </a:lnTo>
                      <a:lnTo>
                        <a:pt x="21517" y="3198"/>
                      </a:lnTo>
                      <a:lnTo>
                        <a:pt x="21359" y="2882"/>
                      </a:lnTo>
                      <a:lnTo>
                        <a:pt x="21162" y="2566"/>
                      </a:lnTo>
                      <a:lnTo>
                        <a:pt x="20925" y="2250"/>
                      </a:lnTo>
                      <a:lnTo>
                        <a:pt x="20688" y="1974"/>
                      </a:lnTo>
                      <a:lnTo>
                        <a:pt x="20412" y="1698"/>
                      </a:lnTo>
                      <a:lnTo>
                        <a:pt x="20096" y="1461"/>
                      </a:lnTo>
                      <a:lnTo>
                        <a:pt x="19819" y="1263"/>
                      </a:lnTo>
                      <a:lnTo>
                        <a:pt x="19464" y="1066"/>
                      </a:lnTo>
                      <a:lnTo>
                        <a:pt x="19148" y="908"/>
                      </a:lnTo>
                      <a:lnTo>
                        <a:pt x="18793" y="750"/>
                      </a:lnTo>
                      <a:lnTo>
                        <a:pt x="18398" y="632"/>
                      </a:lnTo>
                      <a:lnTo>
                        <a:pt x="18043" y="553"/>
                      </a:lnTo>
                      <a:lnTo>
                        <a:pt x="16424" y="316"/>
                      </a:lnTo>
                      <a:lnTo>
                        <a:pt x="14687" y="158"/>
                      </a:lnTo>
                      <a:lnTo>
                        <a:pt x="12871" y="40"/>
                      </a:lnTo>
                      <a:lnTo>
                        <a:pt x="109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363450" y="2000800"/>
                  <a:ext cx="559650" cy="837950"/>
                </a:xfrm>
                <a:custGeom>
                  <a:rect b="b" l="l" r="r" t="t"/>
                  <a:pathLst>
                    <a:path extrusionOk="0" fill="none" h="33518" w="22386">
                      <a:moveTo>
                        <a:pt x="3751" y="355"/>
                      </a:moveTo>
                      <a:lnTo>
                        <a:pt x="3751" y="355"/>
                      </a:lnTo>
                      <a:lnTo>
                        <a:pt x="5409" y="158"/>
                      </a:lnTo>
                      <a:lnTo>
                        <a:pt x="7186" y="40"/>
                      </a:lnTo>
                      <a:lnTo>
                        <a:pt x="9081" y="0"/>
                      </a:lnTo>
                      <a:lnTo>
                        <a:pt x="10976" y="0"/>
                      </a:lnTo>
                      <a:lnTo>
                        <a:pt x="12871" y="40"/>
                      </a:lnTo>
                      <a:lnTo>
                        <a:pt x="14687" y="158"/>
                      </a:lnTo>
                      <a:lnTo>
                        <a:pt x="16424" y="316"/>
                      </a:lnTo>
                      <a:lnTo>
                        <a:pt x="18043" y="553"/>
                      </a:lnTo>
                      <a:lnTo>
                        <a:pt x="18043" y="553"/>
                      </a:lnTo>
                      <a:lnTo>
                        <a:pt x="18398" y="632"/>
                      </a:lnTo>
                      <a:lnTo>
                        <a:pt x="18793" y="750"/>
                      </a:lnTo>
                      <a:lnTo>
                        <a:pt x="19148" y="908"/>
                      </a:lnTo>
                      <a:lnTo>
                        <a:pt x="19464" y="1066"/>
                      </a:lnTo>
                      <a:lnTo>
                        <a:pt x="19819" y="1263"/>
                      </a:lnTo>
                      <a:lnTo>
                        <a:pt x="20096" y="1461"/>
                      </a:lnTo>
                      <a:lnTo>
                        <a:pt x="20412" y="1698"/>
                      </a:lnTo>
                      <a:lnTo>
                        <a:pt x="20688" y="1974"/>
                      </a:lnTo>
                      <a:lnTo>
                        <a:pt x="20925" y="2250"/>
                      </a:lnTo>
                      <a:lnTo>
                        <a:pt x="21162" y="2566"/>
                      </a:lnTo>
                      <a:lnTo>
                        <a:pt x="21359" y="2882"/>
                      </a:lnTo>
                      <a:lnTo>
                        <a:pt x="21517" y="3198"/>
                      </a:lnTo>
                      <a:lnTo>
                        <a:pt x="21675" y="3553"/>
                      </a:lnTo>
                      <a:lnTo>
                        <a:pt x="21833" y="3909"/>
                      </a:lnTo>
                      <a:lnTo>
                        <a:pt x="21912" y="4303"/>
                      </a:lnTo>
                      <a:lnTo>
                        <a:pt x="21991" y="4659"/>
                      </a:lnTo>
                      <a:lnTo>
                        <a:pt x="21991" y="4659"/>
                      </a:lnTo>
                      <a:lnTo>
                        <a:pt x="22149" y="5883"/>
                      </a:lnTo>
                      <a:lnTo>
                        <a:pt x="22228" y="7146"/>
                      </a:lnTo>
                      <a:lnTo>
                        <a:pt x="22307" y="8567"/>
                      </a:lnTo>
                      <a:lnTo>
                        <a:pt x="22346" y="10028"/>
                      </a:lnTo>
                      <a:lnTo>
                        <a:pt x="22386" y="11568"/>
                      </a:lnTo>
                      <a:lnTo>
                        <a:pt x="22386" y="13226"/>
                      </a:lnTo>
                      <a:lnTo>
                        <a:pt x="22307" y="16660"/>
                      </a:lnTo>
                      <a:lnTo>
                        <a:pt x="22149" y="20332"/>
                      </a:lnTo>
                      <a:lnTo>
                        <a:pt x="21991" y="24161"/>
                      </a:lnTo>
                      <a:lnTo>
                        <a:pt x="21556" y="32136"/>
                      </a:lnTo>
                      <a:lnTo>
                        <a:pt x="21556" y="32136"/>
                      </a:lnTo>
                      <a:lnTo>
                        <a:pt x="20688" y="32412"/>
                      </a:lnTo>
                      <a:lnTo>
                        <a:pt x="19859" y="32649"/>
                      </a:lnTo>
                      <a:lnTo>
                        <a:pt x="18990" y="32847"/>
                      </a:lnTo>
                      <a:lnTo>
                        <a:pt x="18122" y="33044"/>
                      </a:lnTo>
                      <a:lnTo>
                        <a:pt x="17253" y="33202"/>
                      </a:lnTo>
                      <a:lnTo>
                        <a:pt x="16385" y="33321"/>
                      </a:lnTo>
                      <a:lnTo>
                        <a:pt x="15556" y="33399"/>
                      </a:lnTo>
                      <a:lnTo>
                        <a:pt x="14727" y="33478"/>
                      </a:lnTo>
                      <a:lnTo>
                        <a:pt x="13108" y="33518"/>
                      </a:lnTo>
                      <a:lnTo>
                        <a:pt x="11529" y="33518"/>
                      </a:lnTo>
                      <a:lnTo>
                        <a:pt x="10029" y="33439"/>
                      </a:lnTo>
                      <a:lnTo>
                        <a:pt x="8647" y="33281"/>
                      </a:lnTo>
                      <a:lnTo>
                        <a:pt x="7344" y="33123"/>
                      </a:lnTo>
                      <a:lnTo>
                        <a:pt x="6199" y="32926"/>
                      </a:lnTo>
                      <a:lnTo>
                        <a:pt x="5173" y="32728"/>
                      </a:lnTo>
                      <a:lnTo>
                        <a:pt x="4304" y="32531"/>
                      </a:lnTo>
                      <a:lnTo>
                        <a:pt x="3080" y="32215"/>
                      </a:lnTo>
                      <a:lnTo>
                        <a:pt x="2606" y="32097"/>
                      </a:lnTo>
                      <a:lnTo>
                        <a:pt x="2606" y="32097"/>
                      </a:lnTo>
                      <a:lnTo>
                        <a:pt x="2567" y="31623"/>
                      </a:lnTo>
                      <a:lnTo>
                        <a:pt x="2567" y="31070"/>
                      </a:lnTo>
                      <a:lnTo>
                        <a:pt x="2567" y="29688"/>
                      </a:lnTo>
                      <a:lnTo>
                        <a:pt x="2646" y="28030"/>
                      </a:lnTo>
                      <a:lnTo>
                        <a:pt x="2764" y="26175"/>
                      </a:lnTo>
                      <a:lnTo>
                        <a:pt x="2962" y="24280"/>
                      </a:lnTo>
                      <a:lnTo>
                        <a:pt x="3159" y="22385"/>
                      </a:lnTo>
                      <a:lnTo>
                        <a:pt x="3554" y="19069"/>
                      </a:lnTo>
                      <a:lnTo>
                        <a:pt x="3554" y="19069"/>
                      </a:lnTo>
                      <a:lnTo>
                        <a:pt x="3238" y="17568"/>
                      </a:lnTo>
                      <a:lnTo>
                        <a:pt x="2843" y="16029"/>
                      </a:lnTo>
                      <a:lnTo>
                        <a:pt x="1935" y="12752"/>
                      </a:lnTo>
                      <a:lnTo>
                        <a:pt x="988" y="9238"/>
                      </a:lnTo>
                      <a:lnTo>
                        <a:pt x="554" y="7422"/>
                      </a:lnTo>
                      <a:lnTo>
                        <a:pt x="119" y="5488"/>
                      </a:lnTo>
                      <a:lnTo>
                        <a:pt x="119" y="5488"/>
                      </a:lnTo>
                      <a:lnTo>
                        <a:pt x="40" y="5053"/>
                      </a:lnTo>
                      <a:lnTo>
                        <a:pt x="1" y="4619"/>
                      </a:lnTo>
                      <a:lnTo>
                        <a:pt x="40" y="4224"/>
                      </a:lnTo>
                      <a:lnTo>
                        <a:pt x="80" y="3790"/>
                      </a:lnTo>
                      <a:lnTo>
                        <a:pt x="159" y="3395"/>
                      </a:lnTo>
                      <a:lnTo>
                        <a:pt x="317" y="3001"/>
                      </a:lnTo>
                      <a:lnTo>
                        <a:pt x="475" y="2645"/>
                      </a:lnTo>
                      <a:lnTo>
                        <a:pt x="672" y="2290"/>
                      </a:lnTo>
                      <a:lnTo>
                        <a:pt x="909" y="1935"/>
                      </a:lnTo>
                      <a:lnTo>
                        <a:pt x="1185" y="1658"/>
                      </a:lnTo>
                      <a:lnTo>
                        <a:pt x="1462" y="1342"/>
                      </a:lnTo>
                      <a:lnTo>
                        <a:pt x="1777" y="1106"/>
                      </a:lnTo>
                      <a:lnTo>
                        <a:pt x="2133" y="869"/>
                      </a:lnTo>
                      <a:lnTo>
                        <a:pt x="2528" y="671"/>
                      </a:lnTo>
                      <a:lnTo>
                        <a:pt x="2922" y="513"/>
                      </a:lnTo>
                      <a:lnTo>
                        <a:pt x="3357" y="395"/>
                      </a:lnTo>
                      <a:lnTo>
                        <a:pt x="3357" y="395"/>
                      </a:lnTo>
                      <a:lnTo>
                        <a:pt x="3751" y="3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550975" y="1808325"/>
                  <a:ext cx="182625" cy="258625"/>
                </a:xfrm>
                <a:custGeom>
                  <a:rect b="b" l="l" r="r" t="t"/>
                  <a:pathLst>
                    <a:path extrusionOk="0" h="10345" w="7305">
                      <a:moveTo>
                        <a:pt x="1" y="1"/>
                      </a:moveTo>
                      <a:lnTo>
                        <a:pt x="159" y="988"/>
                      </a:lnTo>
                      <a:lnTo>
                        <a:pt x="277" y="2093"/>
                      </a:lnTo>
                      <a:lnTo>
                        <a:pt x="317" y="3277"/>
                      </a:lnTo>
                      <a:lnTo>
                        <a:pt x="317" y="4462"/>
                      </a:lnTo>
                      <a:lnTo>
                        <a:pt x="277" y="5607"/>
                      </a:lnTo>
                      <a:lnTo>
                        <a:pt x="238" y="6594"/>
                      </a:lnTo>
                      <a:lnTo>
                        <a:pt x="119" y="7423"/>
                      </a:lnTo>
                      <a:lnTo>
                        <a:pt x="1" y="8015"/>
                      </a:lnTo>
                      <a:lnTo>
                        <a:pt x="238" y="8291"/>
                      </a:lnTo>
                      <a:lnTo>
                        <a:pt x="514" y="8528"/>
                      </a:lnTo>
                      <a:lnTo>
                        <a:pt x="790" y="8765"/>
                      </a:lnTo>
                      <a:lnTo>
                        <a:pt x="1067" y="8962"/>
                      </a:lnTo>
                      <a:lnTo>
                        <a:pt x="1422" y="9160"/>
                      </a:lnTo>
                      <a:lnTo>
                        <a:pt x="1738" y="9357"/>
                      </a:lnTo>
                      <a:lnTo>
                        <a:pt x="2488" y="9673"/>
                      </a:lnTo>
                      <a:lnTo>
                        <a:pt x="3238" y="9910"/>
                      </a:lnTo>
                      <a:lnTo>
                        <a:pt x="4028" y="10107"/>
                      </a:lnTo>
                      <a:lnTo>
                        <a:pt x="4778" y="10226"/>
                      </a:lnTo>
                      <a:lnTo>
                        <a:pt x="5488" y="10344"/>
                      </a:lnTo>
                      <a:lnTo>
                        <a:pt x="5883" y="10147"/>
                      </a:lnTo>
                      <a:lnTo>
                        <a:pt x="6318" y="9910"/>
                      </a:lnTo>
                      <a:lnTo>
                        <a:pt x="6673" y="9634"/>
                      </a:lnTo>
                      <a:lnTo>
                        <a:pt x="6989" y="9318"/>
                      </a:lnTo>
                      <a:lnTo>
                        <a:pt x="7186" y="8962"/>
                      </a:lnTo>
                      <a:lnTo>
                        <a:pt x="7265" y="8805"/>
                      </a:lnTo>
                      <a:lnTo>
                        <a:pt x="7305" y="8647"/>
                      </a:lnTo>
                      <a:lnTo>
                        <a:pt x="7305" y="8449"/>
                      </a:lnTo>
                      <a:lnTo>
                        <a:pt x="7305" y="8291"/>
                      </a:lnTo>
                      <a:lnTo>
                        <a:pt x="7226" y="8133"/>
                      </a:lnTo>
                      <a:lnTo>
                        <a:pt x="7107" y="7936"/>
                      </a:lnTo>
                      <a:lnTo>
                        <a:pt x="6633" y="7818"/>
                      </a:lnTo>
                      <a:lnTo>
                        <a:pt x="6239" y="7660"/>
                      </a:lnTo>
                      <a:lnTo>
                        <a:pt x="5883" y="7462"/>
                      </a:lnTo>
                      <a:lnTo>
                        <a:pt x="5607" y="7265"/>
                      </a:lnTo>
                      <a:lnTo>
                        <a:pt x="5370" y="7067"/>
                      </a:lnTo>
                      <a:lnTo>
                        <a:pt x="5173" y="6831"/>
                      </a:lnTo>
                      <a:lnTo>
                        <a:pt x="5015" y="6594"/>
                      </a:lnTo>
                      <a:lnTo>
                        <a:pt x="4936" y="6317"/>
                      </a:lnTo>
                      <a:lnTo>
                        <a:pt x="4857" y="6041"/>
                      </a:lnTo>
                      <a:lnTo>
                        <a:pt x="4817" y="5765"/>
                      </a:lnTo>
                      <a:lnTo>
                        <a:pt x="4857" y="5449"/>
                      </a:lnTo>
                      <a:lnTo>
                        <a:pt x="4896" y="5172"/>
                      </a:lnTo>
                      <a:lnTo>
                        <a:pt x="5015" y="4541"/>
                      </a:lnTo>
                      <a:lnTo>
                        <a:pt x="5212" y="3909"/>
                      </a:lnTo>
                      <a:lnTo>
                        <a:pt x="1"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550975" y="1808325"/>
                  <a:ext cx="182625" cy="258625"/>
                </a:xfrm>
                <a:custGeom>
                  <a:rect b="b" l="l" r="r" t="t"/>
                  <a:pathLst>
                    <a:path extrusionOk="0" fill="none" h="10345" w="7305">
                      <a:moveTo>
                        <a:pt x="1" y="1"/>
                      </a:moveTo>
                      <a:lnTo>
                        <a:pt x="5212" y="3909"/>
                      </a:lnTo>
                      <a:lnTo>
                        <a:pt x="5212" y="3909"/>
                      </a:lnTo>
                      <a:lnTo>
                        <a:pt x="5015" y="4541"/>
                      </a:lnTo>
                      <a:lnTo>
                        <a:pt x="4896" y="5172"/>
                      </a:lnTo>
                      <a:lnTo>
                        <a:pt x="4857" y="5449"/>
                      </a:lnTo>
                      <a:lnTo>
                        <a:pt x="4817" y="5765"/>
                      </a:lnTo>
                      <a:lnTo>
                        <a:pt x="4857" y="6041"/>
                      </a:lnTo>
                      <a:lnTo>
                        <a:pt x="4936" y="6317"/>
                      </a:lnTo>
                      <a:lnTo>
                        <a:pt x="5015" y="6594"/>
                      </a:lnTo>
                      <a:lnTo>
                        <a:pt x="5173" y="6831"/>
                      </a:lnTo>
                      <a:lnTo>
                        <a:pt x="5370" y="7067"/>
                      </a:lnTo>
                      <a:lnTo>
                        <a:pt x="5607" y="7265"/>
                      </a:lnTo>
                      <a:lnTo>
                        <a:pt x="5883" y="7462"/>
                      </a:lnTo>
                      <a:lnTo>
                        <a:pt x="6239" y="7660"/>
                      </a:lnTo>
                      <a:lnTo>
                        <a:pt x="6633" y="7818"/>
                      </a:lnTo>
                      <a:lnTo>
                        <a:pt x="7107" y="7936"/>
                      </a:lnTo>
                      <a:lnTo>
                        <a:pt x="7107" y="7936"/>
                      </a:lnTo>
                      <a:lnTo>
                        <a:pt x="7226" y="8133"/>
                      </a:lnTo>
                      <a:lnTo>
                        <a:pt x="7305" y="8291"/>
                      </a:lnTo>
                      <a:lnTo>
                        <a:pt x="7305" y="8449"/>
                      </a:lnTo>
                      <a:lnTo>
                        <a:pt x="7305" y="8647"/>
                      </a:lnTo>
                      <a:lnTo>
                        <a:pt x="7265" y="8805"/>
                      </a:lnTo>
                      <a:lnTo>
                        <a:pt x="7186" y="8962"/>
                      </a:lnTo>
                      <a:lnTo>
                        <a:pt x="6989" y="9318"/>
                      </a:lnTo>
                      <a:lnTo>
                        <a:pt x="6673" y="9634"/>
                      </a:lnTo>
                      <a:lnTo>
                        <a:pt x="6318" y="9910"/>
                      </a:lnTo>
                      <a:lnTo>
                        <a:pt x="5883" y="10147"/>
                      </a:lnTo>
                      <a:lnTo>
                        <a:pt x="5488" y="10344"/>
                      </a:lnTo>
                      <a:lnTo>
                        <a:pt x="5488" y="10344"/>
                      </a:lnTo>
                      <a:lnTo>
                        <a:pt x="4778" y="10226"/>
                      </a:lnTo>
                      <a:lnTo>
                        <a:pt x="4028" y="10107"/>
                      </a:lnTo>
                      <a:lnTo>
                        <a:pt x="3238" y="9910"/>
                      </a:lnTo>
                      <a:lnTo>
                        <a:pt x="2488" y="9673"/>
                      </a:lnTo>
                      <a:lnTo>
                        <a:pt x="1738" y="9357"/>
                      </a:lnTo>
                      <a:lnTo>
                        <a:pt x="1422" y="9160"/>
                      </a:lnTo>
                      <a:lnTo>
                        <a:pt x="1067" y="8962"/>
                      </a:lnTo>
                      <a:lnTo>
                        <a:pt x="790" y="8765"/>
                      </a:lnTo>
                      <a:lnTo>
                        <a:pt x="514" y="8528"/>
                      </a:lnTo>
                      <a:lnTo>
                        <a:pt x="238" y="8291"/>
                      </a:lnTo>
                      <a:lnTo>
                        <a:pt x="1" y="8015"/>
                      </a:lnTo>
                      <a:lnTo>
                        <a:pt x="1" y="8015"/>
                      </a:lnTo>
                      <a:lnTo>
                        <a:pt x="119" y="7423"/>
                      </a:lnTo>
                      <a:lnTo>
                        <a:pt x="238" y="6594"/>
                      </a:lnTo>
                      <a:lnTo>
                        <a:pt x="277" y="5607"/>
                      </a:lnTo>
                      <a:lnTo>
                        <a:pt x="317" y="4462"/>
                      </a:lnTo>
                      <a:lnTo>
                        <a:pt x="317" y="3277"/>
                      </a:lnTo>
                      <a:lnTo>
                        <a:pt x="277" y="2093"/>
                      </a:lnTo>
                      <a:lnTo>
                        <a:pt x="159" y="988"/>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646725" y="2024475"/>
                  <a:ext cx="70100" cy="55300"/>
                </a:xfrm>
                <a:custGeom>
                  <a:rect b="b" l="l" r="r" t="t"/>
                  <a:pathLst>
                    <a:path extrusionOk="0" h="2212" w="2804">
                      <a:moveTo>
                        <a:pt x="987" y="1"/>
                      </a:moveTo>
                      <a:lnTo>
                        <a:pt x="790" y="119"/>
                      </a:lnTo>
                      <a:lnTo>
                        <a:pt x="593" y="316"/>
                      </a:lnTo>
                      <a:lnTo>
                        <a:pt x="435" y="514"/>
                      </a:lnTo>
                      <a:lnTo>
                        <a:pt x="277" y="751"/>
                      </a:lnTo>
                      <a:lnTo>
                        <a:pt x="79" y="1185"/>
                      </a:lnTo>
                      <a:lnTo>
                        <a:pt x="0" y="1382"/>
                      </a:lnTo>
                      <a:lnTo>
                        <a:pt x="158" y="1501"/>
                      </a:lnTo>
                      <a:lnTo>
                        <a:pt x="632" y="1777"/>
                      </a:lnTo>
                      <a:lnTo>
                        <a:pt x="908" y="1935"/>
                      </a:lnTo>
                      <a:lnTo>
                        <a:pt x="1224" y="2093"/>
                      </a:lnTo>
                      <a:lnTo>
                        <a:pt x="1501" y="2172"/>
                      </a:lnTo>
                      <a:lnTo>
                        <a:pt x="1816" y="2211"/>
                      </a:lnTo>
                      <a:lnTo>
                        <a:pt x="2132" y="1896"/>
                      </a:lnTo>
                      <a:lnTo>
                        <a:pt x="2409" y="1501"/>
                      </a:lnTo>
                      <a:lnTo>
                        <a:pt x="2606" y="1106"/>
                      </a:lnTo>
                      <a:lnTo>
                        <a:pt x="2803" y="711"/>
                      </a:lnTo>
                      <a:lnTo>
                        <a:pt x="2724" y="632"/>
                      </a:lnTo>
                      <a:lnTo>
                        <a:pt x="2448" y="474"/>
                      </a:lnTo>
                      <a:lnTo>
                        <a:pt x="1895" y="237"/>
                      </a:lnTo>
                      <a:lnTo>
                        <a:pt x="1501" y="119"/>
                      </a:lnTo>
                      <a:lnTo>
                        <a:pt x="98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674350" y="2061975"/>
                  <a:ext cx="96750" cy="523125"/>
                </a:xfrm>
                <a:custGeom>
                  <a:rect b="b" l="l" r="r" t="t"/>
                  <a:pathLst>
                    <a:path extrusionOk="0" h="20925" w="3870">
                      <a:moveTo>
                        <a:pt x="593" y="1"/>
                      </a:moveTo>
                      <a:lnTo>
                        <a:pt x="396" y="40"/>
                      </a:lnTo>
                      <a:lnTo>
                        <a:pt x="198" y="119"/>
                      </a:lnTo>
                      <a:lnTo>
                        <a:pt x="1" y="277"/>
                      </a:lnTo>
                      <a:lnTo>
                        <a:pt x="317" y="3672"/>
                      </a:lnTo>
                      <a:lnTo>
                        <a:pt x="632" y="8489"/>
                      </a:lnTo>
                      <a:lnTo>
                        <a:pt x="790" y="10976"/>
                      </a:lnTo>
                      <a:lnTo>
                        <a:pt x="869" y="13187"/>
                      </a:lnTo>
                      <a:lnTo>
                        <a:pt x="909" y="15003"/>
                      </a:lnTo>
                      <a:lnTo>
                        <a:pt x="909" y="15714"/>
                      </a:lnTo>
                      <a:lnTo>
                        <a:pt x="869" y="16227"/>
                      </a:lnTo>
                      <a:lnTo>
                        <a:pt x="1422" y="17530"/>
                      </a:lnTo>
                      <a:lnTo>
                        <a:pt x="1896" y="18674"/>
                      </a:lnTo>
                      <a:lnTo>
                        <a:pt x="2370" y="19740"/>
                      </a:lnTo>
                      <a:lnTo>
                        <a:pt x="2567" y="20293"/>
                      </a:lnTo>
                      <a:lnTo>
                        <a:pt x="2725" y="20925"/>
                      </a:lnTo>
                      <a:lnTo>
                        <a:pt x="3080" y="19504"/>
                      </a:lnTo>
                      <a:lnTo>
                        <a:pt x="3396" y="18398"/>
                      </a:lnTo>
                      <a:lnTo>
                        <a:pt x="3672" y="17332"/>
                      </a:lnTo>
                      <a:lnTo>
                        <a:pt x="3791" y="16740"/>
                      </a:lnTo>
                      <a:lnTo>
                        <a:pt x="3870" y="16069"/>
                      </a:lnTo>
                      <a:lnTo>
                        <a:pt x="3278" y="12437"/>
                      </a:lnTo>
                      <a:lnTo>
                        <a:pt x="2488" y="7502"/>
                      </a:lnTo>
                      <a:lnTo>
                        <a:pt x="2054" y="5015"/>
                      </a:lnTo>
                      <a:lnTo>
                        <a:pt x="1619" y="2804"/>
                      </a:lnTo>
                      <a:lnTo>
                        <a:pt x="1422" y="1856"/>
                      </a:lnTo>
                      <a:lnTo>
                        <a:pt x="1225" y="1067"/>
                      </a:lnTo>
                      <a:lnTo>
                        <a:pt x="1027" y="435"/>
                      </a:lnTo>
                      <a:lnTo>
                        <a:pt x="83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607250" y="1850775"/>
                  <a:ext cx="74050" cy="124375"/>
                </a:xfrm>
                <a:custGeom>
                  <a:rect b="b" l="l" r="r" t="t"/>
                  <a:pathLst>
                    <a:path extrusionOk="0" h="4975" w="2962">
                      <a:moveTo>
                        <a:pt x="0" y="0"/>
                      </a:moveTo>
                      <a:lnTo>
                        <a:pt x="1481" y="1106"/>
                      </a:lnTo>
                      <a:lnTo>
                        <a:pt x="1481" y="1106"/>
                      </a:lnTo>
                      <a:lnTo>
                        <a:pt x="40" y="0"/>
                      </a:lnTo>
                      <a:close/>
                      <a:moveTo>
                        <a:pt x="1481" y="1106"/>
                      </a:moveTo>
                      <a:lnTo>
                        <a:pt x="2922" y="2211"/>
                      </a:lnTo>
                      <a:lnTo>
                        <a:pt x="2961" y="2211"/>
                      </a:lnTo>
                      <a:lnTo>
                        <a:pt x="1481" y="1106"/>
                      </a:lnTo>
                      <a:close/>
                      <a:moveTo>
                        <a:pt x="2961" y="2211"/>
                      </a:moveTo>
                      <a:lnTo>
                        <a:pt x="2724" y="2961"/>
                      </a:lnTo>
                      <a:lnTo>
                        <a:pt x="2724" y="2961"/>
                      </a:lnTo>
                      <a:lnTo>
                        <a:pt x="2961" y="2251"/>
                      </a:lnTo>
                      <a:lnTo>
                        <a:pt x="2961" y="2211"/>
                      </a:lnTo>
                      <a:close/>
                      <a:moveTo>
                        <a:pt x="2606" y="3672"/>
                      </a:moveTo>
                      <a:lnTo>
                        <a:pt x="2566" y="4027"/>
                      </a:lnTo>
                      <a:lnTo>
                        <a:pt x="2606" y="4343"/>
                      </a:lnTo>
                      <a:lnTo>
                        <a:pt x="2606" y="4027"/>
                      </a:lnTo>
                      <a:lnTo>
                        <a:pt x="2606" y="3672"/>
                      </a:lnTo>
                      <a:close/>
                      <a:moveTo>
                        <a:pt x="2685" y="4659"/>
                      </a:moveTo>
                      <a:lnTo>
                        <a:pt x="2803" y="4975"/>
                      </a:lnTo>
                      <a:lnTo>
                        <a:pt x="2843" y="4975"/>
                      </a:lnTo>
                      <a:lnTo>
                        <a:pt x="2685" y="4659"/>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607250" y="1850775"/>
                  <a:ext cx="74050" cy="124375"/>
                </a:xfrm>
                <a:custGeom>
                  <a:rect b="b" l="l" r="r" t="t"/>
                  <a:pathLst>
                    <a:path extrusionOk="0" fill="none" h="4975" w="2962">
                      <a:moveTo>
                        <a:pt x="0" y="0"/>
                      </a:moveTo>
                      <a:lnTo>
                        <a:pt x="0" y="0"/>
                      </a:lnTo>
                      <a:lnTo>
                        <a:pt x="0" y="0"/>
                      </a:lnTo>
                      <a:lnTo>
                        <a:pt x="2961" y="2211"/>
                      </a:lnTo>
                      <a:lnTo>
                        <a:pt x="2961" y="2211"/>
                      </a:lnTo>
                      <a:lnTo>
                        <a:pt x="2724" y="2961"/>
                      </a:lnTo>
                      <a:lnTo>
                        <a:pt x="2645" y="3317"/>
                      </a:lnTo>
                      <a:lnTo>
                        <a:pt x="2606" y="3672"/>
                      </a:lnTo>
                      <a:lnTo>
                        <a:pt x="2566" y="4027"/>
                      </a:lnTo>
                      <a:lnTo>
                        <a:pt x="2606" y="4343"/>
                      </a:lnTo>
                      <a:lnTo>
                        <a:pt x="2685" y="4659"/>
                      </a:lnTo>
                      <a:lnTo>
                        <a:pt x="2803" y="4975"/>
                      </a:lnTo>
                      <a:lnTo>
                        <a:pt x="2803" y="4975"/>
                      </a:lnTo>
                      <a:lnTo>
                        <a:pt x="2843" y="4975"/>
                      </a:lnTo>
                      <a:lnTo>
                        <a:pt x="2843" y="4975"/>
                      </a:lnTo>
                      <a:lnTo>
                        <a:pt x="2685" y="4659"/>
                      </a:lnTo>
                      <a:lnTo>
                        <a:pt x="2606" y="4343"/>
                      </a:lnTo>
                      <a:lnTo>
                        <a:pt x="2606" y="4027"/>
                      </a:lnTo>
                      <a:lnTo>
                        <a:pt x="2606" y="3672"/>
                      </a:lnTo>
                      <a:lnTo>
                        <a:pt x="2645" y="3317"/>
                      </a:lnTo>
                      <a:lnTo>
                        <a:pt x="2724" y="2961"/>
                      </a:lnTo>
                      <a:lnTo>
                        <a:pt x="2961" y="2251"/>
                      </a:lnTo>
                      <a:lnTo>
                        <a:pt x="2961" y="2211"/>
                      </a:lnTo>
                      <a:lnTo>
                        <a:pt x="2922" y="2211"/>
                      </a:lnTo>
                      <a:lnTo>
                        <a:pt x="40" y="0"/>
                      </a:lnTo>
                      <a:lnTo>
                        <a:pt x="4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591450" y="1850775"/>
                  <a:ext cx="89850" cy="124375"/>
                </a:xfrm>
                <a:custGeom>
                  <a:rect b="b" l="l" r="r" t="t"/>
                  <a:pathLst>
                    <a:path extrusionOk="0" h="4975" w="3594">
                      <a:moveTo>
                        <a:pt x="395" y="0"/>
                      </a:moveTo>
                      <a:lnTo>
                        <a:pt x="277" y="79"/>
                      </a:lnTo>
                      <a:lnTo>
                        <a:pt x="158" y="237"/>
                      </a:lnTo>
                      <a:lnTo>
                        <a:pt x="40" y="474"/>
                      </a:lnTo>
                      <a:lnTo>
                        <a:pt x="1" y="829"/>
                      </a:lnTo>
                      <a:lnTo>
                        <a:pt x="1" y="1343"/>
                      </a:lnTo>
                      <a:lnTo>
                        <a:pt x="40" y="2014"/>
                      </a:lnTo>
                      <a:lnTo>
                        <a:pt x="79" y="2251"/>
                      </a:lnTo>
                      <a:lnTo>
                        <a:pt x="198" y="2487"/>
                      </a:lnTo>
                      <a:lnTo>
                        <a:pt x="316" y="2724"/>
                      </a:lnTo>
                      <a:lnTo>
                        <a:pt x="474" y="2961"/>
                      </a:lnTo>
                      <a:lnTo>
                        <a:pt x="830" y="3435"/>
                      </a:lnTo>
                      <a:lnTo>
                        <a:pt x="1303" y="3869"/>
                      </a:lnTo>
                      <a:lnTo>
                        <a:pt x="1856" y="4264"/>
                      </a:lnTo>
                      <a:lnTo>
                        <a:pt x="2409" y="4580"/>
                      </a:lnTo>
                      <a:lnTo>
                        <a:pt x="2922" y="4817"/>
                      </a:lnTo>
                      <a:lnTo>
                        <a:pt x="3435" y="4975"/>
                      </a:lnTo>
                      <a:lnTo>
                        <a:pt x="3435" y="4975"/>
                      </a:lnTo>
                      <a:lnTo>
                        <a:pt x="3317" y="4659"/>
                      </a:lnTo>
                      <a:lnTo>
                        <a:pt x="3238" y="4343"/>
                      </a:lnTo>
                      <a:lnTo>
                        <a:pt x="3198" y="4027"/>
                      </a:lnTo>
                      <a:lnTo>
                        <a:pt x="3238" y="3672"/>
                      </a:lnTo>
                      <a:lnTo>
                        <a:pt x="3277" y="3317"/>
                      </a:lnTo>
                      <a:lnTo>
                        <a:pt x="3356" y="2961"/>
                      </a:lnTo>
                      <a:lnTo>
                        <a:pt x="3593" y="2211"/>
                      </a:lnTo>
                      <a:lnTo>
                        <a:pt x="632" y="0"/>
                      </a:lnTo>
                      <a:close/>
                    </a:path>
                  </a:pathLst>
                </a:custGeom>
                <a:solidFill>
                  <a:srgbClr val="CC91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591450" y="1850775"/>
                  <a:ext cx="89850" cy="124375"/>
                </a:xfrm>
                <a:custGeom>
                  <a:rect b="b" l="l" r="r" t="t"/>
                  <a:pathLst>
                    <a:path extrusionOk="0" fill="none" h="4975" w="3594">
                      <a:moveTo>
                        <a:pt x="632" y="0"/>
                      </a:moveTo>
                      <a:lnTo>
                        <a:pt x="632" y="0"/>
                      </a:lnTo>
                      <a:lnTo>
                        <a:pt x="514" y="0"/>
                      </a:lnTo>
                      <a:lnTo>
                        <a:pt x="395" y="0"/>
                      </a:lnTo>
                      <a:lnTo>
                        <a:pt x="277" y="79"/>
                      </a:lnTo>
                      <a:lnTo>
                        <a:pt x="158" y="237"/>
                      </a:lnTo>
                      <a:lnTo>
                        <a:pt x="40" y="474"/>
                      </a:lnTo>
                      <a:lnTo>
                        <a:pt x="1" y="829"/>
                      </a:lnTo>
                      <a:lnTo>
                        <a:pt x="1" y="1343"/>
                      </a:lnTo>
                      <a:lnTo>
                        <a:pt x="40" y="2014"/>
                      </a:lnTo>
                      <a:lnTo>
                        <a:pt x="40" y="2014"/>
                      </a:lnTo>
                      <a:lnTo>
                        <a:pt x="79" y="2251"/>
                      </a:lnTo>
                      <a:lnTo>
                        <a:pt x="198" y="2487"/>
                      </a:lnTo>
                      <a:lnTo>
                        <a:pt x="316" y="2724"/>
                      </a:lnTo>
                      <a:lnTo>
                        <a:pt x="474" y="2961"/>
                      </a:lnTo>
                      <a:lnTo>
                        <a:pt x="830" y="3435"/>
                      </a:lnTo>
                      <a:lnTo>
                        <a:pt x="1303" y="3869"/>
                      </a:lnTo>
                      <a:lnTo>
                        <a:pt x="1856" y="4264"/>
                      </a:lnTo>
                      <a:lnTo>
                        <a:pt x="2409" y="4580"/>
                      </a:lnTo>
                      <a:lnTo>
                        <a:pt x="2922" y="4817"/>
                      </a:lnTo>
                      <a:lnTo>
                        <a:pt x="3435" y="4975"/>
                      </a:lnTo>
                      <a:lnTo>
                        <a:pt x="3435" y="4975"/>
                      </a:lnTo>
                      <a:lnTo>
                        <a:pt x="3317" y="4659"/>
                      </a:lnTo>
                      <a:lnTo>
                        <a:pt x="3238" y="4343"/>
                      </a:lnTo>
                      <a:lnTo>
                        <a:pt x="3198" y="4027"/>
                      </a:lnTo>
                      <a:lnTo>
                        <a:pt x="3238" y="3672"/>
                      </a:lnTo>
                      <a:lnTo>
                        <a:pt x="3277" y="3317"/>
                      </a:lnTo>
                      <a:lnTo>
                        <a:pt x="3356" y="2961"/>
                      </a:lnTo>
                      <a:lnTo>
                        <a:pt x="3593" y="2211"/>
                      </a:lnTo>
                      <a:lnTo>
                        <a:pt x="63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733575" y="1685950"/>
                  <a:ext cx="48400" cy="126350"/>
                </a:xfrm>
                <a:custGeom>
                  <a:rect b="b" l="l" r="r" t="t"/>
                  <a:pathLst>
                    <a:path extrusionOk="0" h="5054" w="1936">
                      <a:moveTo>
                        <a:pt x="869" y="0"/>
                      </a:moveTo>
                      <a:lnTo>
                        <a:pt x="672" y="40"/>
                      </a:lnTo>
                      <a:lnTo>
                        <a:pt x="474" y="198"/>
                      </a:lnTo>
                      <a:lnTo>
                        <a:pt x="316" y="395"/>
                      </a:lnTo>
                      <a:lnTo>
                        <a:pt x="198" y="632"/>
                      </a:lnTo>
                      <a:lnTo>
                        <a:pt x="79" y="948"/>
                      </a:lnTo>
                      <a:lnTo>
                        <a:pt x="40" y="1303"/>
                      </a:lnTo>
                      <a:lnTo>
                        <a:pt x="1" y="1658"/>
                      </a:lnTo>
                      <a:lnTo>
                        <a:pt x="40" y="2093"/>
                      </a:lnTo>
                      <a:lnTo>
                        <a:pt x="79" y="2566"/>
                      </a:lnTo>
                      <a:lnTo>
                        <a:pt x="158" y="3040"/>
                      </a:lnTo>
                      <a:lnTo>
                        <a:pt x="316" y="3514"/>
                      </a:lnTo>
                      <a:lnTo>
                        <a:pt x="474" y="4027"/>
                      </a:lnTo>
                      <a:lnTo>
                        <a:pt x="672" y="4540"/>
                      </a:lnTo>
                      <a:lnTo>
                        <a:pt x="948" y="5054"/>
                      </a:lnTo>
                      <a:lnTo>
                        <a:pt x="1106" y="4856"/>
                      </a:lnTo>
                      <a:lnTo>
                        <a:pt x="1224" y="4659"/>
                      </a:lnTo>
                      <a:lnTo>
                        <a:pt x="1501" y="4146"/>
                      </a:lnTo>
                      <a:lnTo>
                        <a:pt x="1738" y="3553"/>
                      </a:lnTo>
                      <a:lnTo>
                        <a:pt x="1856" y="2882"/>
                      </a:lnTo>
                      <a:lnTo>
                        <a:pt x="1935" y="2527"/>
                      </a:lnTo>
                      <a:lnTo>
                        <a:pt x="1935" y="2172"/>
                      </a:lnTo>
                      <a:lnTo>
                        <a:pt x="1935" y="1816"/>
                      </a:lnTo>
                      <a:lnTo>
                        <a:pt x="1896" y="1461"/>
                      </a:lnTo>
                      <a:lnTo>
                        <a:pt x="1856" y="1106"/>
                      </a:lnTo>
                      <a:lnTo>
                        <a:pt x="1738" y="750"/>
                      </a:lnTo>
                      <a:lnTo>
                        <a:pt x="1619" y="435"/>
                      </a:lnTo>
                      <a:lnTo>
                        <a:pt x="1422" y="119"/>
                      </a:lnTo>
                      <a:lnTo>
                        <a:pt x="11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560850" y="1627700"/>
                  <a:ext cx="215200" cy="300075"/>
                </a:xfrm>
                <a:custGeom>
                  <a:rect b="b" l="l" r="r" t="t"/>
                  <a:pathLst>
                    <a:path extrusionOk="0" h="12003" w="8608">
                      <a:moveTo>
                        <a:pt x="4107" y="1"/>
                      </a:moveTo>
                      <a:lnTo>
                        <a:pt x="3672" y="40"/>
                      </a:lnTo>
                      <a:lnTo>
                        <a:pt x="3277" y="119"/>
                      </a:lnTo>
                      <a:lnTo>
                        <a:pt x="2922" y="198"/>
                      </a:lnTo>
                      <a:lnTo>
                        <a:pt x="2527" y="356"/>
                      </a:lnTo>
                      <a:lnTo>
                        <a:pt x="2172" y="554"/>
                      </a:lnTo>
                      <a:lnTo>
                        <a:pt x="1817" y="751"/>
                      </a:lnTo>
                      <a:lnTo>
                        <a:pt x="1501" y="988"/>
                      </a:lnTo>
                      <a:lnTo>
                        <a:pt x="1225" y="1264"/>
                      </a:lnTo>
                      <a:lnTo>
                        <a:pt x="948" y="1580"/>
                      </a:lnTo>
                      <a:lnTo>
                        <a:pt x="711" y="1935"/>
                      </a:lnTo>
                      <a:lnTo>
                        <a:pt x="474" y="2330"/>
                      </a:lnTo>
                      <a:lnTo>
                        <a:pt x="317" y="2725"/>
                      </a:lnTo>
                      <a:lnTo>
                        <a:pt x="159" y="3199"/>
                      </a:lnTo>
                      <a:lnTo>
                        <a:pt x="80" y="3633"/>
                      </a:lnTo>
                      <a:lnTo>
                        <a:pt x="40" y="4107"/>
                      </a:lnTo>
                      <a:lnTo>
                        <a:pt x="1" y="6160"/>
                      </a:lnTo>
                      <a:lnTo>
                        <a:pt x="1" y="7068"/>
                      </a:lnTo>
                      <a:lnTo>
                        <a:pt x="40" y="7857"/>
                      </a:lnTo>
                      <a:lnTo>
                        <a:pt x="159" y="8607"/>
                      </a:lnTo>
                      <a:lnTo>
                        <a:pt x="277" y="8963"/>
                      </a:lnTo>
                      <a:lnTo>
                        <a:pt x="395" y="9318"/>
                      </a:lnTo>
                      <a:lnTo>
                        <a:pt x="514" y="9634"/>
                      </a:lnTo>
                      <a:lnTo>
                        <a:pt x="711" y="9950"/>
                      </a:lnTo>
                      <a:lnTo>
                        <a:pt x="909" y="10266"/>
                      </a:lnTo>
                      <a:lnTo>
                        <a:pt x="1146" y="10581"/>
                      </a:lnTo>
                      <a:lnTo>
                        <a:pt x="1580" y="11016"/>
                      </a:lnTo>
                      <a:lnTo>
                        <a:pt x="2014" y="11371"/>
                      </a:lnTo>
                      <a:lnTo>
                        <a:pt x="2488" y="11647"/>
                      </a:lnTo>
                      <a:lnTo>
                        <a:pt x="2962" y="11845"/>
                      </a:lnTo>
                      <a:lnTo>
                        <a:pt x="3475" y="11963"/>
                      </a:lnTo>
                      <a:lnTo>
                        <a:pt x="3988" y="12003"/>
                      </a:lnTo>
                      <a:lnTo>
                        <a:pt x="4541" y="11963"/>
                      </a:lnTo>
                      <a:lnTo>
                        <a:pt x="5054" y="11884"/>
                      </a:lnTo>
                      <a:lnTo>
                        <a:pt x="5528" y="11726"/>
                      </a:lnTo>
                      <a:lnTo>
                        <a:pt x="6002" y="11529"/>
                      </a:lnTo>
                      <a:lnTo>
                        <a:pt x="6475" y="11253"/>
                      </a:lnTo>
                      <a:lnTo>
                        <a:pt x="6870" y="10897"/>
                      </a:lnTo>
                      <a:lnTo>
                        <a:pt x="7265" y="10502"/>
                      </a:lnTo>
                      <a:lnTo>
                        <a:pt x="7581" y="10068"/>
                      </a:lnTo>
                      <a:lnTo>
                        <a:pt x="7897" y="9594"/>
                      </a:lnTo>
                      <a:lnTo>
                        <a:pt x="8094" y="9081"/>
                      </a:lnTo>
                      <a:lnTo>
                        <a:pt x="8252" y="8528"/>
                      </a:lnTo>
                      <a:lnTo>
                        <a:pt x="8370" y="7976"/>
                      </a:lnTo>
                      <a:lnTo>
                        <a:pt x="8489" y="7384"/>
                      </a:lnTo>
                      <a:lnTo>
                        <a:pt x="8568" y="6791"/>
                      </a:lnTo>
                      <a:lnTo>
                        <a:pt x="8607" y="6160"/>
                      </a:lnTo>
                      <a:lnTo>
                        <a:pt x="8607" y="5528"/>
                      </a:lnTo>
                      <a:lnTo>
                        <a:pt x="8568" y="4896"/>
                      </a:lnTo>
                      <a:lnTo>
                        <a:pt x="8528" y="4304"/>
                      </a:lnTo>
                      <a:lnTo>
                        <a:pt x="8410" y="3673"/>
                      </a:lnTo>
                      <a:lnTo>
                        <a:pt x="8212" y="3080"/>
                      </a:lnTo>
                      <a:lnTo>
                        <a:pt x="8015" y="2528"/>
                      </a:lnTo>
                      <a:lnTo>
                        <a:pt x="7739" y="2014"/>
                      </a:lnTo>
                      <a:lnTo>
                        <a:pt x="7423" y="1541"/>
                      </a:lnTo>
                      <a:lnTo>
                        <a:pt x="7067" y="1106"/>
                      </a:lnTo>
                      <a:lnTo>
                        <a:pt x="6594" y="751"/>
                      </a:lnTo>
                      <a:lnTo>
                        <a:pt x="6120" y="435"/>
                      </a:lnTo>
                      <a:lnTo>
                        <a:pt x="5725" y="277"/>
                      </a:lnTo>
                      <a:lnTo>
                        <a:pt x="5330" y="119"/>
                      </a:lnTo>
                      <a:lnTo>
                        <a:pt x="4896" y="40"/>
                      </a:lnTo>
                      <a:lnTo>
                        <a:pt x="4501"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483875" y="1567500"/>
                  <a:ext cx="325725" cy="233950"/>
                </a:xfrm>
                <a:custGeom>
                  <a:rect b="b" l="l" r="r" t="t"/>
                  <a:pathLst>
                    <a:path extrusionOk="0" h="9358" w="13029">
                      <a:moveTo>
                        <a:pt x="3711" y="1"/>
                      </a:moveTo>
                      <a:lnTo>
                        <a:pt x="3238" y="40"/>
                      </a:lnTo>
                      <a:lnTo>
                        <a:pt x="2764" y="159"/>
                      </a:lnTo>
                      <a:lnTo>
                        <a:pt x="2369" y="317"/>
                      </a:lnTo>
                      <a:lnTo>
                        <a:pt x="2053" y="553"/>
                      </a:lnTo>
                      <a:lnTo>
                        <a:pt x="1737" y="790"/>
                      </a:lnTo>
                      <a:lnTo>
                        <a:pt x="1540" y="1067"/>
                      </a:lnTo>
                      <a:lnTo>
                        <a:pt x="1343" y="1343"/>
                      </a:lnTo>
                      <a:lnTo>
                        <a:pt x="1264" y="1698"/>
                      </a:lnTo>
                      <a:lnTo>
                        <a:pt x="1224" y="2014"/>
                      </a:lnTo>
                      <a:lnTo>
                        <a:pt x="1224" y="2370"/>
                      </a:lnTo>
                      <a:lnTo>
                        <a:pt x="1343" y="2764"/>
                      </a:lnTo>
                      <a:lnTo>
                        <a:pt x="1501" y="3120"/>
                      </a:lnTo>
                      <a:lnTo>
                        <a:pt x="1027" y="3396"/>
                      </a:lnTo>
                      <a:lnTo>
                        <a:pt x="632" y="3672"/>
                      </a:lnTo>
                      <a:lnTo>
                        <a:pt x="356" y="4028"/>
                      </a:lnTo>
                      <a:lnTo>
                        <a:pt x="158" y="4383"/>
                      </a:lnTo>
                      <a:lnTo>
                        <a:pt x="40" y="4738"/>
                      </a:lnTo>
                      <a:lnTo>
                        <a:pt x="0" y="5133"/>
                      </a:lnTo>
                      <a:lnTo>
                        <a:pt x="40" y="5528"/>
                      </a:lnTo>
                      <a:lnTo>
                        <a:pt x="158" y="5962"/>
                      </a:lnTo>
                      <a:lnTo>
                        <a:pt x="316" y="6396"/>
                      </a:lnTo>
                      <a:lnTo>
                        <a:pt x="553" y="6831"/>
                      </a:lnTo>
                      <a:lnTo>
                        <a:pt x="829" y="7265"/>
                      </a:lnTo>
                      <a:lnTo>
                        <a:pt x="1106" y="7699"/>
                      </a:lnTo>
                      <a:lnTo>
                        <a:pt x="1461" y="8133"/>
                      </a:lnTo>
                      <a:lnTo>
                        <a:pt x="1856" y="8528"/>
                      </a:lnTo>
                      <a:lnTo>
                        <a:pt x="2645" y="9357"/>
                      </a:lnTo>
                      <a:lnTo>
                        <a:pt x="3238" y="9081"/>
                      </a:lnTo>
                      <a:lnTo>
                        <a:pt x="3869" y="8923"/>
                      </a:lnTo>
                      <a:lnTo>
                        <a:pt x="4146" y="8844"/>
                      </a:lnTo>
                      <a:lnTo>
                        <a:pt x="4382" y="8765"/>
                      </a:lnTo>
                      <a:lnTo>
                        <a:pt x="4619" y="8607"/>
                      </a:lnTo>
                      <a:lnTo>
                        <a:pt x="4777" y="8410"/>
                      </a:lnTo>
                      <a:lnTo>
                        <a:pt x="4975" y="8133"/>
                      </a:lnTo>
                      <a:lnTo>
                        <a:pt x="5093" y="7857"/>
                      </a:lnTo>
                      <a:lnTo>
                        <a:pt x="5212" y="7581"/>
                      </a:lnTo>
                      <a:lnTo>
                        <a:pt x="5291" y="7225"/>
                      </a:lnTo>
                      <a:lnTo>
                        <a:pt x="5330" y="6870"/>
                      </a:lnTo>
                      <a:lnTo>
                        <a:pt x="5369" y="6475"/>
                      </a:lnTo>
                      <a:lnTo>
                        <a:pt x="5369" y="6081"/>
                      </a:lnTo>
                      <a:lnTo>
                        <a:pt x="5330" y="5686"/>
                      </a:lnTo>
                      <a:lnTo>
                        <a:pt x="5291" y="5291"/>
                      </a:lnTo>
                      <a:lnTo>
                        <a:pt x="5172" y="4896"/>
                      </a:lnTo>
                      <a:lnTo>
                        <a:pt x="5054" y="4462"/>
                      </a:lnTo>
                      <a:lnTo>
                        <a:pt x="4896" y="4067"/>
                      </a:lnTo>
                      <a:lnTo>
                        <a:pt x="5251" y="3988"/>
                      </a:lnTo>
                      <a:lnTo>
                        <a:pt x="5606" y="3949"/>
                      </a:lnTo>
                      <a:lnTo>
                        <a:pt x="6317" y="3909"/>
                      </a:lnTo>
                      <a:lnTo>
                        <a:pt x="6988" y="3988"/>
                      </a:lnTo>
                      <a:lnTo>
                        <a:pt x="7620" y="4107"/>
                      </a:lnTo>
                      <a:lnTo>
                        <a:pt x="8251" y="4265"/>
                      </a:lnTo>
                      <a:lnTo>
                        <a:pt x="8844" y="4462"/>
                      </a:lnTo>
                      <a:lnTo>
                        <a:pt x="9870" y="4857"/>
                      </a:lnTo>
                      <a:lnTo>
                        <a:pt x="10383" y="5015"/>
                      </a:lnTo>
                      <a:lnTo>
                        <a:pt x="10897" y="5094"/>
                      </a:lnTo>
                      <a:lnTo>
                        <a:pt x="11449" y="5133"/>
                      </a:lnTo>
                      <a:lnTo>
                        <a:pt x="11923" y="5094"/>
                      </a:lnTo>
                      <a:lnTo>
                        <a:pt x="12160" y="5054"/>
                      </a:lnTo>
                      <a:lnTo>
                        <a:pt x="12357" y="4975"/>
                      </a:lnTo>
                      <a:lnTo>
                        <a:pt x="12555" y="4857"/>
                      </a:lnTo>
                      <a:lnTo>
                        <a:pt x="12713" y="4699"/>
                      </a:lnTo>
                      <a:lnTo>
                        <a:pt x="12831" y="4541"/>
                      </a:lnTo>
                      <a:lnTo>
                        <a:pt x="12949" y="4343"/>
                      </a:lnTo>
                      <a:lnTo>
                        <a:pt x="12989" y="4107"/>
                      </a:lnTo>
                      <a:lnTo>
                        <a:pt x="13028" y="3830"/>
                      </a:lnTo>
                      <a:lnTo>
                        <a:pt x="12910" y="3870"/>
                      </a:lnTo>
                      <a:lnTo>
                        <a:pt x="12752" y="3909"/>
                      </a:lnTo>
                      <a:lnTo>
                        <a:pt x="12436" y="3949"/>
                      </a:lnTo>
                      <a:lnTo>
                        <a:pt x="12120" y="3870"/>
                      </a:lnTo>
                      <a:lnTo>
                        <a:pt x="11805" y="3791"/>
                      </a:lnTo>
                      <a:lnTo>
                        <a:pt x="11528" y="3633"/>
                      </a:lnTo>
                      <a:lnTo>
                        <a:pt x="11252" y="3435"/>
                      </a:lnTo>
                      <a:lnTo>
                        <a:pt x="11054" y="3199"/>
                      </a:lnTo>
                      <a:lnTo>
                        <a:pt x="11015" y="3080"/>
                      </a:lnTo>
                      <a:lnTo>
                        <a:pt x="10976" y="2962"/>
                      </a:lnTo>
                      <a:lnTo>
                        <a:pt x="11212" y="2962"/>
                      </a:lnTo>
                      <a:lnTo>
                        <a:pt x="11449" y="2922"/>
                      </a:lnTo>
                      <a:lnTo>
                        <a:pt x="11607" y="2843"/>
                      </a:lnTo>
                      <a:lnTo>
                        <a:pt x="11765" y="2725"/>
                      </a:lnTo>
                      <a:lnTo>
                        <a:pt x="11923" y="2567"/>
                      </a:lnTo>
                      <a:lnTo>
                        <a:pt x="12002" y="2409"/>
                      </a:lnTo>
                      <a:lnTo>
                        <a:pt x="12081" y="2212"/>
                      </a:lnTo>
                      <a:lnTo>
                        <a:pt x="12160" y="2014"/>
                      </a:lnTo>
                      <a:lnTo>
                        <a:pt x="12160" y="1777"/>
                      </a:lnTo>
                      <a:lnTo>
                        <a:pt x="12160" y="1580"/>
                      </a:lnTo>
                      <a:lnTo>
                        <a:pt x="12160" y="1383"/>
                      </a:lnTo>
                      <a:lnTo>
                        <a:pt x="12120" y="1185"/>
                      </a:lnTo>
                      <a:lnTo>
                        <a:pt x="12041" y="1027"/>
                      </a:lnTo>
                      <a:lnTo>
                        <a:pt x="11962" y="869"/>
                      </a:lnTo>
                      <a:lnTo>
                        <a:pt x="11844" y="751"/>
                      </a:lnTo>
                      <a:lnTo>
                        <a:pt x="11726" y="672"/>
                      </a:lnTo>
                      <a:lnTo>
                        <a:pt x="11686" y="830"/>
                      </a:lnTo>
                      <a:lnTo>
                        <a:pt x="11568" y="988"/>
                      </a:lnTo>
                      <a:lnTo>
                        <a:pt x="11370" y="1106"/>
                      </a:lnTo>
                      <a:lnTo>
                        <a:pt x="11094" y="1185"/>
                      </a:lnTo>
                      <a:lnTo>
                        <a:pt x="10818" y="1225"/>
                      </a:lnTo>
                      <a:lnTo>
                        <a:pt x="10462" y="1225"/>
                      </a:lnTo>
                      <a:lnTo>
                        <a:pt x="9633" y="1185"/>
                      </a:lnTo>
                      <a:lnTo>
                        <a:pt x="8725" y="1067"/>
                      </a:lnTo>
                      <a:lnTo>
                        <a:pt x="7817" y="869"/>
                      </a:lnTo>
                      <a:lnTo>
                        <a:pt x="6909" y="632"/>
                      </a:lnTo>
                      <a:lnTo>
                        <a:pt x="6120" y="396"/>
                      </a:lnTo>
                      <a:lnTo>
                        <a:pt x="5488" y="198"/>
                      </a:lnTo>
                      <a:lnTo>
                        <a:pt x="4856" y="40"/>
                      </a:lnTo>
                      <a:lnTo>
                        <a:pt x="42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578625" y="1758975"/>
                  <a:ext cx="211225" cy="198425"/>
                </a:xfrm>
                <a:custGeom>
                  <a:rect b="b" l="l" r="r" t="t"/>
                  <a:pathLst>
                    <a:path extrusionOk="0" h="7937" w="8449">
                      <a:moveTo>
                        <a:pt x="987" y="1"/>
                      </a:moveTo>
                      <a:lnTo>
                        <a:pt x="435" y="159"/>
                      </a:lnTo>
                      <a:lnTo>
                        <a:pt x="277" y="790"/>
                      </a:lnTo>
                      <a:lnTo>
                        <a:pt x="119" y="1501"/>
                      </a:lnTo>
                      <a:lnTo>
                        <a:pt x="40" y="2369"/>
                      </a:lnTo>
                      <a:lnTo>
                        <a:pt x="0" y="2843"/>
                      </a:lnTo>
                      <a:lnTo>
                        <a:pt x="0" y="3317"/>
                      </a:lnTo>
                      <a:lnTo>
                        <a:pt x="0" y="3830"/>
                      </a:lnTo>
                      <a:lnTo>
                        <a:pt x="79" y="4343"/>
                      </a:lnTo>
                      <a:lnTo>
                        <a:pt x="158" y="4817"/>
                      </a:lnTo>
                      <a:lnTo>
                        <a:pt x="316" y="5330"/>
                      </a:lnTo>
                      <a:lnTo>
                        <a:pt x="514" y="5804"/>
                      </a:lnTo>
                      <a:lnTo>
                        <a:pt x="790" y="6238"/>
                      </a:lnTo>
                      <a:lnTo>
                        <a:pt x="1106" y="6633"/>
                      </a:lnTo>
                      <a:lnTo>
                        <a:pt x="1461" y="6949"/>
                      </a:lnTo>
                      <a:lnTo>
                        <a:pt x="1895" y="7225"/>
                      </a:lnTo>
                      <a:lnTo>
                        <a:pt x="2369" y="7462"/>
                      </a:lnTo>
                      <a:lnTo>
                        <a:pt x="2882" y="7660"/>
                      </a:lnTo>
                      <a:lnTo>
                        <a:pt x="3396" y="7778"/>
                      </a:lnTo>
                      <a:lnTo>
                        <a:pt x="3909" y="7857"/>
                      </a:lnTo>
                      <a:lnTo>
                        <a:pt x="4461" y="7897"/>
                      </a:lnTo>
                      <a:lnTo>
                        <a:pt x="5014" y="7936"/>
                      </a:lnTo>
                      <a:lnTo>
                        <a:pt x="5527" y="7897"/>
                      </a:lnTo>
                      <a:lnTo>
                        <a:pt x="6041" y="7818"/>
                      </a:lnTo>
                      <a:lnTo>
                        <a:pt x="6514" y="7739"/>
                      </a:lnTo>
                      <a:lnTo>
                        <a:pt x="6949" y="7620"/>
                      </a:lnTo>
                      <a:lnTo>
                        <a:pt x="7343" y="7462"/>
                      </a:lnTo>
                      <a:lnTo>
                        <a:pt x="7659" y="7265"/>
                      </a:lnTo>
                      <a:lnTo>
                        <a:pt x="7936" y="7067"/>
                      </a:lnTo>
                      <a:lnTo>
                        <a:pt x="8133" y="6870"/>
                      </a:lnTo>
                      <a:lnTo>
                        <a:pt x="8291" y="6673"/>
                      </a:lnTo>
                      <a:lnTo>
                        <a:pt x="8370" y="6436"/>
                      </a:lnTo>
                      <a:lnTo>
                        <a:pt x="8449" y="6238"/>
                      </a:lnTo>
                      <a:lnTo>
                        <a:pt x="8449" y="6002"/>
                      </a:lnTo>
                      <a:lnTo>
                        <a:pt x="8449" y="5804"/>
                      </a:lnTo>
                      <a:lnTo>
                        <a:pt x="8370" y="5330"/>
                      </a:lnTo>
                      <a:lnTo>
                        <a:pt x="8172" y="4817"/>
                      </a:lnTo>
                      <a:lnTo>
                        <a:pt x="7975" y="4264"/>
                      </a:lnTo>
                      <a:lnTo>
                        <a:pt x="7778" y="3672"/>
                      </a:lnTo>
                      <a:lnTo>
                        <a:pt x="7620" y="3041"/>
                      </a:lnTo>
                      <a:lnTo>
                        <a:pt x="7028" y="3001"/>
                      </a:lnTo>
                      <a:lnTo>
                        <a:pt x="6120" y="2883"/>
                      </a:lnTo>
                      <a:lnTo>
                        <a:pt x="5014" y="2646"/>
                      </a:lnTo>
                      <a:lnTo>
                        <a:pt x="4461" y="2488"/>
                      </a:lnTo>
                      <a:lnTo>
                        <a:pt x="3869" y="2330"/>
                      </a:lnTo>
                      <a:lnTo>
                        <a:pt x="3277" y="2133"/>
                      </a:lnTo>
                      <a:lnTo>
                        <a:pt x="2724" y="1896"/>
                      </a:lnTo>
                      <a:lnTo>
                        <a:pt x="2251" y="1619"/>
                      </a:lnTo>
                      <a:lnTo>
                        <a:pt x="1816" y="1343"/>
                      </a:lnTo>
                      <a:lnTo>
                        <a:pt x="1422" y="1067"/>
                      </a:lnTo>
                      <a:lnTo>
                        <a:pt x="1303" y="869"/>
                      </a:lnTo>
                      <a:lnTo>
                        <a:pt x="1185" y="711"/>
                      </a:lnTo>
                      <a:lnTo>
                        <a:pt x="1106" y="553"/>
                      </a:lnTo>
                      <a:lnTo>
                        <a:pt x="1027" y="356"/>
                      </a:lnTo>
                      <a:lnTo>
                        <a:pt x="987" y="198"/>
                      </a:lnTo>
                      <a:lnTo>
                        <a:pt x="98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668425" y="1832025"/>
                  <a:ext cx="55300" cy="20750"/>
                </a:xfrm>
                <a:custGeom>
                  <a:rect b="b" l="l" r="r" t="t"/>
                  <a:pathLst>
                    <a:path extrusionOk="0" h="830" w="2212">
                      <a:moveTo>
                        <a:pt x="40" y="0"/>
                      </a:moveTo>
                      <a:lnTo>
                        <a:pt x="1" y="79"/>
                      </a:lnTo>
                      <a:lnTo>
                        <a:pt x="40" y="119"/>
                      </a:lnTo>
                      <a:lnTo>
                        <a:pt x="396" y="395"/>
                      </a:lnTo>
                      <a:lnTo>
                        <a:pt x="790" y="632"/>
                      </a:lnTo>
                      <a:lnTo>
                        <a:pt x="1225" y="790"/>
                      </a:lnTo>
                      <a:lnTo>
                        <a:pt x="1659" y="829"/>
                      </a:lnTo>
                      <a:lnTo>
                        <a:pt x="2133" y="829"/>
                      </a:lnTo>
                      <a:lnTo>
                        <a:pt x="2172" y="790"/>
                      </a:lnTo>
                      <a:lnTo>
                        <a:pt x="2212" y="750"/>
                      </a:lnTo>
                      <a:lnTo>
                        <a:pt x="2212" y="711"/>
                      </a:lnTo>
                      <a:lnTo>
                        <a:pt x="2172" y="671"/>
                      </a:lnTo>
                      <a:lnTo>
                        <a:pt x="1541" y="671"/>
                      </a:lnTo>
                      <a:lnTo>
                        <a:pt x="1304" y="632"/>
                      </a:lnTo>
                      <a:lnTo>
                        <a:pt x="1027" y="553"/>
                      </a:lnTo>
                      <a:lnTo>
                        <a:pt x="790" y="474"/>
                      </a:lnTo>
                      <a:lnTo>
                        <a:pt x="554" y="316"/>
                      </a:lnTo>
                      <a:lnTo>
                        <a:pt x="356" y="198"/>
                      </a:lnTo>
                      <a:lnTo>
                        <a:pt x="159"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487825" y="1589225"/>
                  <a:ext cx="56275" cy="61225"/>
                </a:xfrm>
                <a:custGeom>
                  <a:rect b="b" l="l" r="r" t="t"/>
                  <a:pathLst>
                    <a:path extrusionOk="0" h="2449" w="2251">
                      <a:moveTo>
                        <a:pt x="908" y="0"/>
                      </a:moveTo>
                      <a:lnTo>
                        <a:pt x="592" y="158"/>
                      </a:lnTo>
                      <a:lnTo>
                        <a:pt x="356" y="356"/>
                      </a:lnTo>
                      <a:lnTo>
                        <a:pt x="158" y="593"/>
                      </a:lnTo>
                      <a:lnTo>
                        <a:pt x="40" y="829"/>
                      </a:lnTo>
                      <a:lnTo>
                        <a:pt x="0" y="1106"/>
                      </a:lnTo>
                      <a:lnTo>
                        <a:pt x="0" y="1343"/>
                      </a:lnTo>
                      <a:lnTo>
                        <a:pt x="79" y="1579"/>
                      </a:lnTo>
                      <a:lnTo>
                        <a:pt x="198" y="1816"/>
                      </a:lnTo>
                      <a:lnTo>
                        <a:pt x="356" y="2014"/>
                      </a:lnTo>
                      <a:lnTo>
                        <a:pt x="553" y="2172"/>
                      </a:lnTo>
                      <a:lnTo>
                        <a:pt x="750" y="2290"/>
                      </a:lnTo>
                      <a:lnTo>
                        <a:pt x="1027" y="2409"/>
                      </a:lnTo>
                      <a:lnTo>
                        <a:pt x="1303" y="2448"/>
                      </a:lnTo>
                      <a:lnTo>
                        <a:pt x="1579" y="2409"/>
                      </a:lnTo>
                      <a:lnTo>
                        <a:pt x="1895" y="2330"/>
                      </a:lnTo>
                      <a:lnTo>
                        <a:pt x="2251" y="2211"/>
                      </a:lnTo>
                      <a:lnTo>
                        <a:pt x="1737" y="2211"/>
                      </a:lnTo>
                      <a:lnTo>
                        <a:pt x="1540" y="2172"/>
                      </a:lnTo>
                      <a:lnTo>
                        <a:pt x="1382" y="2093"/>
                      </a:lnTo>
                      <a:lnTo>
                        <a:pt x="1224" y="2014"/>
                      </a:lnTo>
                      <a:lnTo>
                        <a:pt x="1066" y="1856"/>
                      </a:lnTo>
                      <a:lnTo>
                        <a:pt x="948" y="1737"/>
                      </a:lnTo>
                      <a:lnTo>
                        <a:pt x="869" y="1579"/>
                      </a:lnTo>
                      <a:lnTo>
                        <a:pt x="790" y="1382"/>
                      </a:lnTo>
                      <a:lnTo>
                        <a:pt x="750" y="1224"/>
                      </a:lnTo>
                      <a:lnTo>
                        <a:pt x="711" y="790"/>
                      </a:lnTo>
                      <a:lnTo>
                        <a:pt x="750" y="395"/>
                      </a:lnTo>
                      <a:lnTo>
                        <a:pt x="90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25325" y="1745175"/>
                  <a:ext cx="67150" cy="82925"/>
                </a:xfrm>
                <a:custGeom>
                  <a:rect b="b" l="l" r="r" t="t"/>
                  <a:pathLst>
                    <a:path extrusionOk="0" h="3317" w="2686">
                      <a:moveTo>
                        <a:pt x="1066" y="0"/>
                      </a:moveTo>
                      <a:lnTo>
                        <a:pt x="869" y="39"/>
                      </a:lnTo>
                      <a:lnTo>
                        <a:pt x="632" y="118"/>
                      </a:lnTo>
                      <a:lnTo>
                        <a:pt x="435" y="237"/>
                      </a:lnTo>
                      <a:lnTo>
                        <a:pt x="277" y="395"/>
                      </a:lnTo>
                      <a:lnTo>
                        <a:pt x="158" y="592"/>
                      </a:lnTo>
                      <a:lnTo>
                        <a:pt x="79" y="829"/>
                      </a:lnTo>
                      <a:lnTo>
                        <a:pt x="0" y="1066"/>
                      </a:lnTo>
                      <a:lnTo>
                        <a:pt x="0" y="1303"/>
                      </a:lnTo>
                      <a:lnTo>
                        <a:pt x="79" y="1540"/>
                      </a:lnTo>
                      <a:lnTo>
                        <a:pt x="158" y="1777"/>
                      </a:lnTo>
                      <a:lnTo>
                        <a:pt x="237" y="2013"/>
                      </a:lnTo>
                      <a:lnTo>
                        <a:pt x="356" y="2250"/>
                      </a:lnTo>
                      <a:lnTo>
                        <a:pt x="514" y="2448"/>
                      </a:lnTo>
                      <a:lnTo>
                        <a:pt x="672" y="2645"/>
                      </a:lnTo>
                      <a:lnTo>
                        <a:pt x="829" y="2843"/>
                      </a:lnTo>
                      <a:lnTo>
                        <a:pt x="1066" y="3000"/>
                      </a:lnTo>
                      <a:lnTo>
                        <a:pt x="1264" y="3158"/>
                      </a:lnTo>
                      <a:lnTo>
                        <a:pt x="1540" y="3277"/>
                      </a:lnTo>
                      <a:lnTo>
                        <a:pt x="1816" y="3316"/>
                      </a:lnTo>
                      <a:lnTo>
                        <a:pt x="2093" y="3237"/>
                      </a:lnTo>
                      <a:lnTo>
                        <a:pt x="2290" y="3119"/>
                      </a:lnTo>
                      <a:lnTo>
                        <a:pt x="2448" y="2921"/>
                      </a:lnTo>
                      <a:lnTo>
                        <a:pt x="2567" y="2685"/>
                      </a:lnTo>
                      <a:lnTo>
                        <a:pt x="2646" y="2408"/>
                      </a:lnTo>
                      <a:lnTo>
                        <a:pt x="2685" y="2092"/>
                      </a:lnTo>
                      <a:lnTo>
                        <a:pt x="2646" y="1777"/>
                      </a:lnTo>
                      <a:lnTo>
                        <a:pt x="2606" y="1421"/>
                      </a:lnTo>
                      <a:lnTo>
                        <a:pt x="2488" y="1105"/>
                      </a:lnTo>
                      <a:lnTo>
                        <a:pt x="2330" y="790"/>
                      </a:lnTo>
                      <a:lnTo>
                        <a:pt x="2132" y="474"/>
                      </a:lnTo>
                      <a:lnTo>
                        <a:pt x="1935" y="237"/>
                      </a:lnTo>
                      <a:lnTo>
                        <a:pt x="1659" y="79"/>
                      </a:lnTo>
                      <a:lnTo>
                        <a:pt x="1501" y="39"/>
                      </a:ln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680275" y="1743200"/>
                  <a:ext cx="13850" cy="21725"/>
                </a:xfrm>
                <a:custGeom>
                  <a:rect b="b" l="l" r="r" t="t"/>
                  <a:pathLst>
                    <a:path extrusionOk="0" h="869" w="554">
                      <a:moveTo>
                        <a:pt x="198" y="0"/>
                      </a:moveTo>
                      <a:lnTo>
                        <a:pt x="80" y="118"/>
                      </a:lnTo>
                      <a:lnTo>
                        <a:pt x="40" y="237"/>
                      </a:lnTo>
                      <a:lnTo>
                        <a:pt x="1" y="395"/>
                      </a:lnTo>
                      <a:lnTo>
                        <a:pt x="1" y="592"/>
                      </a:lnTo>
                      <a:lnTo>
                        <a:pt x="40" y="750"/>
                      </a:lnTo>
                      <a:lnTo>
                        <a:pt x="119" y="829"/>
                      </a:lnTo>
                      <a:lnTo>
                        <a:pt x="238" y="869"/>
                      </a:lnTo>
                      <a:lnTo>
                        <a:pt x="356" y="869"/>
                      </a:lnTo>
                      <a:lnTo>
                        <a:pt x="474" y="750"/>
                      </a:lnTo>
                      <a:lnTo>
                        <a:pt x="514" y="632"/>
                      </a:lnTo>
                      <a:lnTo>
                        <a:pt x="553" y="474"/>
                      </a:lnTo>
                      <a:lnTo>
                        <a:pt x="553" y="276"/>
                      </a:lnTo>
                      <a:lnTo>
                        <a:pt x="514" y="118"/>
                      </a:lnTo>
                      <a:lnTo>
                        <a:pt x="435" y="40"/>
                      </a:lnTo>
                      <a:lnTo>
                        <a:pt x="31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752325" y="1754050"/>
                  <a:ext cx="14825" cy="21725"/>
                </a:xfrm>
                <a:custGeom>
                  <a:rect b="b" l="l" r="r" t="t"/>
                  <a:pathLst>
                    <a:path extrusionOk="0" h="869" w="593">
                      <a:moveTo>
                        <a:pt x="238" y="0"/>
                      </a:moveTo>
                      <a:lnTo>
                        <a:pt x="119" y="79"/>
                      </a:lnTo>
                      <a:lnTo>
                        <a:pt x="40" y="237"/>
                      </a:lnTo>
                      <a:lnTo>
                        <a:pt x="1" y="395"/>
                      </a:lnTo>
                      <a:lnTo>
                        <a:pt x="40" y="593"/>
                      </a:lnTo>
                      <a:lnTo>
                        <a:pt x="80" y="711"/>
                      </a:lnTo>
                      <a:lnTo>
                        <a:pt x="159" y="829"/>
                      </a:lnTo>
                      <a:lnTo>
                        <a:pt x="277" y="869"/>
                      </a:lnTo>
                      <a:lnTo>
                        <a:pt x="395" y="829"/>
                      </a:lnTo>
                      <a:lnTo>
                        <a:pt x="474" y="750"/>
                      </a:lnTo>
                      <a:lnTo>
                        <a:pt x="553" y="632"/>
                      </a:lnTo>
                      <a:lnTo>
                        <a:pt x="593" y="435"/>
                      </a:lnTo>
                      <a:lnTo>
                        <a:pt x="593" y="277"/>
                      </a:lnTo>
                      <a:lnTo>
                        <a:pt x="553" y="119"/>
                      </a:lnTo>
                      <a:lnTo>
                        <a:pt x="474" y="40"/>
                      </a:lnTo>
                      <a:lnTo>
                        <a:pt x="35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727650" y="1768850"/>
                  <a:ext cx="29650" cy="60225"/>
                </a:xfrm>
                <a:custGeom>
                  <a:rect b="b" l="l" r="r" t="t"/>
                  <a:pathLst>
                    <a:path extrusionOk="0" h="2409" w="1186">
                      <a:moveTo>
                        <a:pt x="198" y="1"/>
                      </a:moveTo>
                      <a:lnTo>
                        <a:pt x="1" y="2330"/>
                      </a:lnTo>
                      <a:lnTo>
                        <a:pt x="277" y="2409"/>
                      </a:lnTo>
                      <a:lnTo>
                        <a:pt x="593" y="2409"/>
                      </a:lnTo>
                      <a:lnTo>
                        <a:pt x="909" y="2330"/>
                      </a:lnTo>
                      <a:lnTo>
                        <a:pt x="1185" y="2211"/>
                      </a:lnTo>
                      <a:lnTo>
                        <a:pt x="869" y="1698"/>
                      </a:lnTo>
                      <a:lnTo>
                        <a:pt x="593" y="1145"/>
                      </a:lnTo>
                      <a:lnTo>
                        <a:pt x="395" y="593"/>
                      </a:lnTo>
                      <a:lnTo>
                        <a:pt x="198" y="1"/>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647700" y="1705675"/>
                  <a:ext cx="31625" cy="23725"/>
                </a:xfrm>
                <a:custGeom>
                  <a:rect b="b" l="l" r="r" t="t"/>
                  <a:pathLst>
                    <a:path extrusionOk="0" h="949" w="1265">
                      <a:moveTo>
                        <a:pt x="1146" y="1"/>
                      </a:moveTo>
                      <a:lnTo>
                        <a:pt x="790" y="80"/>
                      </a:lnTo>
                      <a:lnTo>
                        <a:pt x="475" y="238"/>
                      </a:lnTo>
                      <a:lnTo>
                        <a:pt x="238" y="475"/>
                      </a:lnTo>
                      <a:lnTo>
                        <a:pt x="1" y="751"/>
                      </a:lnTo>
                      <a:lnTo>
                        <a:pt x="1" y="830"/>
                      </a:lnTo>
                      <a:lnTo>
                        <a:pt x="40" y="948"/>
                      </a:lnTo>
                      <a:lnTo>
                        <a:pt x="198" y="948"/>
                      </a:lnTo>
                      <a:lnTo>
                        <a:pt x="238" y="869"/>
                      </a:lnTo>
                      <a:lnTo>
                        <a:pt x="396" y="633"/>
                      </a:lnTo>
                      <a:lnTo>
                        <a:pt x="633" y="475"/>
                      </a:lnTo>
                      <a:lnTo>
                        <a:pt x="869" y="356"/>
                      </a:lnTo>
                      <a:lnTo>
                        <a:pt x="1146" y="277"/>
                      </a:lnTo>
                      <a:lnTo>
                        <a:pt x="1225" y="238"/>
                      </a:lnTo>
                      <a:lnTo>
                        <a:pt x="1264" y="159"/>
                      </a:lnTo>
                      <a:lnTo>
                        <a:pt x="1225" y="80"/>
                      </a:lnTo>
                      <a:lnTo>
                        <a:pt x="114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749375" y="1719500"/>
                  <a:ext cx="32600" cy="21750"/>
                </a:xfrm>
                <a:custGeom>
                  <a:rect b="b" l="l" r="r" t="t"/>
                  <a:pathLst>
                    <a:path extrusionOk="0" h="870" w="1304">
                      <a:moveTo>
                        <a:pt x="119" y="1"/>
                      </a:moveTo>
                      <a:lnTo>
                        <a:pt x="40" y="40"/>
                      </a:lnTo>
                      <a:lnTo>
                        <a:pt x="0" y="158"/>
                      </a:lnTo>
                      <a:lnTo>
                        <a:pt x="40" y="277"/>
                      </a:lnTo>
                      <a:lnTo>
                        <a:pt x="119" y="316"/>
                      </a:lnTo>
                      <a:lnTo>
                        <a:pt x="395" y="356"/>
                      </a:lnTo>
                      <a:lnTo>
                        <a:pt x="671" y="435"/>
                      </a:lnTo>
                      <a:lnTo>
                        <a:pt x="869" y="593"/>
                      </a:lnTo>
                      <a:lnTo>
                        <a:pt x="1027" y="830"/>
                      </a:lnTo>
                      <a:lnTo>
                        <a:pt x="1106" y="869"/>
                      </a:lnTo>
                      <a:lnTo>
                        <a:pt x="1264" y="869"/>
                      </a:lnTo>
                      <a:lnTo>
                        <a:pt x="1303" y="751"/>
                      </a:lnTo>
                      <a:lnTo>
                        <a:pt x="1264" y="672"/>
                      </a:lnTo>
                      <a:lnTo>
                        <a:pt x="1066" y="395"/>
                      </a:lnTo>
                      <a:lnTo>
                        <a:pt x="790" y="198"/>
                      </a:lnTo>
                      <a:lnTo>
                        <a:pt x="474" y="80"/>
                      </a:lnTo>
                      <a:lnTo>
                        <a:pt x="11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517425" y="1987950"/>
                  <a:ext cx="154000" cy="116500"/>
                </a:xfrm>
                <a:custGeom>
                  <a:rect b="b" l="l" r="r" t="t"/>
                  <a:pathLst>
                    <a:path extrusionOk="0" h="4660" w="6160">
                      <a:moveTo>
                        <a:pt x="1461" y="1"/>
                      </a:moveTo>
                      <a:lnTo>
                        <a:pt x="1" y="396"/>
                      </a:lnTo>
                      <a:lnTo>
                        <a:pt x="1" y="554"/>
                      </a:lnTo>
                      <a:lnTo>
                        <a:pt x="80" y="751"/>
                      </a:lnTo>
                      <a:lnTo>
                        <a:pt x="198" y="948"/>
                      </a:lnTo>
                      <a:lnTo>
                        <a:pt x="316" y="1185"/>
                      </a:lnTo>
                      <a:lnTo>
                        <a:pt x="514" y="1462"/>
                      </a:lnTo>
                      <a:lnTo>
                        <a:pt x="790" y="1738"/>
                      </a:lnTo>
                      <a:lnTo>
                        <a:pt x="1067" y="2054"/>
                      </a:lnTo>
                      <a:lnTo>
                        <a:pt x="1422" y="2370"/>
                      </a:lnTo>
                      <a:lnTo>
                        <a:pt x="2330" y="3080"/>
                      </a:lnTo>
                      <a:lnTo>
                        <a:pt x="2883" y="3475"/>
                      </a:lnTo>
                      <a:lnTo>
                        <a:pt x="3435" y="3830"/>
                      </a:lnTo>
                      <a:lnTo>
                        <a:pt x="3988" y="4146"/>
                      </a:lnTo>
                      <a:lnTo>
                        <a:pt x="4541" y="4423"/>
                      </a:lnTo>
                      <a:lnTo>
                        <a:pt x="5014" y="4620"/>
                      </a:lnTo>
                      <a:lnTo>
                        <a:pt x="5251" y="4659"/>
                      </a:lnTo>
                      <a:lnTo>
                        <a:pt x="5409" y="4659"/>
                      </a:lnTo>
                      <a:lnTo>
                        <a:pt x="5409" y="4225"/>
                      </a:lnTo>
                      <a:lnTo>
                        <a:pt x="5409" y="3791"/>
                      </a:lnTo>
                      <a:lnTo>
                        <a:pt x="5488" y="3317"/>
                      </a:lnTo>
                      <a:lnTo>
                        <a:pt x="5567" y="2843"/>
                      </a:lnTo>
                      <a:lnTo>
                        <a:pt x="5686" y="2409"/>
                      </a:lnTo>
                      <a:lnTo>
                        <a:pt x="5804" y="2014"/>
                      </a:lnTo>
                      <a:lnTo>
                        <a:pt x="5962" y="1698"/>
                      </a:lnTo>
                      <a:lnTo>
                        <a:pt x="6159" y="1462"/>
                      </a:lnTo>
                      <a:lnTo>
                        <a:pt x="5646" y="1422"/>
                      </a:lnTo>
                      <a:lnTo>
                        <a:pt x="5093" y="1343"/>
                      </a:lnTo>
                      <a:lnTo>
                        <a:pt x="4462" y="1225"/>
                      </a:lnTo>
                      <a:lnTo>
                        <a:pt x="3791" y="1027"/>
                      </a:lnTo>
                      <a:lnTo>
                        <a:pt x="3159" y="830"/>
                      </a:lnTo>
                      <a:lnTo>
                        <a:pt x="2527" y="593"/>
                      </a:lnTo>
                      <a:lnTo>
                        <a:pt x="1975" y="317"/>
                      </a:lnTo>
                      <a:lnTo>
                        <a:pt x="146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671400" y="1996850"/>
                  <a:ext cx="84900" cy="101675"/>
                </a:xfrm>
                <a:custGeom>
                  <a:rect b="b" l="l" r="r" t="t"/>
                  <a:pathLst>
                    <a:path extrusionOk="0" h="4067" w="3396">
                      <a:moveTo>
                        <a:pt x="2093" y="0"/>
                      </a:moveTo>
                      <a:lnTo>
                        <a:pt x="1658" y="40"/>
                      </a:lnTo>
                      <a:lnTo>
                        <a:pt x="1619" y="198"/>
                      </a:lnTo>
                      <a:lnTo>
                        <a:pt x="1540" y="356"/>
                      </a:lnTo>
                      <a:lnTo>
                        <a:pt x="1422" y="553"/>
                      </a:lnTo>
                      <a:lnTo>
                        <a:pt x="1264" y="711"/>
                      </a:lnTo>
                      <a:lnTo>
                        <a:pt x="1066" y="829"/>
                      </a:lnTo>
                      <a:lnTo>
                        <a:pt x="790" y="948"/>
                      </a:lnTo>
                      <a:lnTo>
                        <a:pt x="435" y="1027"/>
                      </a:lnTo>
                      <a:lnTo>
                        <a:pt x="0" y="1106"/>
                      </a:lnTo>
                      <a:lnTo>
                        <a:pt x="395" y="1303"/>
                      </a:lnTo>
                      <a:lnTo>
                        <a:pt x="790" y="1579"/>
                      </a:lnTo>
                      <a:lnTo>
                        <a:pt x="1145" y="1935"/>
                      </a:lnTo>
                      <a:lnTo>
                        <a:pt x="1540" y="2329"/>
                      </a:lnTo>
                      <a:lnTo>
                        <a:pt x="1856" y="2764"/>
                      </a:lnTo>
                      <a:lnTo>
                        <a:pt x="2132" y="3237"/>
                      </a:lnTo>
                      <a:lnTo>
                        <a:pt x="2330" y="3672"/>
                      </a:lnTo>
                      <a:lnTo>
                        <a:pt x="2488" y="4067"/>
                      </a:lnTo>
                      <a:lnTo>
                        <a:pt x="2606" y="3988"/>
                      </a:lnTo>
                      <a:lnTo>
                        <a:pt x="2685" y="3869"/>
                      </a:lnTo>
                      <a:lnTo>
                        <a:pt x="2882" y="3553"/>
                      </a:lnTo>
                      <a:lnTo>
                        <a:pt x="3080" y="3119"/>
                      </a:lnTo>
                      <a:lnTo>
                        <a:pt x="3238" y="2606"/>
                      </a:lnTo>
                      <a:lnTo>
                        <a:pt x="3317" y="2053"/>
                      </a:lnTo>
                      <a:lnTo>
                        <a:pt x="3396" y="1461"/>
                      </a:lnTo>
                      <a:lnTo>
                        <a:pt x="3396" y="869"/>
                      </a:lnTo>
                      <a:lnTo>
                        <a:pt x="3317" y="316"/>
                      </a:lnTo>
                      <a:lnTo>
                        <a:pt x="2922" y="158"/>
                      </a:lnTo>
                      <a:lnTo>
                        <a:pt x="2488" y="40"/>
                      </a:lnTo>
                      <a:lnTo>
                        <a:pt x="2093"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671400" y="1996850"/>
                  <a:ext cx="84900" cy="101675"/>
                </a:xfrm>
                <a:custGeom>
                  <a:rect b="b" l="l" r="r" t="t"/>
                  <a:pathLst>
                    <a:path extrusionOk="0" fill="none" h="4067" w="3396">
                      <a:moveTo>
                        <a:pt x="0" y="1106"/>
                      </a:moveTo>
                      <a:lnTo>
                        <a:pt x="0" y="1106"/>
                      </a:lnTo>
                      <a:lnTo>
                        <a:pt x="395" y="1303"/>
                      </a:lnTo>
                      <a:lnTo>
                        <a:pt x="790" y="1579"/>
                      </a:lnTo>
                      <a:lnTo>
                        <a:pt x="1145" y="1935"/>
                      </a:lnTo>
                      <a:lnTo>
                        <a:pt x="1540" y="2329"/>
                      </a:lnTo>
                      <a:lnTo>
                        <a:pt x="1856" y="2764"/>
                      </a:lnTo>
                      <a:lnTo>
                        <a:pt x="2132" y="3237"/>
                      </a:lnTo>
                      <a:lnTo>
                        <a:pt x="2330" y="3672"/>
                      </a:lnTo>
                      <a:lnTo>
                        <a:pt x="2488" y="4067"/>
                      </a:lnTo>
                      <a:lnTo>
                        <a:pt x="2488" y="4067"/>
                      </a:lnTo>
                      <a:lnTo>
                        <a:pt x="2606" y="3988"/>
                      </a:lnTo>
                      <a:lnTo>
                        <a:pt x="2685" y="3869"/>
                      </a:lnTo>
                      <a:lnTo>
                        <a:pt x="2882" y="3553"/>
                      </a:lnTo>
                      <a:lnTo>
                        <a:pt x="3080" y="3119"/>
                      </a:lnTo>
                      <a:lnTo>
                        <a:pt x="3238" y="2606"/>
                      </a:lnTo>
                      <a:lnTo>
                        <a:pt x="3317" y="2053"/>
                      </a:lnTo>
                      <a:lnTo>
                        <a:pt x="3396" y="1461"/>
                      </a:lnTo>
                      <a:lnTo>
                        <a:pt x="3396" y="869"/>
                      </a:lnTo>
                      <a:lnTo>
                        <a:pt x="3317" y="316"/>
                      </a:lnTo>
                      <a:lnTo>
                        <a:pt x="3317" y="316"/>
                      </a:lnTo>
                      <a:lnTo>
                        <a:pt x="2922" y="158"/>
                      </a:lnTo>
                      <a:lnTo>
                        <a:pt x="2488" y="40"/>
                      </a:lnTo>
                      <a:lnTo>
                        <a:pt x="2093" y="0"/>
                      </a:lnTo>
                      <a:lnTo>
                        <a:pt x="1658" y="40"/>
                      </a:lnTo>
                      <a:lnTo>
                        <a:pt x="1658" y="40"/>
                      </a:lnTo>
                      <a:lnTo>
                        <a:pt x="1619" y="198"/>
                      </a:lnTo>
                      <a:lnTo>
                        <a:pt x="1540" y="356"/>
                      </a:lnTo>
                      <a:lnTo>
                        <a:pt x="1422" y="553"/>
                      </a:lnTo>
                      <a:lnTo>
                        <a:pt x="1264" y="711"/>
                      </a:lnTo>
                      <a:lnTo>
                        <a:pt x="1066" y="829"/>
                      </a:lnTo>
                      <a:lnTo>
                        <a:pt x="790" y="948"/>
                      </a:lnTo>
                      <a:lnTo>
                        <a:pt x="435" y="1027"/>
                      </a:lnTo>
                      <a:lnTo>
                        <a:pt x="0" y="110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442425" y="4259975"/>
                  <a:ext cx="119450" cy="58275"/>
                </a:xfrm>
                <a:custGeom>
                  <a:rect b="b" l="l" r="r" t="t"/>
                  <a:pathLst>
                    <a:path extrusionOk="0" h="2331" w="4778">
                      <a:moveTo>
                        <a:pt x="0" y="1"/>
                      </a:moveTo>
                      <a:lnTo>
                        <a:pt x="434" y="2330"/>
                      </a:lnTo>
                      <a:lnTo>
                        <a:pt x="4501" y="2212"/>
                      </a:lnTo>
                      <a:lnTo>
                        <a:pt x="4777" y="277"/>
                      </a:lnTo>
                      <a:lnTo>
                        <a:pt x="0"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442425" y="4259975"/>
                  <a:ext cx="119450" cy="58275"/>
                </a:xfrm>
                <a:custGeom>
                  <a:rect b="b" l="l" r="r" t="t"/>
                  <a:pathLst>
                    <a:path extrusionOk="0" fill="none" h="2331" w="4778">
                      <a:moveTo>
                        <a:pt x="4501" y="2212"/>
                      </a:moveTo>
                      <a:lnTo>
                        <a:pt x="434" y="2330"/>
                      </a:lnTo>
                      <a:lnTo>
                        <a:pt x="0" y="1"/>
                      </a:lnTo>
                      <a:lnTo>
                        <a:pt x="4777" y="277"/>
                      </a:lnTo>
                      <a:lnTo>
                        <a:pt x="4501" y="221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442425" y="4259975"/>
                  <a:ext cx="119450" cy="58275"/>
                </a:xfrm>
                <a:custGeom>
                  <a:rect b="b" l="l" r="r" t="t"/>
                  <a:pathLst>
                    <a:path extrusionOk="0" h="2331" w="4778">
                      <a:moveTo>
                        <a:pt x="0" y="1"/>
                      </a:moveTo>
                      <a:lnTo>
                        <a:pt x="434" y="2330"/>
                      </a:lnTo>
                      <a:lnTo>
                        <a:pt x="4501" y="2212"/>
                      </a:lnTo>
                      <a:lnTo>
                        <a:pt x="4777" y="277"/>
                      </a:lnTo>
                      <a:lnTo>
                        <a:pt x="4422" y="277"/>
                      </a:lnTo>
                      <a:lnTo>
                        <a:pt x="316" y="40"/>
                      </a:lnTo>
                      <a:lnTo>
                        <a:pt x="0" y="1"/>
                      </a:lnTo>
                      <a:close/>
                    </a:path>
                  </a:pathLst>
                </a:custGeom>
                <a:solidFill>
                  <a:srgbClr val="7495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442425" y="4259975"/>
                  <a:ext cx="119450" cy="58275"/>
                </a:xfrm>
                <a:custGeom>
                  <a:rect b="b" l="l" r="r" t="t"/>
                  <a:pathLst>
                    <a:path extrusionOk="0" fill="none" h="2331" w="4778">
                      <a:moveTo>
                        <a:pt x="0" y="1"/>
                      </a:moveTo>
                      <a:lnTo>
                        <a:pt x="434" y="2330"/>
                      </a:lnTo>
                      <a:lnTo>
                        <a:pt x="4501" y="2212"/>
                      </a:lnTo>
                      <a:lnTo>
                        <a:pt x="4777" y="277"/>
                      </a:lnTo>
                      <a:lnTo>
                        <a:pt x="4422" y="277"/>
                      </a:lnTo>
                      <a:lnTo>
                        <a:pt x="316" y="40"/>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903325" y="4246175"/>
                  <a:ext cx="128350" cy="76025"/>
                </a:xfrm>
                <a:custGeom>
                  <a:rect b="b" l="l" r="r" t="t"/>
                  <a:pathLst>
                    <a:path extrusionOk="0" h="3041" w="5134">
                      <a:moveTo>
                        <a:pt x="4857" y="0"/>
                      </a:moveTo>
                      <a:lnTo>
                        <a:pt x="1" y="1106"/>
                      </a:lnTo>
                      <a:lnTo>
                        <a:pt x="751" y="3040"/>
                      </a:lnTo>
                      <a:lnTo>
                        <a:pt x="5133" y="2329"/>
                      </a:lnTo>
                      <a:lnTo>
                        <a:pt x="4857"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903325" y="4246175"/>
                  <a:ext cx="128350" cy="76025"/>
                </a:xfrm>
                <a:custGeom>
                  <a:rect b="b" l="l" r="r" t="t"/>
                  <a:pathLst>
                    <a:path extrusionOk="0" fill="none" h="3041" w="5134">
                      <a:moveTo>
                        <a:pt x="5133" y="2329"/>
                      </a:moveTo>
                      <a:lnTo>
                        <a:pt x="751" y="3040"/>
                      </a:lnTo>
                      <a:lnTo>
                        <a:pt x="1" y="1106"/>
                      </a:lnTo>
                      <a:lnTo>
                        <a:pt x="4857" y="0"/>
                      </a:lnTo>
                      <a:lnTo>
                        <a:pt x="5133" y="232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903325" y="4246175"/>
                  <a:ext cx="128350" cy="76025"/>
                </a:xfrm>
                <a:custGeom>
                  <a:rect b="b" l="l" r="r" t="t"/>
                  <a:pathLst>
                    <a:path extrusionOk="0" h="3041" w="5134">
                      <a:moveTo>
                        <a:pt x="4857" y="0"/>
                      </a:moveTo>
                      <a:lnTo>
                        <a:pt x="4620" y="40"/>
                      </a:lnTo>
                      <a:lnTo>
                        <a:pt x="435" y="987"/>
                      </a:lnTo>
                      <a:lnTo>
                        <a:pt x="1" y="1106"/>
                      </a:lnTo>
                      <a:lnTo>
                        <a:pt x="751" y="3040"/>
                      </a:lnTo>
                      <a:lnTo>
                        <a:pt x="5133" y="2329"/>
                      </a:lnTo>
                      <a:lnTo>
                        <a:pt x="4857" y="0"/>
                      </a:lnTo>
                      <a:close/>
                    </a:path>
                  </a:pathLst>
                </a:custGeom>
                <a:solidFill>
                  <a:srgbClr val="7495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903325" y="4246175"/>
                  <a:ext cx="128350" cy="76025"/>
                </a:xfrm>
                <a:custGeom>
                  <a:rect b="b" l="l" r="r" t="t"/>
                  <a:pathLst>
                    <a:path extrusionOk="0" fill="none" h="3041" w="5134">
                      <a:moveTo>
                        <a:pt x="4857" y="0"/>
                      </a:moveTo>
                      <a:lnTo>
                        <a:pt x="4620" y="40"/>
                      </a:lnTo>
                      <a:lnTo>
                        <a:pt x="435" y="987"/>
                      </a:lnTo>
                      <a:lnTo>
                        <a:pt x="1" y="1106"/>
                      </a:lnTo>
                      <a:lnTo>
                        <a:pt x="751" y="3040"/>
                      </a:lnTo>
                      <a:lnTo>
                        <a:pt x="5133" y="2329"/>
                      </a:lnTo>
                      <a:lnTo>
                        <a:pt x="485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306225" y="1987950"/>
                  <a:ext cx="294125" cy="1464700"/>
                </a:xfrm>
                <a:custGeom>
                  <a:rect b="b" l="l" r="r" t="t"/>
                  <a:pathLst>
                    <a:path extrusionOk="0" h="58588" w="11765">
                      <a:moveTo>
                        <a:pt x="7698" y="1"/>
                      </a:moveTo>
                      <a:lnTo>
                        <a:pt x="6672" y="198"/>
                      </a:lnTo>
                      <a:lnTo>
                        <a:pt x="5567" y="435"/>
                      </a:lnTo>
                      <a:lnTo>
                        <a:pt x="4461" y="751"/>
                      </a:lnTo>
                      <a:lnTo>
                        <a:pt x="3908" y="948"/>
                      </a:lnTo>
                      <a:lnTo>
                        <a:pt x="3395" y="1185"/>
                      </a:lnTo>
                      <a:lnTo>
                        <a:pt x="2922" y="1422"/>
                      </a:lnTo>
                      <a:lnTo>
                        <a:pt x="2487" y="1698"/>
                      </a:lnTo>
                      <a:lnTo>
                        <a:pt x="2053" y="1975"/>
                      </a:lnTo>
                      <a:lnTo>
                        <a:pt x="1698" y="2291"/>
                      </a:lnTo>
                      <a:lnTo>
                        <a:pt x="1421" y="2646"/>
                      </a:lnTo>
                      <a:lnTo>
                        <a:pt x="1184" y="3001"/>
                      </a:lnTo>
                      <a:lnTo>
                        <a:pt x="987" y="3396"/>
                      </a:lnTo>
                      <a:lnTo>
                        <a:pt x="908" y="3830"/>
                      </a:lnTo>
                      <a:lnTo>
                        <a:pt x="869" y="4304"/>
                      </a:lnTo>
                      <a:lnTo>
                        <a:pt x="869" y="4817"/>
                      </a:lnTo>
                      <a:lnTo>
                        <a:pt x="948" y="6041"/>
                      </a:lnTo>
                      <a:lnTo>
                        <a:pt x="1105" y="7502"/>
                      </a:lnTo>
                      <a:lnTo>
                        <a:pt x="1342" y="9239"/>
                      </a:lnTo>
                      <a:lnTo>
                        <a:pt x="1935" y="13463"/>
                      </a:lnTo>
                      <a:lnTo>
                        <a:pt x="2290" y="15990"/>
                      </a:lnTo>
                      <a:lnTo>
                        <a:pt x="2645" y="18832"/>
                      </a:lnTo>
                      <a:lnTo>
                        <a:pt x="2724" y="19622"/>
                      </a:lnTo>
                      <a:lnTo>
                        <a:pt x="2764" y="20530"/>
                      </a:lnTo>
                      <a:lnTo>
                        <a:pt x="2803" y="21478"/>
                      </a:lnTo>
                      <a:lnTo>
                        <a:pt x="2803" y="22543"/>
                      </a:lnTo>
                      <a:lnTo>
                        <a:pt x="2724" y="24833"/>
                      </a:lnTo>
                      <a:lnTo>
                        <a:pt x="2606" y="27360"/>
                      </a:lnTo>
                      <a:lnTo>
                        <a:pt x="2448" y="30005"/>
                      </a:lnTo>
                      <a:lnTo>
                        <a:pt x="2211" y="32769"/>
                      </a:lnTo>
                      <a:lnTo>
                        <a:pt x="1935" y="35532"/>
                      </a:lnTo>
                      <a:lnTo>
                        <a:pt x="1658" y="38296"/>
                      </a:lnTo>
                      <a:lnTo>
                        <a:pt x="1066" y="43467"/>
                      </a:lnTo>
                      <a:lnTo>
                        <a:pt x="553" y="47731"/>
                      </a:lnTo>
                      <a:lnTo>
                        <a:pt x="0" y="51758"/>
                      </a:lnTo>
                      <a:lnTo>
                        <a:pt x="237" y="52113"/>
                      </a:lnTo>
                      <a:lnTo>
                        <a:pt x="948" y="52942"/>
                      </a:lnTo>
                      <a:lnTo>
                        <a:pt x="1421" y="53535"/>
                      </a:lnTo>
                      <a:lnTo>
                        <a:pt x="2013" y="54166"/>
                      </a:lnTo>
                      <a:lnTo>
                        <a:pt x="2645" y="54798"/>
                      </a:lnTo>
                      <a:lnTo>
                        <a:pt x="3395" y="55509"/>
                      </a:lnTo>
                      <a:lnTo>
                        <a:pt x="4185" y="56180"/>
                      </a:lnTo>
                      <a:lnTo>
                        <a:pt x="5053" y="56811"/>
                      </a:lnTo>
                      <a:lnTo>
                        <a:pt x="5922" y="57364"/>
                      </a:lnTo>
                      <a:lnTo>
                        <a:pt x="6396" y="57640"/>
                      </a:lnTo>
                      <a:lnTo>
                        <a:pt x="6869" y="57877"/>
                      </a:lnTo>
                      <a:lnTo>
                        <a:pt x="7343" y="58075"/>
                      </a:lnTo>
                      <a:lnTo>
                        <a:pt x="7817" y="58233"/>
                      </a:lnTo>
                      <a:lnTo>
                        <a:pt x="8330" y="58391"/>
                      </a:lnTo>
                      <a:lnTo>
                        <a:pt x="8843" y="58509"/>
                      </a:lnTo>
                      <a:lnTo>
                        <a:pt x="9317" y="58588"/>
                      </a:lnTo>
                      <a:lnTo>
                        <a:pt x="10344" y="58588"/>
                      </a:lnTo>
                      <a:lnTo>
                        <a:pt x="10857" y="58509"/>
                      </a:lnTo>
                      <a:lnTo>
                        <a:pt x="11173" y="53811"/>
                      </a:lnTo>
                      <a:lnTo>
                        <a:pt x="11449" y="49073"/>
                      </a:lnTo>
                      <a:lnTo>
                        <a:pt x="11646" y="44336"/>
                      </a:lnTo>
                      <a:lnTo>
                        <a:pt x="11725" y="39598"/>
                      </a:lnTo>
                      <a:lnTo>
                        <a:pt x="11765" y="34940"/>
                      </a:lnTo>
                      <a:lnTo>
                        <a:pt x="11725" y="30400"/>
                      </a:lnTo>
                      <a:lnTo>
                        <a:pt x="11607" y="26018"/>
                      </a:lnTo>
                      <a:lnTo>
                        <a:pt x="11449" y="21793"/>
                      </a:lnTo>
                      <a:lnTo>
                        <a:pt x="11173" y="17845"/>
                      </a:lnTo>
                      <a:lnTo>
                        <a:pt x="10857" y="14134"/>
                      </a:lnTo>
                      <a:lnTo>
                        <a:pt x="10699" y="12397"/>
                      </a:lnTo>
                      <a:lnTo>
                        <a:pt x="10502" y="10779"/>
                      </a:lnTo>
                      <a:lnTo>
                        <a:pt x="10265" y="9200"/>
                      </a:lnTo>
                      <a:lnTo>
                        <a:pt x="10028" y="7739"/>
                      </a:lnTo>
                      <a:lnTo>
                        <a:pt x="9791" y="6357"/>
                      </a:lnTo>
                      <a:lnTo>
                        <a:pt x="9554" y="5094"/>
                      </a:lnTo>
                      <a:lnTo>
                        <a:pt x="9278" y="3949"/>
                      </a:lnTo>
                      <a:lnTo>
                        <a:pt x="9001" y="2922"/>
                      </a:lnTo>
                      <a:lnTo>
                        <a:pt x="8685" y="2014"/>
                      </a:lnTo>
                      <a:lnTo>
                        <a:pt x="8370" y="1185"/>
                      </a:lnTo>
                      <a:lnTo>
                        <a:pt x="8054" y="554"/>
                      </a:lnTo>
                      <a:lnTo>
                        <a:pt x="7698"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306225" y="1987950"/>
                  <a:ext cx="294125" cy="1464700"/>
                </a:xfrm>
                <a:custGeom>
                  <a:rect b="b" l="l" r="r" t="t"/>
                  <a:pathLst>
                    <a:path extrusionOk="0" fill="none" h="58588" w="11765">
                      <a:moveTo>
                        <a:pt x="7698" y="1"/>
                      </a:moveTo>
                      <a:lnTo>
                        <a:pt x="7698" y="1"/>
                      </a:lnTo>
                      <a:lnTo>
                        <a:pt x="8054" y="554"/>
                      </a:lnTo>
                      <a:lnTo>
                        <a:pt x="8370" y="1185"/>
                      </a:lnTo>
                      <a:lnTo>
                        <a:pt x="8685" y="2014"/>
                      </a:lnTo>
                      <a:lnTo>
                        <a:pt x="9001" y="2922"/>
                      </a:lnTo>
                      <a:lnTo>
                        <a:pt x="9278" y="3949"/>
                      </a:lnTo>
                      <a:lnTo>
                        <a:pt x="9554" y="5094"/>
                      </a:lnTo>
                      <a:lnTo>
                        <a:pt x="9791" y="6357"/>
                      </a:lnTo>
                      <a:lnTo>
                        <a:pt x="10028" y="7739"/>
                      </a:lnTo>
                      <a:lnTo>
                        <a:pt x="10265" y="9200"/>
                      </a:lnTo>
                      <a:lnTo>
                        <a:pt x="10502" y="10779"/>
                      </a:lnTo>
                      <a:lnTo>
                        <a:pt x="10699" y="12397"/>
                      </a:lnTo>
                      <a:lnTo>
                        <a:pt x="10857" y="14134"/>
                      </a:lnTo>
                      <a:lnTo>
                        <a:pt x="11173" y="17845"/>
                      </a:lnTo>
                      <a:lnTo>
                        <a:pt x="11449" y="21793"/>
                      </a:lnTo>
                      <a:lnTo>
                        <a:pt x="11607" y="26018"/>
                      </a:lnTo>
                      <a:lnTo>
                        <a:pt x="11725" y="30400"/>
                      </a:lnTo>
                      <a:lnTo>
                        <a:pt x="11765" y="34940"/>
                      </a:lnTo>
                      <a:lnTo>
                        <a:pt x="11725" y="39598"/>
                      </a:lnTo>
                      <a:lnTo>
                        <a:pt x="11646" y="44336"/>
                      </a:lnTo>
                      <a:lnTo>
                        <a:pt x="11449" y="49073"/>
                      </a:lnTo>
                      <a:lnTo>
                        <a:pt x="11173" y="53811"/>
                      </a:lnTo>
                      <a:lnTo>
                        <a:pt x="10857" y="58509"/>
                      </a:lnTo>
                      <a:lnTo>
                        <a:pt x="10857" y="58509"/>
                      </a:lnTo>
                      <a:lnTo>
                        <a:pt x="10344" y="58588"/>
                      </a:lnTo>
                      <a:lnTo>
                        <a:pt x="9830" y="58588"/>
                      </a:lnTo>
                      <a:lnTo>
                        <a:pt x="9317" y="58588"/>
                      </a:lnTo>
                      <a:lnTo>
                        <a:pt x="8843" y="58509"/>
                      </a:lnTo>
                      <a:lnTo>
                        <a:pt x="8330" y="58391"/>
                      </a:lnTo>
                      <a:lnTo>
                        <a:pt x="7817" y="58233"/>
                      </a:lnTo>
                      <a:lnTo>
                        <a:pt x="7343" y="58075"/>
                      </a:lnTo>
                      <a:lnTo>
                        <a:pt x="6869" y="57877"/>
                      </a:lnTo>
                      <a:lnTo>
                        <a:pt x="6396" y="57640"/>
                      </a:lnTo>
                      <a:lnTo>
                        <a:pt x="5922" y="57364"/>
                      </a:lnTo>
                      <a:lnTo>
                        <a:pt x="5053" y="56811"/>
                      </a:lnTo>
                      <a:lnTo>
                        <a:pt x="4185" y="56180"/>
                      </a:lnTo>
                      <a:lnTo>
                        <a:pt x="3395" y="55509"/>
                      </a:lnTo>
                      <a:lnTo>
                        <a:pt x="2645" y="54798"/>
                      </a:lnTo>
                      <a:lnTo>
                        <a:pt x="2013" y="54166"/>
                      </a:lnTo>
                      <a:lnTo>
                        <a:pt x="1421" y="53535"/>
                      </a:lnTo>
                      <a:lnTo>
                        <a:pt x="948" y="52942"/>
                      </a:lnTo>
                      <a:lnTo>
                        <a:pt x="237" y="52113"/>
                      </a:lnTo>
                      <a:lnTo>
                        <a:pt x="0" y="51758"/>
                      </a:lnTo>
                      <a:lnTo>
                        <a:pt x="0" y="51758"/>
                      </a:lnTo>
                      <a:lnTo>
                        <a:pt x="553" y="47731"/>
                      </a:lnTo>
                      <a:lnTo>
                        <a:pt x="1066" y="43467"/>
                      </a:lnTo>
                      <a:lnTo>
                        <a:pt x="1658" y="38296"/>
                      </a:lnTo>
                      <a:lnTo>
                        <a:pt x="1935" y="35532"/>
                      </a:lnTo>
                      <a:lnTo>
                        <a:pt x="2211" y="32769"/>
                      </a:lnTo>
                      <a:lnTo>
                        <a:pt x="2448" y="30005"/>
                      </a:lnTo>
                      <a:lnTo>
                        <a:pt x="2606" y="27360"/>
                      </a:lnTo>
                      <a:lnTo>
                        <a:pt x="2724" y="24833"/>
                      </a:lnTo>
                      <a:lnTo>
                        <a:pt x="2803" y="22543"/>
                      </a:lnTo>
                      <a:lnTo>
                        <a:pt x="2803" y="21478"/>
                      </a:lnTo>
                      <a:lnTo>
                        <a:pt x="2764" y="20530"/>
                      </a:lnTo>
                      <a:lnTo>
                        <a:pt x="2724" y="19622"/>
                      </a:lnTo>
                      <a:lnTo>
                        <a:pt x="2645" y="18832"/>
                      </a:lnTo>
                      <a:lnTo>
                        <a:pt x="2645" y="18832"/>
                      </a:lnTo>
                      <a:lnTo>
                        <a:pt x="2290" y="15990"/>
                      </a:lnTo>
                      <a:lnTo>
                        <a:pt x="1935" y="13463"/>
                      </a:lnTo>
                      <a:lnTo>
                        <a:pt x="1342" y="9239"/>
                      </a:lnTo>
                      <a:lnTo>
                        <a:pt x="1105" y="7502"/>
                      </a:lnTo>
                      <a:lnTo>
                        <a:pt x="948" y="6041"/>
                      </a:lnTo>
                      <a:lnTo>
                        <a:pt x="869" y="4817"/>
                      </a:lnTo>
                      <a:lnTo>
                        <a:pt x="869" y="4304"/>
                      </a:lnTo>
                      <a:lnTo>
                        <a:pt x="908" y="3830"/>
                      </a:lnTo>
                      <a:lnTo>
                        <a:pt x="908" y="3830"/>
                      </a:lnTo>
                      <a:lnTo>
                        <a:pt x="987" y="3396"/>
                      </a:lnTo>
                      <a:lnTo>
                        <a:pt x="1184" y="3001"/>
                      </a:lnTo>
                      <a:lnTo>
                        <a:pt x="1421" y="2646"/>
                      </a:lnTo>
                      <a:lnTo>
                        <a:pt x="1698" y="2291"/>
                      </a:lnTo>
                      <a:lnTo>
                        <a:pt x="2053" y="1975"/>
                      </a:lnTo>
                      <a:lnTo>
                        <a:pt x="2487" y="1698"/>
                      </a:lnTo>
                      <a:lnTo>
                        <a:pt x="2922" y="1422"/>
                      </a:lnTo>
                      <a:lnTo>
                        <a:pt x="3395" y="1185"/>
                      </a:lnTo>
                      <a:lnTo>
                        <a:pt x="3908" y="948"/>
                      </a:lnTo>
                      <a:lnTo>
                        <a:pt x="4461" y="751"/>
                      </a:lnTo>
                      <a:lnTo>
                        <a:pt x="5567" y="435"/>
                      </a:lnTo>
                      <a:lnTo>
                        <a:pt x="6672" y="198"/>
                      </a:lnTo>
                      <a:lnTo>
                        <a:pt x="76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306225" y="1987950"/>
                  <a:ext cx="294125" cy="1464700"/>
                </a:xfrm>
                <a:custGeom>
                  <a:rect b="b" l="l" r="r" t="t"/>
                  <a:pathLst>
                    <a:path extrusionOk="0" h="58588" w="11765">
                      <a:moveTo>
                        <a:pt x="3119" y="17332"/>
                      </a:moveTo>
                      <a:lnTo>
                        <a:pt x="3158" y="17372"/>
                      </a:lnTo>
                      <a:lnTo>
                        <a:pt x="3198" y="17411"/>
                      </a:lnTo>
                      <a:lnTo>
                        <a:pt x="3158" y="17332"/>
                      </a:lnTo>
                      <a:close/>
                      <a:moveTo>
                        <a:pt x="7698" y="1"/>
                      </a:moveTo>
                      <a:lnTo>
                        <a:pt x="6712" y="198"/>
                      </a:lnTo>
                      <a:lnTo>
                        <a:pt x="5646" y="435"/>
                      </a:lnTo>
                      <a:lnTo>
                        <a:pt x="4580" y="712"/>
                      </a:lnTo>
                      <a:lnTo>
                        <a:pt x="4066" y="909"/>
                      </a:lnTo>
                      <a:lnTo>
                        <a:pt x="3553" y="1106"/>
                      </a:lnTo>
                      <a:lnTo>
                        <a:pt x="3079" y="1343"/>
                      </a:lnTo>
                      <a:lnTo>
                        <a:pt x="2645" y="1580"/>
                      </a:lnTo>
                      <a:lnTo>
                        <a:pt x="2250" y="1856"/>
                      </a:lnTo>
                      <a:lnTo>
                        <a:pt x="1856" y="2133"/>
                      </a:lnTo>
                      <a:lnTo>
                        <a:pt x="1540" y="2449"/>
                      </a:lnTo>
                      <a:lnTo>
                        <a:pt x="1303" y="2804"/>
                      </a:lnTo>
                      <a:lnTo>
                        <a:pt x="1105" y="3159"/>
                      </a:lnTo>
                      <a:lnTo>
                        <a:pt x="948" y="3554"/>
                      </a:lnTo>
                      <a:lnTo>
                        <a:pt x="7185" y="5844"/>
                      </a:lnTo>
                      <a:lnTo>
                        <a:pt x="5961" y="9081"/>
                      </a:lnTo>
                      <a:lnTo>
                        <a:pt x="5409" y="10739"/>
                      </a:lnTo>
                      <a:lnTo>
                        <a:pt x="4817" y="12358"/>
                      </a:lnTo>
                      <a:lnTo>
                        <a:pt x="4303" y="13976"/>
                      </a:lnTo>
                      <a:lnTo>
                        <a:pt x="3830" y="15595"/>
                      </a:lnTo>
                      <a:lnTo>
                        <a:pt x="3632" y="16385"/>
                      </a:lnTo>
                      <a:lnTo>
                        <a:pt x="3474" y="17135"/>
                      </a:lnTo>
                      <a:lnTo>
                        <a:pt x="3395" y="17530"/>
                      </a:lnTo>
                      <a:lnTo>
                        <a:pt x="3632" y="17648"/>
                      </a:lnTo>
                      <a:lnTo>
                        <a:pt x="3908" y="17766"/>
                      </a:lnTo>
                      <a:lnTo>
                        <a:pt x="4619" y="17964"/>
                      </a:lnTo>
                      <a:lnTo>
                        <a:pt x="5330" y="18122"/>
                      </a:lnTo>
                      <a:lnTo>
                        <a:pt x="6080" y="18201"/>
                      </a:lnTo>
                      <a:lnTo>
                        <a:pt x="6790" y="18280"/>
                      </a:lnTo>
                      <a:lnTo>
                        <a:pt x="7067" y="18319"/>
                      </a:lnTo>
                      <a:lnTo>
                        <a:pt x="8133" y="12595"/>
                      </a:lnTo>
                      <a:lnTo>
                        <a:pt x="8172" y="12437"/>
                      </a:lnTo>
                      <a:lnTo>
                        <a:pt x="8251" y="12279"/>
                      </a:lnTo>
                      <a:lnTo>
                        <a:pt x="8330" y="12160"/>
                      </a:lnTo>
                      <a:lnTo>
                        <a:pt x="8449" y="12042"/>
                      </a:lnTo>
                      <a:lnTo>
                        <a:pt x="8567" y="11963"/>
                      </a:lnTo>
                      <a:lnTo>
                        <a:pt x="8725" y="11884"/>
                      </a:lnTo>
                      <a:lnTo>
                        <a:pt x="8883" y="11845"/>
                      </a:lnTo>
                      <a:lnTo>
                        <a:pt x="9041" y="11845"/>
                      </a:lnTo>
                      <a:lnTo>
                        <a:pt x="10620" y="11884"/>
                      </a:lnTo>
                      <a:lnTo>
                        <a:pt x="10383" y="9950"/>
                      </a:lnTo>
                      <a:lnTo>
                        <a:pt x="10107" y="8173"/>
                      </a:lnTo>
                      <a:lnTo>
                        <a:pt x="9830" y="6515"/>
                      </a:lnTo>
                      <a:lnTo>
                        <a:pt x="9515" y="5015"/>
                      </a:lnTo>
                      <a:lnTo>
                        <a:pt x="9199" y="3672"/>
                      </a:lnTo>
                      <a:lnTo>
                        <a:pt x="8843" y="2488"/>
                      </a:lnTo>
                      <a:lnTo>
                        <a:pt x="8488" y="1501"/>
                      </a:lnTo>
                      <a:lnTo>
                        <a:pt x="8093" y="672"/>
                      </a:lnTo>
                      <a:lnTo>
                        <a:pt x="7896" y="317"/>
                      </a:lnTo>
                      <a:lnTo>
                        <a:pt x="7698" y="1"/>
                      </a:lnTo>
                      <a:close/>
                      <a:moveTo>
                        <a:pt x="2764" y="23530"/>
                      </a:moveTo>
                      <a:lnTo>
                        <a:pt x="2724" y="25544"/>
                      </a:lnTo>
                      <a:lnTo>
                        <a:pt x="2606" y="27715"/>
                      </a:lnTo>
                      <a:lnTo>
                        <a:pt x="2448" y="29966"/>
                      </a:lnTo>
                      <a:lnTo>
                        <a:pt x="2250" y="32295"/>
                      </a:lnTo>
                      <a:lnTo>
                        <a:pt x="1816" y="36993"/>
                      </a:lnTo>
                      <a:lnTo>
                        <a:pt x="1303" y="41533"/>
                      </a:lnTo>
                      <a:lnTo>
                        <a:pt x="829" y="45560"/>
                      </a:lnTo>
                      <a:lnTo>
                        <a:pt x="395" y="48797"/>
                      </a:lnTo>
                      <a:lnTo>
                        <a:pt x="0" y="51758"/>
                      </a:lnTo>
                      <a:lnTo>
                        <a:pt x="197" y="52074"/>
                      </a:lnTo>
                      <a:lnTo>
                        <a:pt x="829" y="52824"/>
                      </a:lnTo>
                      <a:lnTo>
                        <a:pt x="1777" y="53929"/>
                      </a:lnTo>
                      <a:lnTo>
                        <a:pt x="2408" y="54561"/>
                      </a:lnTo>
                      <a:lnTo>
                        <a:pt x="3040" y="55193"/>
                      </a:lnTo>
                      <a:lnTo>
                        <a:pt x="3751" y="55824"/>
                      </a:lnTo>
                      <a:lnTo>
                        <a:pt x="4540" y="56456"/>
                      </a:lnTo>
                      <a:lnTo>
                        <a:pt x="5369" y="57009"/>
                      </a:lnTo>
                      <a:lnTo>
                        <a:pt x="6238" y="57522"/>
                      </a:lnTo>
                      <a:lnTo>
                        <a:pt x="6672" y="57759"/>
                      </a:lnTo>
                      <a:lnTo>
                        <a:pt x="7106" y="57956"/>
                      </a:lnTo>
                      <a:lnTo>
                        <a:pt x="7580" y="58154"/>
                      </a:lnTo>
                      <a:lnTo>
                        <a:pt x="8014" y="58312"/>
                      </a:lnTo>
                      <a:lnTo>
                        <a:pt x="8488" y="58430"/>
                      </a:lnTo>
                      <a:lnTo>
                        <a:pt x="8962" y="58509"/>
                      </a:lnTo>
                      <a:lnTo>
                        <a:pt x="9436" y="58588"/>
                      </a:lnTo>
                      <a:lnTo>
                        <a:pt x="10383" y="58588"/>
                      </a:lnTo>
                      <a:lnTo>
                        <a:pt x="10857" y="58509"/>
                      </a:lnTo>
                      <a:lnTo>
                        <a:pt x="11054" y="55666"/>
                      </a:lnTo>
                      <a:lnTo>
                        <a:pt x="11252" y="52745"/>
                      </a:lnTo>
                      <a:lnTo>
                        <a:pt x="11410" y="49824"/>
                      </a:lnTo>
                      <a:lnTo>
                        <a:pt x="11528" y="46902"/>
                      </a:lnTo>
                      <a:lnTo>
                        <a:pt x="11646" y="43981"/>
                      </a:lnTo>
                      <a:lnTo>
                        <a:pt x="11725" y="41099"/>
                      </a:lnTo>
                      <a:lnTo>
                        <a:pt x="11765" y="38217"/>
                      </a:lnTo>
                      <a:lnTo>
                        <a:pt x="11765" y="35335"/>
                      </a:lnTo>
                      <a:lnTo>
                        <a:pt x="11765" y="31742"/>
                      </a:lnTo>
                      <a:lnTo>
                        <a:pt x="11686" y="28228"/>
                      </a:lnTo>
                      <a:lnTo>
                        <a:pt x="6001" y="28150"/>
                      </a:lnTo>
                      <a:lnTo>
                        <a:pt x="5882" y="28110"/>
                      </a:lnTo>
                      <a:lnTo>
                        <a:pt x="5764" y="28071"/>
                      </a:lnTo>
                      <a:lnTo>
                        <a:pt x="5646" y="28031"/>
                      </a:lnTo>
                      <a:lnTo>
                        <a:pt x="5567" y="27952"/>
                      </a:lnTo>
                      <a:lnTo>
                        <a:pt x="5488" y="27834"/>
                      </a:lnTo>
                      <a:lnTo>
                        <a:pt x="5409" y="27755"/>
                      </a:lnTo>
                      <a:lnTo>
                        <a:pt x="5369" y="27636"/>
                      </a:lnTo>
                      <a:lnTo>
                        <a:pt x="5369" y="27478"/>
                      </a:lnTo>
                      <a:lnTo>
                        <a:pt x="5369" y="27360"/>
                      </a:lnTo>
                      <a:lnTo>
                        <a:pt x="6001" y="23965"/>
                      </a:lnTo>
                      <a:lnTo>
                        <a:pt x="5211" y="23886"/>
                      </a:lnTo>
                      <a:lnTo>
                        <a:pt x="4382" y="23807"/>
                      </a:lnTo>
                      <a:lnTo>
                        <a:pt x="3593" y="23688"/>
                      </a:lnTo>
                      <a:lnTo>
                        <a:pt x="2764" y="23530"/>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306225" y="2576200"/>
                  <a:ext cx="294125" cy="876450"/>
                </a:xfrm>
                <a:custGeom>
                  <a:rect b="b" l="l" r="r" t="t"/>
                  <a:pathLst>
                    <a:path extrusionOk="0" fill="none" h="35058" w="11765">
                      <a:moveTo>
                        <a:pt x="2764" y="0"/>
                      </a:moveTo>
                      <a:lnTo>
                        <a:pt x="2764" y="0"/>
                      </a:lnTo>
                      <a:lnTo>
                        <a:pt x="2724" y="2014"/>
                      </a:lnTo>
                      <a:lnTo>
                        <a:pt x="2606" y="4185"/>
                      </a:lnTo>
                      <a:lnTo>
                        <a:pt x="2448" y="6436"/>
                      </a:lnTo>
                      <a:lnTo>
                        <a:pt x="2250" y="8765"/>
                      </a:lnTo>
                      <a:lnTo>
                        <a:pt x="1816" y="13463"/>
                      </a:lnTo>
                      <a:lnTo>
                        <a:pt x="1303" y="18003"/>
                      </a:lnTo>
                      <a:lnTo>
                        <a:pt x="829" y="22030"/>
                      </a:lnTo>
                      <a:lnTo>
                        <a:pt x="395" y="25267"/>
                      </a:lnTo>
                      <a:lnTo>
                        <a:pt x="0" y="28228"/>
                      </a:lnTo>
                      <a:lnTo>
                        <a:pt x="0" y="28228"/>
                      </a:lnTo>
                      <a:lnTo>
                        <a:pt x="197" y="28544"/>
                      </a:lnTo>
                      <a:lnTo>
                        <a:pt x="829" y="29294"/>
                      </a:lnTo>
                      <a:lnTo>
                        <a:pt x="1777" y="30399"/>
                      </a:lnTo>
                      <a:lnTo>
                        <a:pt x="2408" y="31031"/>
                      </a:lnTo>
                      <a:lnTo>
                        <a:pt x="3040" y="31663"/>
                      </a:lnTo>
                      <a:lnTo>
                        <a:pt x="3751" y="32294"/>
                      </a:lnTo>
                      <a:lnTo>
                        <a:pt x="4540" y="32926"/>
                      </a:lnTo>
                      <a:lnTo>
                        <a:pt x="5369" y="33479"/>
                      </a:lnTo>
                      <a:lnTo>
                        <a:pt x="6238" y="33992"/>
                      </a:lnTo>
                      <a:lnTo>
                        <a:pt x="6672" y="34229"/>
                      </a:lnTo>
                      <a:lnTo>
                        <a:pt x="7106" y="34426"/>
                      </a:lnTo>
                      <a:lnTo>
                        <a:pt x="7580" y="34624"/>
                      </a:lnTo>
                      <a:lnTo>
                        <a:pt x="8014" y="34782"/>
                      </a:lnTo>
                      <a:lnTo>
                        <a:pt x="8488" y="34900"/>
                      </a:lnTo>
                      <a:lnTo>
                        <a:pt x="8962" y="34979"/>
                      </a:lnTo>
                      <a:lnTo>
                        <a:pt x="9436" y="35058"/>
                      </a:lnTo>
                      <a:lnTo>
                        <a:pt x="9909" y="35058"/>
                      </a:lnTo>
                      <a:lnTo>
                        <a:pt x="9909" y="35058"/>
                      </a:lnTo>
                      <a:lnTo>
                        <a:pt x="10383" y="35058"/>
                      </a:lnTo>
                      <a:lnTo>
                        <a:pt x="10857" y="34979"/>
                      </a:lnTo>
                      <a:lnTo>
                        <a:pt x="10857" y="34979"/>
                      </a:lnTo>
                      <a:lnTo>
                        <a:pt x="11054" y="32136"/>
                      </a:lnTo>
                      <a:lnTo>
                        <a:pt x="11252" y="29215"/>
                      </a:lnTo>
                      <a:lnTo>
                        <a:pt x="11410" y="26294"/>
                      </a:lnTo>
                      <a:lnTo>
                        <a:pt x="11528" y="23372"/>
                      </a:lnTo>
                      <a:lnTo>
                        <a:pt x="11646" y="20451"/>
                      </a:lnTo>
                      <a:lnTo>
                        <a:pt x="11725" y="17569"/>
                      </a:lnTo>
                      <a:lnTo>
                        <a:pt x="11765" y="14687"/>
                      </a:lnTo>
                      <a:lnTo>
                        <a:pt x="11765" y="11805"/>
                      </a:lnTo>
                      <a:lnTo>
                        <a:pt x="11765" y="11805"/>
                      </a:lnTo>
                      <a:lnTo>
                        <a:pt x="11765" y="8212"/>
                      </a:lnTo>
                      <a:lnTo>
                        <a:pt x="11686" y="4698"/>
                      </a:lnTo>
                      <a:lnTo>
                        <a:pt x="6001" y="4620"/>
                      </a:lnTo>
                      <a:lnTo>
                        <a:pt x="6001" y="4620"/>
                      </a:lnTo>
                      <a:lnTo>
                        <a:pt x="6001" y="4620"/>
                      </a:lnTo>
                      <a:lnTo>
                        <a:pt x="6001" y="4620"/>
                      </a:lnTo>
                      <a:lnTo>
                        <a:pt x="5882" y="4580"/>
                      </a:lnTo>
                      <a:lnTo>
                        <a:pt x="5764" y="4541"/>
                      </a:lnTo>
                      <a:lnTo>
                        <a:pt x="5646" y="4501"/>
                      </a:lnTo>
                      <a:lnTo>
                        <a:pt x="5567" y="4422"/>
                      </a:lnTo>
                      <a:lnTo>
                        <a:pt x="5488" y="4304"/>
                      </a:lnTo>
                      <a:lnTo>
                        <a:pt x="5409" y="4225"/>
                      </a:lnTo>
                      <a:lnTo>
                        <a:pt x="5369" y="4106"/>
                      </a:lnTo>
                      <a:lnTo>
                        <a:pt x="5369" y="3948"/>
                      </a:lnTo>
                      <a:lnTo>
                        <a:pt x="5369" y="3948"/>
                      </a:lnTo>
                      <a:lnTo>
                        <a:pt x="5369" y="3830"/>
                      </a:lnTo>
                      <a:lnTo>
                        <a:pt x="6001" y="435"/>
                      </a:lnTo>
                      <a:lnTo>
                        <a:pt x="6001" y="435"/>
                      </a:lnTo>
                      <a:lnTo>
                        <a:pt x="5211" y="356"/>
                      </a:lnTo>
                      <a:lnTo>
                        <a:pt x="4382" y="277"/>
                      </a:lnTo>
                      <a:lnTo>
                        <a:pt x="3593" y="158"/>
                      </a:lnTo>
                      <a:lnTo>
                        <a:pt x="276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384175" y="2421250"/>
                  <a:ext cx="2000" cy="2000"/>
                </a:xfrm>
                <a:custGeom>
                  <a:rect b="b" l="l" r="r" t="t"/>
                  <a:pathLst>
                    <a:path extrusionOk="0" fill="none" h="80" w="80">
                      <a:moveTo>
                        <a:pt x="1" y="0"/>
                      </a:moveTo>
                      <a:lnTo>
                        <a:pt x="1" y="0"/>
                      </a:lnTo>
                      <a:lnTo>
                        <a:pt x="1" y="0"/>
                      </a:lnTo>
                      <a:lnTo>
                        <a:pt x="1" y="0"/>
                      </a:lnTo>
                      <a:lnTo>
                        <a:pt x="40" y="40"/>
                      </a:lnTo>
                      <a:lnTo>
                        <a:pt x="40" y="40"/>
                      </a:lnTo>
                      <a:lnTo>
                        <a:pt x="80" y="79"/>
                      </a:lnTo>
                      <a:lnTo>
                        <a:pt x="80" y="79"/>
                      </a:lnTo>
                      <a:lnTo>
                        <a:pt x="40" y="0"/>
                      </a:lnTo>
                      <a:lnTo>
                        <a:pt x="40"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329900" y="1987950"/>
                  <a:ext cx="241825" cy="458000"/>
                </a:xfrm>
                <a:custGeom>
                  <a:rect b="b" l="l" r="r" t="t"/>
                  <a:pathLst>
                    <a:path extrusionOk="0" fill="none" h="18320" w="9673">
                      <a:moveTo>
                        <a:pt x="6751" y="1"/>
                      </a:moveTo>
                      <a:lnTo>
                        <a:pt x="6751" y="1"/>
                      </a:lnTo>
                      <a:lnTo>
                        <a:pt x="5765" y="198"/>
                      </a:lnTo>
                      <a:lnTo>
                        <a:pt x="4699" y="435"/>
                      </a:lnTo>
                      <a:lnTo>
                        <a:pt x="3633" y="712"/>
                      </a:lnTo>
                      <a:lnTo>
                        <a:pt x="3119" y="909"/>
                      </a:lnTo>
                      <a:lnTo>
                        <a:pt x="2606" y="1106"/>
                      </a:lnTo>
                      <a:lnTo>
                        <a:pt x="2132" y="1343"/>
                      </a:lnTo>
                      <a:lnTo>
                        <a:pt x="1698" y="1580"/>
                      </a:lnTo>
                      <a:lnTo>
                        <a:pt x="1303" y="1856"/>
                      </a:lnTo>
                      <a:lnTo>
                        <a:pt x="909" y="2133"/>
                      </a:lnTo>
                      <a:lnTo>
                        <a:pt x="593" y="2449"/>
                      </a:lnTo>
                      <a:lnTo>
                        <a:pt x="356" y="2804"/>
                      </a:lnTo>
                      <a:lnTo>
                        <a:pt x="158" y="3159"/>
                      </a:lnTo>
                      <a:lnTo>
                        <a:pt x="1" y="3554"/>
                      </a:lnTo>
                      <a:lnTo>
                        <a:pt x="6238" y="5844"/>
                      </a:lnTo>
                      <a:lnTo>
                        <a:pt x="6238" y="5844"/>
                      </a:lnTo>
                      <a:lnTo>
                        <a:pt x="6238" y="5844"/>
                      </a:lnTo>
                      <a:lnTo>
                        <a:pt x="5014" y="9081"/>
                      </a:lnTo>
                      <a:lnTo>
                        <a:pt x="5014" y="9081"/>
                      </a:lnTo>
                      <a:lnTo>
                        <a:pt x="4462" y="10739"/>
                      </a:lnTo>
                      <a:lnTo>
                        <a:pt x="3870" y="12358"/>
                      </a:lnTo>
                      <a:lnTo>
                        <a:pt x="3870" y="12358"/>
                      </a:lnTo>
                      <a:lnTo>
                        <a:pt x="3356" y="13976"/>
                      </a:lnTo>
                      <a:lnTo>
                        <a:pt x="2883" y="15595"/>
                      </a:lnTo>
                      <a:lnTo>
                        <a:pt x="2883" y="15595"/>
                      </a:lnTo>
                      <a:lnTo>
                        <a:pt x="2685" y="16385"/>
                      </a:lnTo>
                      <a:lnTo>
                        <a:pt x="2527" y="17135"/>
                      </a:lnTo>
                      <a:lnTo>
                        <a:pt x="2527" y="17135"/>
                      </a:lnTo>
                      <a:lnTo>
                        <a:pt x="2448" y="17530"/>
                      </a:lnTo>
                      <a:lnTo>
                        <a:pt x="2448" y="17530"/>
                      </a:lnTo>
                      <a:lnTo>
                        <a:pt x="2685" y="17648"/>
                      </a:lnTo>
                      <a:lnTo>
                        <a:pt x="2961" y="17766"/>
                      </a:lnTo>
                      <a:lnTo>
                        <a:pt x="2961" y="17766"/>
                      </a:lnTo>
                      <a:lnTo>
                        <a:pt x="3672" y="17964"/>
                      </a:lnTo>
                      <a:lnTo>
                        <a:pt x="4383" y="18122"/>
                      </a:lnTo>
                      <a:lnTo>
                        <a:pt x="5133" y="18201"/>
                      </a:lnTo>
                      <a:lnTo>
                        <a:pt x="5843" y="18280"/>
                      </a:lnTo>
                      <a:lnTo>
                        <a:pt x="5843" y="18280"/>
                      </a:lnTo>
                      <a:lnTo>
                        <a:pt x="6120" y="18319"/>
                      </a:lnTo>
                      <a:lnTo>
                        <a:pt x="7186" y="12595"/>
                      </a:lnTo>
                      <a:lnTo>
                        <a:pt x="7186" y="12595"/>
                      </a:lnTo>
                      <a:lnTo>
                        <a:pt x="7225" y="12437"/>
                      </a:lnTo>
                      <a:lnTo>
                        <a:pt x="7304" y="12279"/>
                      </a:lnTo>
                      <a:lnTo>
                        <a:pt x="7383" y="12160"/>
                      </a:lnTo>
                      <a:lnTo>
                        <a:pt x="7502" y="12042"/>
                      </a:lnTo>
                      <a:lnTo>
                        <a:pt x="7620" y="11963"/>
                      </a:lnTo>
                      <a:lnTo>
                        <a:pt x="7778" y="11884"/>
                      </a:lnTo>
                      <a:lnTo>
                        <a:pt x="7936" y="11845"/>
                      </a:lnTo>
                      <a:lnTo>
                        <a:pt x="8094" y="11845"/>
                      </a:lnTo>
                      <a:lnTo>
                        <a:pt x="9673" y="11884"/>
                      </a:lnTo>
                      <a:lnTo>
                        <a:pt x="9673" y="11884"/>
                      </a:lnTo>
                      <a:lnTo>
                        <a:pt x="9436" y="9950"/>
                      </a:lnTo>
                      <a:lnTo>
                        <a:pt x="9160" y="8173"/>
                      </a:lnTo>
                      <a:lnTo>
                        <a:pt x="8883" y="6515"/>
                      </a:lnTo>
                      <a:lnTo>
                        <a:pt x="8568" y="5015"/>
                      </a:lnTo>
                      <a:lnTo>
                        <a:pt x="8252" y="3672"/>
                      </a:lnTo>
                      <a:lnTo>
                        <a:pt x="7896" y="2488"/>
                      </a:lnTo>
                      <a:lnTo>
                        <a:pt x="7541" y="1501"/>
                      </a:lnTo>
                      <a:lnTo>
                        <a:pt x="7146" y="672"/>
                      </a:lnTo>
                      <a:lnTo>
                        <a:pt x="7146" y="672"/>
                      </a:lnTo>
                      <a:lnTo>
                        <a:pt x="6949" y="317"/>
                      </a:lnTo>
                      <a:lnTo>
                        <a:pt x="675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756275" y="1996850"/>
                  <a:ext cx="217150" cy="1418300"/>
                </a:xfrm>
                <a:custGeom>
                  <a:rect b="b" l="l" r="r" t="t"/>
                  <a:pathLst>
                    <a:path extrusionOk="0" h="56732" w="8686">
                      <a:moveTo>
                        <a:pt x="1" y="0"/>
                      </a:moveTo>
                      <a:lnTo>
                        <a:pt x="237" y="869"/>
                      </a:lnTo>
                      <a:lnTo>
                        <a:pt x="474" y="1856"/>
                      </a:lnTo>
                      <a:lnTo>
                        <a:pt x="948" y="4185"/>
                      </a:lnTo>
                      <a:lnTo>
                        <a:pt x="1382" y="6909"/>
                      </a:lnTo>
                      <a:lnTo>
                        <a:pt x="1856" y="9949"/>
                      </a:lnTo>
                      <a:lnTo>
                        <a:pt x="2290" y="13344"/>
                      </a:lnTo>
                      <a:lnTo>
                        <a:pt x="2725" y="16976"/>
                      </a:lnTo>
                      <a:lnTo>
                        <a:pt x="3119" y="20845"/>
                      </a:lnTo>
                      <a:lnTo>
                        <a:pt x="3475" y="24833"/>
                      </a:lnTo>
                      <a:lnTo>
                        <a:pt x="3830" y="28938"/>
                      </a:lnTo>
                      <a:lnTo>
                        <a:pt x="4106" y="33123"/>
                      </a:lnTo>
                      <a:lnTo>
                        <a:pt x="4304" y="37308"/>
                      </a:lnTo>
                      <a:lnTo>
                        <a:pt x="4462" y="41493"/>
                      </a:lnTo>
                      <a:lnTo>
                        <a:pt x="4541" y="45559"/>
                      </a:lnTo>
                      <a:lnTo>
                        <a:pt x="4580" y="49468"/>
                      </a:lnTo>
                      <a:lnTo>
                        <a:pt x="4501" y="53218"/>
                      </a:lnTo>
                      <a:lnTo>
                        <a:pt x="4422" y="55034"/>
                      </a:lnTo>
                      <a:lnTo>
                        <a:pt x="4343" y="56732"/>
                      </a:lnTo>
                      <a:lnTo>
                        <a:pt x="4738" y="56416"/>
                      </a:lnTo>
                      <a:lnTo>
                        <a:pt x="5133" y="56021"/>
                      </a:lnTo>
                      <a:lnTo>
                        <a:pt x="5488" y="55587"/>
                      </a:lnTo>
                      <a:lnTo>
                        <a:pt x="5883" y="55153"/>
                      </a:lnTo>
                      <a:lnTo>
                        <a:pt x="6633" y="54166"/>
                      </a:lnTo>
                      <a:lnTo>
                        <a:pt x="7304" y="53139"/>
                      </a:lnTo>
                      <a:lnTo>
                        <a:pt x="7857" y="52152"/>
                      </a:lnTo>
                      <a:lnTo>
                        <a:pt x="8291" y="51205"/>
                      </a:lnTo>
                      <a:lnTo>
                        <a:pt x="8489" y="50810"/>
                      </a:lnTo>
                      <a:lnTo>
                        <a:pt x="8607" y="50415"/>
                      </a:lnTo>
                      <a:lnTo>
                        <a:pt x="8646" y="50060"/>
                      </a:lnTo>
                      <a:lnTo>
                        <a:pt x="8686" y="49783"/>
                      </a:lnTo>
                      <a:lnTo>
                        <a:pt x="8133" y="36479"/>
                      </a:lnTo>
                      <a:lnTo>
                        <a:pt x="7738" y="27201"/>
                      </a:lnTo>
                      <a:lnTo>
                        <a:pt x="7541" y="23688"/>
                      </a:lnTo>
                      <a:lnTo>
                        <a:pt x="7383" y="21516"/>
                      </a:lnTo>
                      <a:lnTo>
                        <a:pt x="7344" y="19266"/>
                      </a:lnTo>
                      <a:lnTo>
                        <a:pt x="7304" y="16818"/>
                      </a:lnTo>
                      <a:lnTo>
                        <a:pt x="7225" y="11804"/>
                      </a:lnTo>
                      <a:lnTo>
                        <a:pt x="7146" y="9396"/>
                      </a:lnTo>
                      <a:lnTo>
                        <a:pt x="7028" y="7225"/>
                      </a:lnTo>
                      <a:lnTo>
                        <a:pt x="6870" y="5330"/>
                      </a:lnTo>
                      <a:lnTo>
                        <a:pt x="6791" y="4540"/>
                      </a:lnTo>
                      <a:lnTo>
                        <a:pt x="6673" y="3869"/>
                      </a:lnTo>
                      <a:lnTo>
                        <a:pt x="6515" y="3277"/>
                      </a:lnTo>
                      <a:lnTo>
                        <a:pt x="6278" y="2724"/>
                      </a:lnTo>
                      <a:lnTo>
                        <a:pt x="6001" y="2251"/>
                      </a:lnTo>
                      <a:lnTo>
                        <a:pt x="5686" y="1816"/>
                      </a:lnTo>
                      <a:lnTo>
                        <a:pt x="5330" y="1461"/>
                      </a:lnTo>
                      <a:lnTo>
                        <a:pt x="4935" y="1145"/>
                      </a:lnTo>
                      <a:lnTo>
                        <a:pt x="4501" y="829"/>
                      </a:lnTo>
                      <a:lnTo>
                        <a:pt x="4027" y="592"/>
                      </a:lnTo>
                      <a:lnTo>
                        <a:pt x="3514" y="434"/>
                      </a:lnTo>
                      <a:lnTo>
                        <a:pt x="3040" y="277"/>
                      </a:lnTo>
                      <a:lnTo>
                        <a:pt x="2527" y="158"/>
                      </a:lnTo>
                      <a:lnTo>
                        <a:pt x="2014" y="40"/>
                      </a:lnTo>
                      <a:lnTo>
                        <a:pt x="1501"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756275" y="1996850"/>
                  <a:ext cx="217150" cy="1418300"/>
                </a:xfrm>
                <a:custGeom>
                  <a:rect b="b" l="l" r="r" t="t"/>
                  <a:pathLst>
                    <a:path extrusionOk="0" fill="none" h="56732" w="8686">
                      <a:moveTo>
                        <a:pt x="1" y="0"/>
                      </a:moveTo>
                      <a:lnTo>
                        <a:pt x="1" y="0"/>
                      </a:lnTo>
                      <a:lnTo>
                        <a:pt x="237" y="869"/>
                      </a:lnTo>
                      <a:lnTo>
                        <a:pt x="474" y="1856"/>
                      </a:lnTo>
                      <a:lnTo>
                        <a:pt x="948" y="4185"/>
                      </a:lnTo>
                      <a:lnTo>
                        <a:pt x="1382" y="6909"/>
                      </a:lnTo>
                      <a:lnTo>
                        <a:pt x="1856" y="9949"/>
                      </a:lnTo>
                      <a:lnTo>
                        <a:pt x="2290" y="13344"/>
                      </a:lnTo>
                      <a:lnTo>
                        <a:pt x="2725" y="16976"/>
                      </a:lnTo>
                      <a:lnTo>
                        <a:pt x="3119" y="20845"/>
                      </a:lnTo>
                      <a:lnTo>
                        <a:pt x="3475" y="24833"/>
                      </a:lnTo>
                      <a:lnTo>
                        <a:pt x="3830" y="28938"/>
                      </a:lnTo>
                      <a:lnTo>
                        <a:pt x="4106" y="33123"/>
                      </a:lnTo>
                      <a:lnTo>
                        <a:pt x="4304" y="37308"/>
                      </a:lnTo>
                      <a:lnTo>
                        <a:pt x="4462" y="41493"/>
                      </a:lnTo>
                      <a:lnTo>
                        <a:pt x="4541" y="45559"/>
                      </a:lnTo>
                      <a:lnTo>
                        <a:pt x="4580" y="49468"/>
                      </a:lnTo>
                      <a:lnTo>
                        <a:pt x="4501" y="53218"/>
                      </a:lnTo>
                      <a:lnTo>
                        <a:pt x="4422" y="55034"/>
                      </a:lnTo>
                      <a:lnTo>
                        <a:pt x="4343" y="56732"/>
                      </a:lnTo>
                      <a:lnTo>
                        <a:pt x="4343" y="56732"/>
                      </a:lnTo>
                      <a:lnTo>
                        <a:pt x="4738" y="56416"/>
                      </a:lnTo>
                      <a:lnTo>
                        <a:pt x="5133" y="56021"/>
                      </a:lnTo>
                      <a:lnTo>
                        <a:pt x="5488" y="55587"/>
                      </a:lnTo>
                      <a:lnTo>
                        <a:pt x="5883" y="55153"/>
                      </a:lnTo>
                      <a:lnTo>
                        <a:pt x="6633" y="54166"/>
                      </a:lnTo>
                      <a:lnTo>
                        <a:pt x="7304" y="53139"/>
                      </a:lnTo>
                      <a:lnTo>
                        <a:pt x="7857" y="52152"/>
                      </a:lnTo>
                      <a:lnTo>
                        <a:pt x="8291" y="51205"/>
                      </a:lnTo>
                      <a:lnTo>
                        <a:pt x="8489" y="50810"/>
                      </a:lnTo>
                      <a:lnTo>
                        <a:pt x="8607" y="50415"/>
                      </a:lnTo>
                      <a:lnTo>
                        <a:pt x="8646" y="50060"/>
                      </a:lnTo>
                      <a:lnTo>
                        <a:pt x="8686" y="49783"/>
                      </a:lnTo>
                      <a:lnTo>
                        <a:pt x="8686" y="49783"/>
                      </a:lnTo>
                      <a:lnTo>
                        <a:pt x="8133" y="36479"/>
                      </a:lnTo>
                      <a:lnTo>
                        <a:pt x="7738" y="27201"/>
                      </a:lnTo>
                      <a:lnTo>
                        <a:pt x="7541" y="23688"/>
                      </a:lnTo>
                      <a:lnTo>
                        <a:pt x="7383" y="21516"/>
                      </a:lnTo>
                      <a:lnTo>
                        <a:pt x="7383" y="21516"/>
                      </a:lnTo>
                      <a:lnTo>
                        <a:pt x="7344" y="19266"/>
                      </a:lnTo>
                      <a:lnTo>
                        <a:pt x="7304" y="16818"/>
                      </a:lnTo>
                      <a:lnTo>
                        <a:pt x="7225" y="11804"/>
                      </a:lnTo>
                      <a:lnTo>
                        <a:pt x="7146" y="9396"/>
                      </a:lnTo>
                      <a:lnTo>
                        <a:pt x="7028" y="7225"/>
                      </a:lnTo>
                      <a:lnTo>
                        <a:pt x="6870" y="5330"/>
                      </a:lnTo>
                      <a:lnTo>
                        <a:pt x="6791" y="4540"/>
                      </a:lnTo>
                      <a:lnTo>
                        <a:pt x="6673" y="3869"/>
                      </a:lnTo>
                      <a:lnTo>
                        <a:pt x="6673" y="3869"/>
                      </a:lnTo>
                      <a:lnTo>
                        <a:pt x="6515" y="3277"/>
                      </a:lnTo>
                      <a:lnTo>
                        <a:pt x="6278" y="2724"/>
                      </a:lnTo>
                      <a:lnTo>
                        <a:pt x="6001" y="2251"/>
                      </a:lnTo>
                      <a:lnTo>
                        <a:pt x="5686" y="1816"/>
                      </a:lnTo>
                      <a:lnTo>
                        <a:pt x="5330" y="1461"/>
                      </a:lnTo>
                      <a:lnTo>
                        <a:pt x="4935" y="1145"/>
                      </a:lnTo>
                      <a:lnTo>
                        <a:pt x="4501" y="829"/>
                      </a:lnTo>
                      <a:lnTo>
                        <a:pt x="4027" y="592"/>
                      </a:lnTo>
                      <a:lnTo>
                        <a:pt x="3514" y="434"/>
                      </a:lnTo>
                      <a:lnTo>
                        <a:pt x="3040" y="277"/>
                      </a:lnTo>
                      <a:lnTo>
                        <a:pt x="2527" y="158"/>
                      </a:lnTo>
                      <a:lnTo>
                        <a:pt x="2014" y="40"/>
                      </a:lnTo>
                      <a:lnTo>
                        <a:pt x="1501" y="0"/>
                      </a:lnTo>
                      <a:lnTo>
                        <a:pt x="988" y="0"/>
                      </a:lnTo>
                      <a:lnTo>
                        <a:pt x="474"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756275" y="1996850"/>
                  <a:ext cx="217150" cy="1418300"/>
                </a:xfrm>
                <a:custGeom>
                  <a:rect b="b" l="l" r="r" t="t"/>
                  <a:pathLst>
                    <a:path extrusionOk="0" h="56732" w="8686">
                      <a:moveTo>
                        <a:pt x="1" y="0"/>
                      </a:moveTo>
                      <a:lnTo>
                        <a:pt x="395" y="1579"/>
                      </a:lnTo>
                      <a:lnTo>
                        <a:pt x="790" y="3474"/>
                      </a:lnTo>
                      <a:lnTo>
                        <a:pt x="1185" y="5646"/>
                      </a:lnTo>
                      <a:lnTo>
                        <a:pt x="1580" y="8133"/>
                      </a:lnTo>
                      <a:lnTo>
                        <a:pt x="1975" y="10857"/>
                      </a:lnTo>
                      <a:lnTo>
                        <a:pt x="2369" y="13778"/>
                      </a:lnTo>
                      <a:lnTo>
                        <a:pt x="2725" y="16897"/>
                      </a:lnTo>
                      <a:lnTo>
                        <a:pt x="3080" y="20174"/>
                      </a:lnTo>
                      <a:lnTo>
                        <a:pt x="3396" y="23569"/>
                      </a:lnTo>
                      <a:lnTo>
                        <a:pt x="3672" y="27043"/>
                      </a:lnTo>
                      <a:lnTo>
                        <a:pt x="3948" y="30597"/>
                      </a:lnTo>
                      <a:lnTo>
                        <a:pt x="4146" y="34189"/>
                      </a:lnTo>
                      <a:lnTo>
                        <a:pt x="4343" y="37742"/>
                      </a:lnTo>
                      <a:lnTo>
                        <a:pt x="4462" y="41295"/>
                      </a:lnTo>
                      <a:lnTo>
                        <a:pt x="4541" y="44770"/>
                      </a:lnTo>
                      <a:lnTo>
                        <a:pt x="4580" y="48165"/>
                      </a:lnTo>
                      <a:lnTo>
                        <a:pt x="4541" y="50415"/>
                      </a:lnTo>
                      <a:lnTo>
                        <a:pt x="4501" y="52626"/>
                      </a:lnTo>
                      <a:lnTo>
                        <a:pt x="4462" y="54718"/>
                      </a:lnTo>
                      <a:lnTo>
                        <a:pt x="4343" y="56732"/>
                      </a:lnTo>
                      <a:lnTo>
                        <a:pt x="4738" y="56416"/>
                      </a:lnTo>
                      <a:lnTo>
                        <a:pt x="5093" y="56021"/>
                      </a:lnTo>
                      <a:lnTo>
                        <a:pt x="5488" y="55626"/>
                      </a:lnTo>
                      <a:lnTo>
                        <a:pt x="5883" y="55153"/>
                      </a:lnTo>
                      <a:lnTo>
                        <a:pt x="6594" y="54205"/>
                      </a:lnTo>
                      <a:lnTo>
                        <a:pt x="7265" y="53218"/>
                      </a:lnTo>
                      <a:lnTo>
                        <a:pt x="7817" y="52192"/>
                      </a:lnTo>
                      <a:lnTo>
                        <a:pt x="8291" y="51284"/>
                      </a:lnTo>
                      <a:lnTo>
                        <a:pt x="8449" y="50849"/>
                      </a:lnTo>
                      <a:lnTo>
                        <a:pt x="8568" y="50455"/>
                      </a:lnTo>
                      <a:lnTo>
                        <a:pt x="8646" y="50139"/>
                      </a:lnTo>
                      <a:lnTo>
                        <a:pt x="8686" y="49823"/>
                      </a:lnTo>
                      <a:lnTo>
                        <a:pt x="8686" y="49783"/>
                      </a:lnTo>
                      <a:lnTo>
                        <a:pt x="8133" y="36479"/>
                      </a:lnTo>
                      <a:lnTo>
                        <a:pt x="7738" y="27201"/>
                      </a:lnTo>
                      <a:lnTo>
                        <a:pt x="7541" y="23688"/>
                      </a:lnTo>
                      <a:lnTo>
                        <a:pt x="7383" y="21516"/>
                      </a:lnTo>
                      <a:lnTo>
                        <a:pt x="7383" y="20411"/>
                      </a:lnTo>
                      <a:lnTo>
                        <a:pt x="7304" y="15871"/>
                      </a:lnTo>
                      <a:lnTo>
                        <a:pt x="7186" y="11173"/>
                      </a:lnTo>
                      <a:lnTo>
                        <a:pt x="7146" y="8962"/>
                      </a:lnTo>
                      <a:lnTo>
                        <a:pt x="7028" y="6949"/>
                      </a:lnTo>
                      <a:lnTo>
                        <a:pt x="6870" y="5251"/>
                      </a:lnTo>
                      <a:lnTo>
                        <a:pt x="6791" y="4501"/>
                      </a:lnTo>
                      <a:lnTo>
                        <a:pt x="6673" y="3869"/>
                      </a:lnTo>
                      <a:lnTo>
                        <a:pt x="6633" y="3632"/>
                      </a:lnTo>
                      <a:lnTo>
                        <a:pt x="6475" y="3159"/>
                      </a:lnTo>
                      <a:lnTo>
                        <a:pt x="6278" y="2685"/>
                      </a:lnTo>
                      <a:lnTo>
                        <a:pt x="6041" y="2290"/>
                      </a:lnTo>
                      <a:lnTo>
                        <a:pt x="5765" y="1895"/>
                      </a:lnTo>
                      <a:lnTo>
                        <a:pt x="5449" y="1540"/>
                      </a:lnTo>
                      <a:lnTo>
                        <a:pt x="5093" y="1264"/>
                      </a:lnTo>
                      <a:lnTo>
                        <a:pt x="4738" y="987"/>
                      </a:lnTo>
                      <a:lnTo>
                        <a:pt x="4343" y="750"/>
                      </a:lnTo>
                      <a:lnTo>
                        <a:pt x="3909" y="553"/>
                      </a:lnTo>
                      <a:lnTo>
                        <a:pt x="3514" y="395"/>
                      </a:lnTo>
                      <a:lnTo>
                        <a:pt x="3080" y="277"/>
                      </a:lnTo>
                      <a:lnTo>
                        <a:pt x="2606" y="158"/>
                      </a:lnTo>
                      <a:lnTo>
                        <a:pt x="2172" y="79"/>
                      </a:lnTo>
                      <a:lnTo>
                        <a:pt x="1698" y="40"/>
                      </a:lnTo>
                      <a:lnTo>
                        <a:pt x="830" y="0"/>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756275" y="1996850"/>
                  <a:ext cx="217150" cy="1418300"/>
                </a:xfrm>
                <a:custGeom>
                  <a:rect b="b" l="l" r="r" t="t"/>
                  <a:pathLst>
                    <a:path extrusionOk="0" fill="none" h="56732" w="8686">
                      <a:moveTo>
                        <a:pt x="830" y="0"/>
                      </a:moveTo>
                      <a:lnTo>
                        <a:pt x="830" y="0"/>
                      </a:lnTo>
                      <a:lnTo>
                        <a:pt x="1" y="0"/>
                      </a:lnTo>
                      <a:lnTo>
                        <a:pt x="1" y="0"/>
                      </a:lnTo>
                      <a:lnTo>
                        <a:pt x="395" y="1579"/>
                      </a:lnTo>
                      <a:lnTo>
                        <a:pt x="790" y="3474"/>
                      </a:lnTo>
                      <a:lnTo>
                        <a:pt x="1185" y="5646"/>
                      </a:lnTo>
                      <a:lnTo>
                        <a:pt x="1580" y="8133"/>
                      </a:lnTo>
                      <a:lnTo>
                        <a:pt x="1975" y="10857"/>
                      </a:lnTo>
                      <a:lnTo>
                        <a:pt x="2369" y="13778"/>
                      </a:lnTo>
                      <a:lnTo>
                        <a:pt x="2725" y="16897"/>
                      </a:lnTo>
                      <a:lnTo>
                        <a:pt x="3080" y="20174"/>
                      </a:lnTo>
                      <a:lnTo>
                        <a:pt x="3396" y="23569"/>
                      </a:lnTo>
                      <a:lnTo>
                        <a:pt x="3672" y="27043"/>
                      </a:lnTo>
                      <a:lnTo>
                        <a:pt x="3948" y="30597"/>
                      </a:lnTo>
                      <a:lnTo>
                        <a:pt x="4146" y="34189"/>
                      </a:lnTo>
                      <a:lnTo>
                        <a:pt x="4343" y="37742"/>
                      </a:lnTo>
                      <a:lnTo>
                        <a:pt x="4462" y="41295"/>
                      </a:lnTo>
                      <a:lnTo>
                        <a:pt x="4541" y="44770"/>
                      </a:lnTo>
                      <a:lnTo>
                        <a:pt x="4580" y="48165"/>
                      </a:lnTo>
                      <a:lnTo>
                        <a:pt x="4580" y="48165"/>
                      </a:lnTo>
                      <a:lnTo>
                        <a:pt x="4541" y="50415"/>
                      </a:lnTo>
                      <a:lnTo>
                        <a:pt x="4501" y="52626"/>
                      </a:lnTo>
                      <a:lnTo>
                        <a:pt x="4462" y="54718"/>
                      </a:lnTo>
                      <a:lnTo>
                        <a:pt x="4343" y="56732"/>
                      </a:lnTo>
                      <a:lnTo>
                        <a:pt x="4343" y="56732"/>
                      </a:lnTo>
                      <a:lnTo>
                        <a:pt x="4738" y="56416"/>
                      </a:lnTo>
                      <a:lnTo>
                        <a:pt x="5093" y="56021"/>
                      </a:lnTo>
                      <a:lnTo>
                        <a:pt x="5488" y="55626"/>
                      </a:lnTo>
                      <a:lnTo>
                        <a:pt x="5883" y="55153"/>
                      </a:lnTo>
                      <a:lnTo>
                        <a:pt x="6594" y="54205"/>
                      </a:lnTo>
                      <a:lnTo>
                        <a:pt x="7265" y="53218"/>
                      </a:lnTo>
                      <a:lnTo>
                        <a:pt x="7817" y="52192"/>
                      </a:lnTo>
                      <a:lnTo>
                        <a:pt x="8291" y="51284"/>
                      </a:lnTo>
                      <a:lnTo>
                        <a:pt x="8449" y="50849"/>
                      </a:lnTo>
                      <a:lnTo>
                        <a:pt x="8568" y="50455"/>
                      </a:lnTo>
                      <a:lnTo>
                        <a:pt x="8646" y="50139"/>
                      </a:lnTo>
                      <a:lnTo>
                        <a:pt x="8686" y="49823"/>
                      </a:lnTo>
                      <a:lnTo>
                        <a:pt x="8686" y="49823"/>
                      </a:lnTo>
                      <a:lnTo>
                        <a:pt x="8686" y="49783"/>
                      </a:lnTo>
                      <a:lnTo>
                        <a:pt x="8686" y="49783"/>
                      </a:lnTo>
                      <a:lnTo>
                        <a:pt x="8133" y="36479"/>
                      </a:lnTo>
                      <a:lnTo>
                        <a:pt x="7738" y="27201"/>
                      </a:lnTo>
                      <a:lnTo>
                        <a:pt x="7541" y="23688"/>
                      </a:lnTo>
                      <a:lnTo>
                        <a:pt x="7383" y="21516"/>
                      </a:lnTo>
                      <a:lnTo>
                        <a:pt x="7383" y="21516"/>
                      </a:lnTo>
                      <a:lnTo>
                        <a:pt x="7383" y="20411"/>
                      </a:lnTo>
                      <a:lnTo>
                        <a:pt x="7383" y="20411"/>
                      </a:lnTo>
                      <a:lnTo>
                        <a:pt x="7304" y="15871"/>
                      </a:lnTo>
                      <a:lnTo>
                        <a:pt x="7186" y="11173"/>
                      </a:lnTo>
                      <a:lnTo>
                        <a:pt x="7146" y="8962"/>
                      </a:lnTo>
                      <a:lnTo>
                        <a:pt x="7028" y="6949"/>
                      </a:lnTo>
                      <a:lnTo>
                        <a:pt x="6870" y="5251"/>
                      </a:lnTo>
                      <a:lnTo>
                        <a:pt x="6791" y="4501"/>
                      </a:lnTo>
                      <a:lnTo>
                        <a:pt x="6673" y="3869"/>
                      </a:lnTo>
                      <a:lnTo>
                        <a:pt x="6673" y="3869"/>
                      </a:lnTo>
                      <a:lnTo>
                        <a:pt x="6633" y="3632"/>
                      </a:lnTo>
                      <a:lnTo>
                        <a:pt x="6633" y="3632"/>
                      </a:lnTo>
                      <a:lnTo>
                        <a:pt x="6475" y="3159"/>
                      </a:lnTo>
                      <a:lnTo>
                        <a:pt x="6278" y="2685"/>
                      </a:lnTo>
                      <a:lnTo>
                        <a:pt x="6041" y="2290"/>
                      </a:lnTo>
                      <a:lnTo>
                        <a:pt x="5765" y="1895"/>
                      </a:lnTo>
                      <a:lnTo>
                        <a:pt x="5449" y="1540"/>
                      </a:lnTo>
                      <a:lnTo>
                        <a:pt x="5093" y="1264"/>
                      </a:lnTo>
                      <a:lnTo>
                        <a:pt x="4738" y="987"/>
                      </a:lnTo>
                      <a:lnTo>
                        <a:pt x="4343" y="750"/>
                      </a:lnTo>
                      <a:lnTo>
                        <a:pt x="3909" y="553"/>
                      </a:lnTo>
                      <a:lnTo>
                        <a:pt x="3514" y="395"/>
                      </a:lnTo>
                      <a:lnTo>
                        <a:pt x="3080" y="277"/>
                      </a:lnTo>
                      <a:lnTo>
                        <a:pt x="2606" y="158"/>
                      </a:lnTo>
                      <a:lnTo>
                        <a:pt x="2172" y="79"/>
                      </a:lnTo>
                      <a:lnTo>
                        <a:pt x="1698" y="40"/>
                      </a:lnTo>
                      <a:lnTo>
                        <a:pt x="83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440450" y="2284050"/>
                  <a:ext cx="369150" cy="412575"/>
                </a:xfrm>
                <a:custGeom>
                  <a:rect b="b" l="l" r="r" t="t"/>
                  <a:pathLst>
                    <a:path extrusionOk="0" h="16503" w="14766">
                      <a:moveTo>
                        <a:pt x="3514" y="1"/>
                      </a:moveTo>
                      <a:lnTo>
                        <a:pt x="3356" y="40"/>
                      </a:lnTo>
                      <a:lnTo>
                        <a:pt x="3198" y="119"/>
                      </a:lnTo>
                      <a:lnTo>
                        <a:pt x="3080" y="198"/>
                      </a:lnTo>
                      <a:lnTo>
                        <a:pt x="2961" y="316"/>
                      </a:lnTo>
                      <a:lnTo>
                        <a:pt x="2882" y="435"/>
                      </a:lnTo>
                      <a:lnTo>
                        <a:pt x="2803" y="593"/>
                      </a:lnTo>
                      <a:lnTo>
                        <a:pt x="2764" y="751"/>
                      </a:lnTo>
                      <a:lnTo>
                        <a:pt x="0" y="15516"/>
                      </a:lnTo>
                      <a:lnTo>
                        <a:pt x="0" y="15634"/>
                      </a:lnTo>
                      <a:lnTo>
                        <a:pt x="0" y="15792"/>
                      </a:lnTo>
                      <a:lnTo>
                        <a:pt x="40" y="15911"/>
                      </a:lnTo>
                      <a:lnTo>
                        <a:pt x="119" y="15990"/>
                      </a:lnTo>
                      <a:lnTo>
                        <a:pt x="198" y="16108"/>
                      </a:lnTo>
                      <a:lnTo>
                        <a:pt x="277" y="16187"/>
                      </a:lnTo>
                      <a:lnTo>
                        <a:pt x="395" y="16227"/>
                      </a:lnTo>
                      <a:lnTo>
                        <a:pt x="513" y="16266"/>
                      </a:lnTo>
                      <a:lnTo>
                        <a:pt x="632" y="16306"/>
                      </a:lnTo>
                      <a:lnTo>
                        <a:pt x="11094" y="16503"/>
                      </a:lnTo>
                      <a:lnTo>
                        <a:pt x="11252" y="16503"/>
                      </a:lnTo>
                      <a:lnTo>
                        <a:pt x="11410" y="16424"/>
                      </a:lnTo>
                      <a:lnTo>
                        <a:pt x="11528" y="16384"/>
                      </a:lnTo>
                      <a:lnTo>
                        <a:pt x="11647" y="16306"/>
                      </a:lnTo>
                      <a:lnTo>
                        <a:pt x="11765" y="16187"/>
                      </a:lnTo>
                      <a:lnTo>
                        <a:pt x="11883" y="16069"/>
                      </a:lnTo>
                      <a:lnTo>
                        <a:pt x="11923" y="15911"/>
                      </a:lnTo>
                      <a:lnTo>
                        <a:pt x="12002" y="15753"/>
                      </a:lnTo>
                      <a:lnTo>
                        <a:pt x="14726" y="1027"/>
                      </a:lnTo>
                      <a:lnTo>
                        <a:pt x="14765" y="869"/>
                      </a:lnTo>
                      <a:lnTo>
                        <a:pt x="14726" y="751"/>
                      </a:lnTo>
                      <a:lnTo>
                        <a:pt x="14686" y="632"/>
                      </a:lnTo>
                      <a:lnTo>
                        <a:pt x="14647" y="514"/>
                      </a:lnTo>
                      <a:lnTo>
                        <a:pt x="14568" y="395"/>
                      </a:lnTo>
                      <a:lnTo>
                        <a:pt x="14450" y="316"/>
                      </a:lnTo>
                      <a:lnTo>
                        <a:pt x="14371" y="277"/>
                      </a:lnTo>
                      <a:lnTo>
                        <a:pt x="14252" y="238"/>
                      </a:lnTo>
                      <a:lnTo>
                        <a:pt x="14094" y="238"/>
                      </a:lnTo>
                      <a:lnTo>
                        <a:pt x="3672"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440450" y="2284050"/>
                  <a:ext cx="369150" cy="412575"/>
                </a:xfrm>
                <a:custGeom>
                  <a:rect b="b" l="l" r="r" t="t"/>
                  <a:pathLst>
                    <a:path extrusionOk="0" fill="none" h="16503" w="14766">
                      <a:moveTo>
                        <a:pt x="11094" y="16503"/>
                      </a:moveTo>
                      <a:lnTo>
                        <a:pt x="632" y="16306"/>
                      </a:lnTo>
                      <a:lnTo>
                        <a:pt x="632" y="16306"/>
                      </a:lnTo>
                      <a:lnTo>
                        <a:pt x="513" y="16266"/>
                      </a:lnTo>
                      <a:lnTo>
                        <a:pt x="395" y="16227"/>
                      </a:lnTo>
                      <a:lnTo>
                        <a:pt x="277" y="16187"/>
                      </a:lnTo>
                      <a:lnTo>
                        <a:pt x="198" y="16108"/>
                      </a:lnTo>
                      <a:lnTo>
                        <a:pt x="119" y="15990"/>
                      </a:lnTo>
                      <a:lnTo>
                        <a:pt x="40" y="15911"/>
                      </a:lnTo>
                      <a:lnTo>
                        <a:pt x="0" y="15792"/>
                      </a:lnTo>
                      <a:lnTo>
                        <a:pt x="0" y="15634"/>
                      </a:lnTo>
                      <a:lnTo>
                        <a:pt x="0" y="15634"/>
                      </a:lnTo>
                      <a:lnTo>
                        <a:pt x="0" y="15516"/>
                      </a:lnTo>
                      <a:lnTo>
                        <a:pt x="2764" y="751"/>
                      </a:lnTo>
                      <a:lnTo>
                        <a:pt x="2764" y="751"/>
                      </a:lnTo>
                      <a:lnTo>
                        <a:pt x="2803" y="593"/>
                      </a:lnTo>
                      <a:lnTo>
                        <a:pt x="2882" y="435"/>
                      </a:lnTo>
                      <a:lnTo>
                        <a:pt x="2961" y="316"/>
                      </a:lnTo>
                      <a:lnTo>
                        <a:pt x="3080" y="198"/>
                      </a:lnTo>
                      <a:lnTo>
                        <a:pt x="3198" y="119"/>
                      </a:lnTo>
                      <a:lnTo>
                        <a:pt x="3356" y="40"/>
                      </a:lnTo>
                      <a:lnTo>
                        <a:pt x="3514" y="1"/>
                      </a:lnTo>
                      <a:lnTo>
                        <a:pt x="3672" y="1"/>
                      </a:lnTo>
                      <a:lnTo>
                        <a:pt x="14094" y="238"/>
                      </a:lnTo>
                      <a:lnTo>
                        <a:pt x="14094" y="238"/>
                      </a:lnTo>
                      <a:lnTo>
                        <a:pt x="14252" y="238"/>
                      </a:lnTo>
                      <a:lnTo>
                        <a:pt x="14371" y="277"/>
                      </a:lnTo>
                      <a:lnTo>
                        <a:pt x="14450" y="316"/>
                      </a:lnTo>
                      <a:lnTo>
                        <a:pt x="14568" y="395"/>
                      </a:lnTo>
                      <a:lnTo>
                        <a:pt x="14647" y="514"/>
                      </a:lnTo>
                      <a:lnTo>
                        <a:pt x="14686" y="632"/>
                      </a:lnTo>
                      <a:lnTo>
                        <a:pt x="14726" y="751"/>
                      </a:lnTo>
                      <a:lnTo>
                        <a:pt x="14765" y="869"/>
                      </a:lnTo>
                      <a:lnTo>
                        <a:pt x="14765" y="869"/>
                      </a:lnTo>
                      <a:lnTo>
                        <a:pt x="14726" y="1027"/>
                      </a:lnTo>
                      <a:lnTo>
                        <a:pt x="12002" y="15753"/>
                      </a:lnTo>
                      <a:lnTo>
                        <a:pt x="12002" y="15753"/>
                      </a:lnTo>
                      <a:lnTo>
                        <a:pt x="11923" y="15911"/>
                      </a:lnTo>
                      <a:lnTo>
                        <a:pt x="11883" y="16069"/>
                      </a:lnTo>
                      <a:lnTo>
                        <a:pt x="11765" y="16187"/>
                      </a:lnTo>
                      <a:lnTo>
                        <a:pt x="11647" y="16306"/>
                      </a:lnTo>
                      <a:lnTo>
                        <a:pt x="11528" y="16384"/>
                      </a:lnTo>
                      <a:lnTo>
                        <a:pt x="11410" y="16424"/>
                      </a:lnTo>
                      <a:lnTo>
                        <a:pt x="11252" y="16503"/>
                      </a:lnTo>
                      <a:lnTo>
                        <a:pt x="11094" y="1650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632900" y="2452825"/>
                  <a:ext cx="170775" cy="100700"/>
                </a:xfrm>
                <a:custGeom>
                  <a:rect b="b" l="l" r="r" t="t"/>
                  <a:pathLst>
                    <a:path extrusionOk="0" h="4028" w="6831">
                      <a:moveTo>
                        <a:pt x="3712" y="1"/>
                      </a:moveTo>
                      <a:lnTo>
                        <a:pt x="3277" y="40"/>
                      </a:lnTo>
                      <a:lnTo>
                        <a:pt x="2843" y="80"/>
                      </a:lnTo>
                      <a:lnTo>
                        <a:pt x="2409" y="158"/>
                      </a:lnTo>
                      <a:lnTo>
                        <a:pt x="1975" y="237"/>
                      </a:lnTo>
                      <a:lnTo>
                        <a:pt x="790" y="553"/>
                      </a:lnTo>
                      <a:lnTo>
                        <a:pt x="632" y="632"/>
                      </a:lnTo>
                      <a:lnTo>
                        <a:pt x="474" y="751"/>
                      </a:lnTo>
                      <a:lnTo>
                        <a:pt x="356" y="909"/>
                      </a:lnTo>
                      <a:lnTo>
                        <a:pt x="277" y="1106"/>
                      </a:lnTo>
                      <a:lnTo>
                        <a:pt x="1" y="2527"/>
                      </a:lnTo>
                      <a:lnTo>
                        <a:pt x="1" y="2764"/>
                      </a:lnTo>
                      <a:lnTo>
                        <a:pt x="80" y="3001"/>
                      </a:lnTo>
                      <a:lnTo>
                        <a:pt x="238" y="3238"/>
                      </a:lnTo>
                      <a:lnTo>
                        <a:pt x="435" y="3435"/>
                      </a:lnTo>
                      <a:lnTo>
                        <a:pt x="672" y="3593"/>
                      </a:lnTo>
                      <a:lnTo>
                        <a:pt x="948" y="3712"/>
                      </a:lnTo>
                      <a:lnTo>
                        <a:pt x="1225" y="3830"/>
                      </a:lnTo>
                      <a:lnTo>
                        <a:pt x="1501" y="3909"/>
                      </a:lnTo>
                      <a:lnTo>
                        <a:pt x="2093" y="3988"/>
                      </a:lnTo>
                      <a:lnTo>
                        <a:pt x="2646" y="4027"/>
                      </a:lnTo>
                      <a:lnTo>
                        <a:pt x="3120" y="3988"/>
                      </a:lnTo>
                      <a:lnTo>
                        <a:pt x="3554" y="3948"/>
                      </a:lnTo>
                      <a:lnTo>
                        <a:pt x="5291" y="4027"/>
                      </a:lnTo>
                      <a:lnTo>
                        <a:pt x="5528" y="4027"/>
                      </a:lnTo>
                      <a:lnTo>
                        <a:pt x="5725" y="3948"/>
                      </a:lnTo>
                      <a:lnTo>
                        <a:pt x="5923" y="3870"/>
                      </a:lnTo>
                      <a:lnTo>
                        <a:pt x="6080" y="3751"/>
                      </a:lnTo>
                      <a:lnTo>
                        <a:pt x="6238" y="3633"/>
                      </a:lnTo>
                      <a:lnTo>
                        <a:pt x="6357" y="3475"/>
                      </a:lnTo>
                      <a:lnTo>
                        <a:pt x="6475" y="3277"/>
                      </a:lnTo>
                      <a:lnTo>
                        <a:pt x="6515" y="3080"/>
                      </a:lnTo>
                      <a:lnTo>
                        <a:pt x="6831" y="1619"/>
                      </a:lnTo>
                      <a:lnTo>
                        <a:pt x="6831" y="1580"/>
                      </a:lnTo>
                      <a:lnTo>
                        <a:pt x="6831" y="1343"/>
                      </a:lnTo>
                      <a:lnTo>
                        <a:pt x="6831" y="1106"/>
                      </a:lnTo>
                      <a:lnTo>
                        <a:pt x="6752" y="869"/>
                      </a:lnTo>
                      <a:lnTo>
                        <a:pt x="6633" y="672"/>
                      </a:lnTo>
                      <a:lnTo>
                        <a:pt x="6475" y="514"/>
                      </a:lnTo>
                      <a:lnTo>
                        <a:pt x="6317" y="356"/>
                      </a:lnTo>
                      <a:lnTo>
                        <a:pt x="6080" y="277"/>
                      </a:lnTo>
                      <a:lnTo>
                        <a:pt x="5844" y="198"/>
                      </a:lnTo>
                      <a:lnTo>
                        <a:pt x="5488" y="119"/>
                      </a:lnTo>
                      <a:lnTo>
                        <a:pt x="5054" y="40"/>
                      </a:lnTo>
                      <a:lnTo>
                        <a:pt x="4620"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632900" y="2452825"/>
                  <a:ext cx="170775" cy="100700"/>
                </a:xfrm>
                <a:custGeom>
                  <a:rect b="b" l="l" r="r" t="t"/>
                  <a:pathLst>
                    <a:path extrusionOk="0" fill="none" h="4028" w="6831">
                      <a:moveTo>
                        <a:pt x="80" y="3001"/>
                      </a:moveTo>
                      <a:lnTo>
                        <a:pt x="80" y="3001"/>
                      </a:lnTo>
                      <a:lnTo>
                        <a:pt x="1" y="2764"/>
                      </a:lnTo>
                      <a:lnTo>
                        <a:pt x="1" y="2527"/>
                      </a:lnTo>
                      <a:lnTo>
                        <a:pt x="277" y="1106"/>
                      </a:lnTo>
                      <a:lnTo>
                        <a:pt x="277" y="1106"/>
                      </a:lnTo>
                      <a:lnTo>
                        <a:pt x="356" y="909"/>
                      </a:lnTo>
                      <a:lnTo>
                        <a:pt x="474" y="751"/>
                      </a:lnTo>
                      <a:lnTo>
                        <a:pt x="632" y="632"/>
                      </a:lnTo>
                      <a:lnTo>
                        <a:pt x="790" y="553"/>
                      </a:lnTo>
                      <a:lnTo>
                        <a:pt x="1975" y="237"/>
                      </a:lnTo>
                      <a:lnTo>
                        <a:pt x="1975" y="237"/>
                      </a:lnTo>
                      <a:lnTo>
                        <a:pt x="2409" y="158"/>
                      </a:lnTo>
                      <a:lnTo>
                        <a:pt x="2843" y="80"/>
                      </a:lnTo>
                      <a:lnTo>
                        <a:pt x="3277" y="40"/>
                      </a:lnTo>
                      <a:lnTo>
                        <a:pt x="3712" y="1"/>
                      </a:lnTo>
                      <a:lnTo>
                        <a:pt x="4185" y="1"/>
                      </a:lnTo>
                      <a:lnTo>
                        <a:pt x="4620" y="1"/>
                      </a:lnTo>
                      <a:lnTo>
                        <a:pt x="5054" y="40"/>
                      </a:lnTo>
                      <a:lnTo>
                        <a:pt x="5488" y="119"/>
                      </a:lnTo>
                      <a:lnTo>
                        <a:pt x="5844" y="198"/>
                      </a:lnTo>
                      <a:lnTo>
                        <a:pt x="5844" y="198"/>
                      </a:lnTo>
                      <a:lnTo>
                        <a:pt x="6080" y="277"/>
                      </a:lnTo>
                      <a:lnTo>
                        <a:pt x="6317" y="356"/>
                      </a:lnTo>
                      <a:lnTo>
                        <a:pt x="6475" y="514"/>
                      </a:lnTo>
                      <a:lnTo>
                        <a:pt x="6633" y="672"/>
                      </a:lnTo>
                      <a:lnTo>
                        <a:pt x="6752" y="869"/>
                      </a:lnTo>
                      <a:lnTo>
                        <a:pt x="6831" y="1106"/>
                      </a:lnTo>
                      <a:lnTo>
                        <a:pt x="6831" y="1343"/>
                      </a:lnTo>
                      <a:lnTo>
                        <a:pt x="6831" y="1580"/>
                      </a:lnTo>
                      <a:lnTo>
                        <a:pt x="6831" y="1619"/>
                      </a:lnTo>
                      <a:lnTo>
                        <a:pt x="6515" y="3080"/>
                      </a:lnTo>
                      <a:lnTo>
                        <a:pt x="6515" y="3080"/>
                      </a:lnTo>
                      <a:lnTo>
                        <a:pt x="6475" y="3277"/>
                      </a:lnTo>
                      <a:lnTo>
                        <a:pt x="6357" y="3475"/>
                      </a:lnTo>
                      <a:lnTo>
                        <a:pt x="6238" y="3633"/>
                      </a:lnTo>
                      <a:lnTo>
                        <a:pt x="6080" y="3751"/>
                      </a:lnTo>
                      <a:lnTo>
                        <a:pt x="5923" y="3870"/>
                      </a:lnTo>
                      <a:lnTo>
                        <a:pt x="5725" y="3948"/>
                      </a:lnTo>
                      <a:lnTo>
                        <a:pt x="5528" y="4027"/>
                      </a:lnTo>
                      <a:lnTo>
                        <a:pt x="5291" y="4027"/>
                      </a:lnTo>
                      <a:lnTo>
                        <a:pt x="3554" y="3948"/>
                      </a:lnTo>
                      <a:lnTo>
                        <a:pt x="3554" y="3948"/>
                      </a:lnTo>
                      <a:lnTo>
                        <a:pt x="3120" y="3988"/>
                      </a:lnTo>
                      <a:lnTo>
                        <a:pt x="2646" y="4027"/>
                      </a:lnTo>
                      <a:lnTo>
                        <a:pt x="2093" y="3988"/>
                      </a:lnTo>
                      <a:lnTo>
                        <a:pt x="1501" y="3909"/>
                      </a:lnTo>
                      <a:lnTo>
                        <a:pt x="1225" y="3830"/>
                      </a:lnTo>
                      <a:lnTo>
                        <a:pt x="948" y="3712"/>
                      </a:lnTo>
                      <a:lnTo>
                        <a:pt x="672" y="3593"/>
                      </a:lnTo>
                      <a:lnTo>
                        <a:pt x="435" y="3435"/>
                      </a:lnTo>
                      <a:lnTo>
                        <a:pt x="238" y="3238"/>
                      </a:lnTo>
                      <a:lnTo>
                        <a:pt x="80" y="300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616125" y="2446900"/>
                  <a:ext cx="70100" cy="108600"/>
                </a:xfrm>
                <a:custGeom>
                  <a:rect b="b" l="l" r="r" t="t"/>
                  <a:pathLst>
                    <a:path extrusionOk="0" h="4344" w="2804">
                      <a:moveTo>
                        <a:pt x="2606" y="1"/>
                      </a:moveTo>
                      <a:lnTo>
                        <a:pt x="2211" y="80"/>
                      </a:lnTo>
                      <a:lnTo>
                        <a:pt x="1777" y="119"/>
                      </a:lnTo>
                      <a:lnTo>
                        <a:pt x="1382" y="238"/>
                      </a:lnTo>
                      <a:lnTo>
                        <a:pt x="987" y="395"/>
                      </a:lnTo>
                      <a:lnTo>
                        <a:pt x="790" y="1067"/>
                      </a:lnTo>
                      <a:lnTo>
                        <a:pt x="553" y="1975"/>
                      </a:lnTo>
                      <a:lnTo>
                        <a:pt x="277" y="2883"/>
                      </a:lnTo>
                      <a:lnTo>
                        <a:pt x="158" y="3317"/>
                      </a:lnTo>
                      <a:lnTo>
                        <a:pt x="1" y="3712"/>
                      </a:lnTo>
                      <a:lnTo>
                        <a:pt x="672" y="4028"/>
                      </a:lnTo>
                      <a:lnTo>
                        <a:pt x="1264" y="4264"/>
                      </a:lnTo>
                      <a:lnTo>
                        <a:pt x="1540" y="4343"/>
                      </a:lnTo>
                      <a:lnTo>
                        <a:pt x="1738" y="4343"/>
                      </a:lnTo>
                      <a:lnTo>
                        <a:pt x="1856" y="4225"/>
                      </a:lnTo>
                      <a:lnTo>
                        <a:pt x="2014" y="4028"/>
                      </a:lnTo>
                      <a:lnTo>
                        <a:pt x="2211" y="3514"/>
                      </a:lnTo>
                      <a:lnTo>
                        <a:pt x="2448" y="2922"/>
                      </a:lnTo>
                      <a:lnTo>
                        <a:pt x="2646" y="2251"/>
                      </a:lnTo>
                      <a:lnTo>
                        <a:pt x="2764" y="1580"/>
                      </a:lnTo>
                      <a:lnTo>
                        <a:pt x="2804" y="948"/>
                      </a:lnTo>
                      <a:lnTo>
                        <a:pt x="2804" y="632"/>
                      </a:lnTo>
                      <a:lnTo>
                        <a:pt x="2764" y="395"/>
                      </a:lnTo>
                      <a:lnTo>
                        <a:pt x="2725" y="198"/>
                      </a:lnTo>
                      <a:lnTo>
                        <a:pt x="260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616125" y="2446900"/>
                  <a:ext cx="70100" cy="108600"/>
                </a:xfrm>
                <a:custGeom>
                  <a:rect b="b" l="l" r="r" t="t"/>
                  <a:pathLst>
                    <a:path extrusionOk="0" fill="none" h="4344" w="2804">
                      <a:moveTo>
                        <a:pt x="987" y="395"/>
                      </a:moveTo>
                      <a:lnTo>
                        <a:pt x="987" y="395"/>
                      </a:lnTo>
                      <a:lnTo>
                        <a:pt x="1382" y="238"/>
                      </a:lnTo>
                      <a:lnTo>
                        <a:pt x="1777" y="119"/>
                      </a:lnTo>
                      <a:lnTo>
                        <a:pt x="2211" y="80"/>
                      </a:lnTo>
                      <a:lnTo>
                        <a:pt x="2606" y="1"/>
                      </a:lnTo>
                      <a:lnTo>
                        <a:pt x="2606" y="1"/>
                      </a:lnTo>
                      <a:lnTo>
                        <a:pt x="2725" y="198"/>
                      </a:lnTo>
                      <a:lnTo>
                        <a:pt x="2764" y="395"/>
                      </a:lnTo>
                      <a:lnTo>
                        <a:pt x="2804" y="632"/>
                      </a:lnTo>
                      <a:lnTo>
                        <a:pt x="2804" y="948"/>
                      </a:lnTo>
                      <a:lnTo>
                        <a:pt x="2764" y="1580"/>
                      </a:lnTo>
                      <a:lnTo>
                        <a:pt x="2646" y="2251"/>
                      </a:lnTo>
                      <a:lnTo>
                        <a:pt x="2448" y="2922"/>
                      </a:lnTo>
                      <a:lnTo>
                        <a:pt x="2211" y="3514"/>
                      </a:lnTo>
                      <a:lnTo>
                        <a:pt x="2014" y="4028"/>
                      </a:lnTo>
                      <a:lnTo>
                        <a:pt x="1856" y="4225"/>
                      </a:lnTo>
                      <a:lnTo>
                        <a:pt x="1738" y="4343"/>
                      </a:lnTo>
                      <a:lnTo>
                        <a:pt x="1738" y="4343"/>
                      </a:lnTo>
                      <a:lnTo>
                        <a:pt x="1540" y="4343"/>
                      </a:lnTo>
                      <a:lnTo>
                        <a:pt x="1264" y="4264"/>
                      </a:lnTo>
                      <a:lnTo>
                        <a:pt x="672" y="4028"/>
                      </a:lnTo>
                      <a:lnTo>
                        <a:pt x="1" y="3712"/>
                      </a:lnTo>
                      <a:lnTo>
                        <a:pt x="1" y="3712"/>
                      </a:lnTo>
                      <a:lnTo>
                        <a:pt x="158" y="3317"/>
                      </a:lnTo>
                      <a:lnTo>
                        <a:pt x="277" y="2883"/>
                      </a:lnTo>
                      <a:lnTo>
                        <a:pt x="553" y="1975"/>
                      </a:lnTo>
                      <a:lnTo>
                        <a:pt x="790" y="1067"/>
                      </a:lnTo>
                      <a:lnTo>
                        <a:pt x="987" y="39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238125" y="2075800"/>
                  <a:ext cx="428350" cy="511275"/>
                </a:xfrm>
                <a:custGeom>
                  <a:rect b="b" l="l" r="r" t="t"/>
                  <a:pathLst>
                    <a:path extrusionOk="0" h="20451" w="17134">
                      <a:moveTo>
                        <a:pt x="5882" y="13818"/>
                      </a:moveTo>
                      <a:lnTo>
                        <a:pt x="5922" y="13884"/>
                      </a:lnTo>
                      <a:lnTo>
                        <a:pt x="5922" y="13884"/>
                      </a:lnTo>
                      <a:lnTo>
                        <a:pt x="5882" y="13858"/>
                      </a:lnTo>
                      <a:lnTo>
                        <a:pt x="5843" y="13818"/>
                      </a:lnTo>
                      <a:close/>
                      <a:moveTo>
                        <a:pt x="3553" y="1"/>
                      </a:moveTo>
                      <a:lnTo>
                        <a:pt x="3000" y="1738"/>
                      </a:lnTo>
                      <a:lnTo>
                        <a:pt x="2448" y="3475"/>
                      </a:lnTo>
                      <a:lnTo>
                        <a:pt x="1934" y="5212"/>
                      </a:lnTo>
                      <a:lnTo>
                        <a:pt x="1421" y="6988"/>
                      </a:lnTo>
                      <a:lnTo>
                        <a:pt x="947" y="8765"/>
                      </a:lnTo>
                      <a:lnTo>
                        <a:pt x="513" y="10620"/>
                      </a:lnTo>
                      <a:lnTo>
                        <a:pt x="316" y="11568"/>
                      </a:lnTo>
                      <a:lnTo>
                        <a:pt x="158" y="12555"/>
                      </a:lnTo>
                      <a:lnTo>
                        <a:pt x="0" y="13700"/>
                      </a:lnTo>
                      <a:lnTo>
                        <a:pt x="0" y="14055"/>
                      </a:lnTo>
                      <a:lnTo>
                        <a:pt x="0" y="14410"/>
                      </a:lnTo>
                      <a:lnTo>
                        <a:pt x="0" y="14608"/>
                      </a:lnTo>
                      <a:lnTo>
                        <a:pt x="0" y="14845"/>
                      </a:lnTo>
                      <a:lnTo>
                        <a:pt x="79" y="15397"/>
                      </a:lnTo>
                      <a:lnTo>
                        <a:pt x="118" y="15674"/>
                      </a:lnTo>
                      <a:lnTo>
                        <a:pt x="118" y="15713"/>
                      </a:lnTo>
                      <a:lnTo>
                        <a:pt x="316" y="16187"/>
                      </a:lnTo>
                      <a:lnTo>
                        <a:pt x="513" y="16661"/>
                      </a:lnTo>
                      <a:lnTo>
                        <a:pt x="790" y="17095"/>
                      </a:lnTo>
                      <a:lnTo>
                        <a:pt x="1066" y="17490"/>
                      </a:lnTo>
                      <a:lnTo>
                        <a:pt x="1382" y="17845"/>
                      </a:lnTo>
                      <a:lnTo>
                        <a:pt x="1698" y="18161"/>
                      </a:lnTo>
                      <a:lnTo>
                        <a:pt x="2013" y="18477"/>
                      </a:lnTo>
                      <a:lnTo>
                        <a:pt x="2369" y="18714"/>
                      </a:lnTo>
                      <a:lnTo>
                        <a:pt x="3000" y="19108"/>
                      </a:lnTo>
                      <a:lnTo>
                        <a:pt x="3593" y="19424"/>
                      </a:lnTo>
                      <a:lnTo>
                        <a:pt x="4264" y="19661"/>
                      </a:lnTo>
                      <a:lnTo>
                        <a:pt x="4935" y="19859"/>
                      </a:lnTo>
                      <a:lnTo>
                        <a:pt x="6001" y="20135"/>
                      </a:lnTo>
                      <a:lnTo>
                        <a:pt x="7067" y="20293"/>
                      </a:lnTo>
                      <a:lnTo>
                        <a:pt x="8172" y="20411"/>
                      </a:lnTo>
                      <a:lnTo>
                        <a:pt x="9278" y="20451"/>
                      </a:lnTo>
                      <a:lnTo>
                        <a:pt x="10265" y="20451"/>
                      </a:lnTo>
                      <a:lnTo>
                        <a:pt x="11252" y="20411"/>
                      </a:lnTo>
                      <a:lnTo>
                        <a:pt x="12239" y="20372"/>
                      </a:lnTo>
                      <a:lnTo>
                        <a:pt x="13226" y="20293"/>
                      </a:lnTo>
                      <a:lnTo>
                        <a:pt x="15160" y="20095"/>
                      </a:lnTo>
                      <a:lnTo>
                        <a:pt x="16107" y="19937"/>
                      </a:lnTo>
                      <a:lnTo>
                        <a:pt x="17134" y="19780"/>
                      </a:lnTo>
                      <a:lnTo>
                        <a:pt x="16265" y="14568"/>
                      </a:lnTo>
                      <a:lnTo>
                        <a:pt x="15476" y="14647"/>
                      </a:lnTo>
                      <a:lnTo>
                        <a:pt x="14607" y="14726"/>
                      </a:lnTo>
                      <a:lnTo>
                        <a:pt x="13739" y="14805"/>
                      </a:lnTo>
                      <a:lnTo>
                        <a:pt x="12870" y="14845"/>
                      </a:lnTo>
                      <a:lnTo>
                        <a:pt x="11212" y="14845"/>
                      </a:lnTo>
                      <a:lnTo>
                        <a:pt x="9514" y="14766"/>
                      </a:lnTo>
                      <a:lnTo>
                        <a:pt x="8804" y="14687"/>
                      </a:lnTo>
                      <a:lnTo>
                        <a:pt x="8054" y="14608"/>
                      </a:lnTo>
                      <a:lnTo>
                        <a:pt x="7343" y="14450"/>
                      </a:lnTo>
                      <a:lnTo>
                        <a:pt x="6632" y="14252"/>
                      </a:lnTo>
                      <a:lnTo>
                        <a:pt x="6238" y="14095"/>
                      </a:lnTo>
                      <a:lnTo>
                        <a:pt x="6124" y="14019"/>
                      </a:lnTo>
                      <a:lnTo>
                        <a:pt x="6124" y="14019"/>
                      </a:lnTo>
                      <a:lnTo>
                        <a:pt x="6198" y="13621"/>
                      </a:lnTo>
                      <a:lnTo>
                        <a:pt x="6356" y="12871"/>
                      </a:lnTo>
                      <a:lnTo>
                        <a:pt x="6554" y="12081"/>
                      </a:lnTo>
                      <a:lnTo>
                        <a:pt x="7027" y="10462"/>
                      </a:lnTo>
                      <a:lnTo>
                        <a:pt x="7541" y="8844"/>
                      </a:lnTo>
                      <a:lnTo>
                        <a:pt x="8133" y="7225"/>
                      </a:lnTo>
                      <a:lnTo>
                        <a:pt x="8685" y="5567"/>
                      </a:lnTo>
                      <a:lnTo>
                        <a:pt x="9909" y="2330"/>
                      </a:lnTo>
                      <a:lnTo>
                        <a:pt x="3553"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238125" y="2075800"/>
                  <a:ext cx="428350" cy="511275"/>
                </a:xfrm>
                <a:custGeom>
                  <a:rect b="b" l="l" r="r" t="t"/>
                  <a:pathLst>
                    <a:path extrusionOk="0" fill="none" h="20451" w="17134">
                      <a:moveTo>
                        <a:pt x="9909" y="2330"/>
                      </a:moveTo>
                      <a:lnTo>
                        <a:pt x="9909" y="2330"/>
                      </a:lnTo>
                      <a:lnTo>
                        <a:pt x="8685" y="5567"/>
                      </a:lnTo>
                      <a:lnTo>
                        <a:pt x="8685" y="5567"/>
                      </a:lnTo>
                      <a:lnTo>
                        <a:pt x="8133" y="7225"/>
                      </a:lnTo>
                      <a:lnTo>
                        <a:pt x="7541" y="8844"/>
                      </a:lnTo>
                      <a:lnTo>
                        <a:pt x="7541" y="8844"/>
                      </a:lnTo>
                      <a:lnTo>
                        <a:pt x="7027" y="10462"/>
                      </a:lnTo>
                      <a:lnTo>
                        <a:pt x="6554" y="12081"/>
                      </a:lnTo>
                      <a:lnTo>
                        <a:pt x="6554" y="12081"/>
                      </a:lnTo>
                      <a:lnTo>
                        <a:pt x="6356" y="12871"/>
                      </a:lnTo>
                      <a:lnTo>
                        <a:pt x="6198" y="13621"/>
                      </a:lnTo>
                      <a:lnTo>
                        <a:pt x="6198" y="13621"/>
                      </a:lnTo>
                      <a:lnTo>
                        <a:pt x="6080" y="14252"/>
                      </a:lnTo>
                      <a:lnTo>
                        <a:pt x="6080" y="14371"/>
                      </a:lnTo>
                      <a:lnTo>
                        <a:pt x="6080" y="14410"/>
                      </a:lnTo>
                      <a:lnTo>
                        <a:pt x="6080" y="14410"/>
                      </a:lnTo>
                      <a:lnTo>
                        <a:pt x="6080" y="14410"/>
                      </a:lnTo>
                      <a:lnTo>
                        <a:pt x="6080" y="14450"/>
                      </a:lnTo>
                      <a:lnTo>
                        <a:pt x="6080" y="14410"/>
                      </a:lnTo>
                      <a:lnTo>
                        <a:pt x="6080" y="14410"/>
                      </a:lnTo>
                      <a:lnTo>
                        <a:pt x="6040" y="14292"/>
                      </a:lnTo>
                      <a:lnTo>
                        <a:pt x="6001" y="14016"/>
                      </a:lnTo>
                      <a:lnTo>
                        <a:pt x="6001" y="14016"/>
                      </a:lnTo>
                      <a:lnTo>
                        <a:pt x="5882" y="13818"/>
                      </a:lnTo>
                      <a:lnTo>
                        <a:pt x="5882" y="13818"/>
                      </a:lnTo>
                      <a:lnTo>
                        <a:pt x="5843" y="13818"/>
                      </a:lnTo>
                      <a:lnTo>
                        <a:pt x="5882" y="13858"/>
                      </a:lnTo>
                      <a:lnTo>
                        <a:pt x="5882" y="13858"/>
                      </a:lnTo>
                      <a:lnTo>
                        <a:pt x="6238" y="14095"/>
                      </a:lnTo>
                      <a:lnTo>
                        <a:pt x="6632" y="14252"/>
                      </a:lnTo>
                      <a:lnTo>
                        <a:pt x="6632" y="14252"/>
                      </a:lnTo>
                      <a:lnTo>
                        <a:pt x="7343" y="14450"/>
                      </a:lnTo>
                      <a:lnTo>
                        <a:pt x="8054" y="14608"/>
                      </a:lnTo>
                      <a:lnTo>
                        <a:pt x="8804" y="14687"/>
                      </a:lnTo>
                      <a:lnTo>
                        <a:pt x="9514" y="14766"/>
                      </a:lnTo>
                      <a:lnTo>
                        <a:pt x="9514" y="14766"/>
                      </a:lnTo>
                      <a:lnTo>
                        <a:pt x="11212" y="14845"/>
                      </a:lnTo>
                      <a:lnTo>
                        <a:pt x="12870" y="14845"/>
                      </a:lnTo>
                      <a:lnTo>
                        <a:pt x="12870" y="14845"/>
                      </a:lnTo>
                      <a:lnTo>
                        <a:pt x="13739" y="14805"/>
                      </a:lnTo>
                      <a:lnTo>
                        <a:pt x="14607" y="14726"/>
                      </a:lnTo>
                      <a:lnTo>
                        <a:pt x="15476" y="14647"/>
                      </a:lnTo>
                      <a:lnTo>
                        <a:pt x="16265" y="14568"/>
                      </a:lnTo>
                      <a:lnTo>
                        <a:pt x="17134" y="19780"/>
                      </a:lnTo>
                      <a:lnTo>
                        <a:pt x="17134" y="19780"/>
                      </a:lnTo>
                      <a:lnTo>
                        <a:pt x="16107" y="19937"/>
                      </a:lnTo>
                      <a:lnTo>
                        <a:pt x="15160" y="20095"/>
                      </a:lnTo>
                      <a:lnTo>
                        <a:pt x="15160" y="20095"/>
                      </a:lnTo>
                      <a:lnTo>
                        <a:pt x="13226" y="20293"/>
                      </a:lnTo>
                      <a:lnTo>
                        <a:pt x="13226" y="20293"/>
                      </a:lnTo>
                      <a:lnTo>
                        <a:pt x="12239" y="20372"/>
                      </a:lnTo>
                      <a:lnTo>
                        <a:pt x="11252" y="20411"/>
                      </a:lnTo>
                      <a:lnTo>
                        <a:pt x="10265" y="20451"/>
                      </a:lnTo>
                      <a:lnTo>
                        <a:pt x="9278" y="20451"/>
                      </a:lnTo>
                      <a:lnTo>
                        <a:pt x="9278" y="20451"/>
                      </a:lnTo>
                      <a:lnTo>
                        <a:pt x="8172" y="20411"/>
                      </a:lnTo>
                      <a:lnTo>
                        <a:pt x="7067" y="20293"/>
                      </a:lnTo>
                      <a:lnTo>
                        <a:pt x="6001" y="20135"/>
                      </a:lnTo>
                      <a:lnTo>
                        <a:pt x="4935" y="19859"/>
                      </a:lnTo>
                      <a:lnTo>
                        <a:pt x="4935" y="19859"/>
                      </a:lnTo>
                      <a:lnTo>
                        <a:pt x="4264" y="19661"/>
                      </a:lnTo>
                      <a:lnTo>
                        <a:pt x="3593" y="19424"/>
                      </a:lnTo>
                      <a:lnTo>
                        <a:pt x="3000" y="19108"/>
                      </a:lnTo>
                      <a:lnTo>
                        <a:pt x="2369" y="18714"/>
                      </a:lnTo>
                      <a:lnTo>
                        <a:pt x="2369" y="18714"/>
                      </a:lnTo>
                      <a:lnTo>
                        <a:pt x="2013" y="18477"/>
                      </a:lnTo>
                      <a:lnTo>
                        <a:pt x="1698" y="18161"/>
                      </a:lnTo>
                      <a:lnTo>
                        <a:pt x="1382" y="17845"/>
                      </a:lnTo>
                      <a:lnTo>
                        <a:pt x="1066" y="17490"/>
                      </a:lnTo>
                      <a:lnTo>
                        <a:pt x="1066" y="17490"/>
                      </a:lnTo>
                      <a:lnTo>
                        <a:pt x="790" y="17095"/>
                      </a:lnTo>
                      <a:lnTo>
                        <a:pt x="513" y="16661"/>
                      </a:lnTo>
                      <a:lnTo>
                        <a:pt x="316" y="16187"/>
                      </a:lnTo>
                      <a:lnTo>
                        <a:pt x="118" y="15713"/>
                      </a:lnTo>
                      <a:lnTo>
                        <a:pt x="118" y="15674"/>
                      </a:lnTo>
                      <a:lnTo>
                        <a:pt x="118" y="15674"/>
                      </a:lnTo>
                      <a:lnTo>
                        <a:pt x="79" y="15397"/>
                      </a:lnTo>
                      <a:lnTo>
                        <a:pt x="79" y="15397"/>
                      </a:lnTo>
                      <a:lnTo>
                        <a:pt x="0" y="14845"/>
                      </a:lnTo>
                      <a:lnTo>
                        <a:pt x="0" y="14845"/>
                      </a:lnTo>
                      <a:lnTo>
                        <a:pt x="0" y="14608"/>
                      </a:lnTo>
                      <a:lnTo>
                        <a:pt x="0" y="14410"/>
                      </a:lnTo>
                      <a:lnTo>
                        <a:pt x="0" y="14055"/>
                      </a:lnTo>
                      <a:lnTo>
                        <a:pt x="0" y="13700"/>
                      </a:lnTo>
                      <a:lnTo>
                        <a:pt x="0" y="13700"/>
                      </a:lnTo>
                      <a:lnTo>
                        <a:pt x="158" y="12555"/>
                      </a:lnTo>
                      <a:lnTo>
                        <a:pt x="158" y="12555"/>
                      </a:lnTo>
                      <a:lnTo>
                        <a:pt x="316" y="11568"/>
                      </a:lnTo>
                      <a:lnTo>
                        <a:pt x="513" y="10620"/>
                      </a:lnTo>
                      <a:lnTo>
                        <a:pt x="513" y="10620"/>
                      </a:lnTo>
                      <a:lnTo>
                        <a:pt x="947" y="8765"/>
                      </a:lnTo>
                      <a:lnTo>
                        <a:pt x="1421" y="6988"/>
                      </a:lnTo>
                      <a:lnTo>
                        <a:pt x="1421" y="6988"/>
                      </a:lnTo>
                      <a:lnTo>
                        <a:pt x="1934" y="5212"/>
                      </a:lnTo>
                      <a:lnTo>
                        <a:pt x="2448" y="3475"/>
                      </a:lnTo>
                      <a:lnTo>
                        <a:pt x="2448" y="3475"/>
                      </a:lnTo>
                      <a:lnTo>
                        <a:pt x="3000" y="1738"/>
                      </a:lnTo>
                      <a:lnTo>
                        <a:pt x="3553" y="1"/>
                      </a:lnTo>
                      <a:lnTo>
                        <a:pt x="9909" y="233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238125" y="2075800"/>
                  <a:ext cx="428350" cy="511275"/>
                </a:xfrm>
                <a:custGeom>
                  <a:rect b="b" l="l" r="r" t="t"/>
                  <a:pathLst>
                    <a:path extrusionOk="0" h="20451" w="17134">
                      <a:moveTo>
                        <a:pt x="5882" y="13818"/>
                      </a:moveTo>
                      <a:lnTo>
                        <a:pt x="5922" y="13897"/>
                      </a:lnTo>
                      <a:lnTo>
                        <a:pt x="5882" y="13858"/>
                      </a:lnTo>
                      <a:lnTo>
                        <a:pt x="5843" y="13818"/>
                      </a:lnTo>
                      <a:close/>
                      <a:moveTo>
                        <a:pt x="3553" y="1"/>
                      </a:moveTo>
                      <a:lnTo>
                        <a:pt x="3000" y="1738"/>
                      </a:lnTo>
                      <a:lnTo>
                        <a:pt x="2448" y="3475"/>
                      </a:lnTo>
                      <a:lnTo>
                        <a:pt x="1934" y="5212"/>
                      </a:lnTo>
                      <a:lnTo>
                        <a:pt x="1421" y="6988"/>
                      </a:lnTo>
                      <a:lnTo>
                        <a:pt x="947" y="8765"/>
                      </a:lnTo>
                      <a:lnTo>
                        <a:pt x="513" y="10620"/>
                      </a:lnTo>
                      <a:lnTo>
                        <a:pt x="316" y="11568"/>
                      </a:lnTo>
                      <a:lnTo>
                        <a:pt x="158" y="12555"/>
                      </a:lnTo>
                      <a:lnTo>
                        <a:pt x="0" y="13700"/>
                      </a:lnTo>
                      <a:lnTo>
                        <a:pt x="0" y="14055"/>
                      </a:lnTo>
                      <a:lnTo>
                        <a:pt x="0" y="14410"/>
                      </a:lnTo>
                      <a:lnTo>
                        <a:pt x="0" y="14687"/>
                      </a:lnTo>
                      <a:lnTo>
                        <a:pt x="0" y="14845"/>
                      </a:lnTo>
                      <a:lnTo>
                        <a:pt x="79" y="15397"/>
                      </a:lnTo>
                      <a:lnTo>
                        <a:pt x="118" y="15674"/>
                      </a:lnTo>
                      <a:lnTo>
                        <a:pt x="118" y="15713"/>
                      </a:lnTo>
                      <a:lnTo>
                        <a:pt x="316" y="16187"/>
                      </a:lnTo>
                      <a:lnTo>
                        <a:pt x="513" y="16661"/>
                      </a:lnTo>
                      <a:lnTo>
                        <a:pt x="790" y="17095"/>
                      </a:lnTo>
                      <a:lnTo>
                        <a:pt x="1066" y="17490"/>
                      </a:lnTo>
                      <a:lnTo>
                        <a:pt x="1382" y="17845"/>
                      </a:lnTo>
                      <a:lnTo>
                        <a:pt x="1698" y="18161"/>
                      </a:lnTo>
                      <a:lnTo>
                        <a:pt x="2013" y="18477"/>
                      </a:lnTo>
                      <a:lnTo>
                        <a:pt x="2369" y="18714"/>
                      </a:lnTo>
                      <a:lnTo>
                        <a:pt x="3000" y="19108"/>
                      </a:lnTo>
                      <a:lnTo>
                        <a:pt x="3593" y="19424"/>
                      </a:lnTo>
                      <a:lnTo>
                        <a:pt x="4264" y="19661"/>
                      </a:lnTo>
                      <a:lnTo>
                        <a:pt x="4935" y="19859"/>
                      </a:lnTo>
                      <a:lnTo>
                        <a:pt x="6001" y="20135"/>
                      </a:lnTo>
                      <a:lnTo>
                        <a:pt x="7067" y="20293"/>
                      </a:lnTo>
                      <a:lnTo>
                        <a:pt x="8172" y="20411"/>
                      </a:lnTo>
                      <a:lnTo>
                        <a:pt x="9278" y="20451"/>
                      </a:lnTo>
                      <a:lnTo>
                        <a:pt x="9870" y="20451"/>
                      </a:lnTo>
                      <a:lnTo>
                        <a:pt x="11567" y="20411"/>
                      </a:lnTo>
                      <a:lnTo>
                        <a:pt x="13226" y="20293"/>
                      </a:lnTo>
                      <a:lnTo>
                        <a:pt x="15160" y="20095"/>
                      </a:lnTo>
                      <a:lnTo>
                        <a:pt x="16107" y="19937"/>
                      </a:lnTo>
                      <a:lnTo>
                        <a:pt x="17134" y="19780"/>
                      </a:lnTo>
                      <a:lnTo>
                        <a:pt x="17016" y="19029"/>
                      </a:lnTo>
                      <a:lnTo>
                        <a:pt x="16384" y="15121"/>
                      </a:lnTo>
                      <a:lnTo>
                        <a:pt x="16265" y="14568"/>
                      </a:lnTo>
                      <a:lnTo>
                        <a:pt x="15476" y="14647"/>
                      </a:lnTo>
                      <a:lnTo>
                        <a:pt x="14607" y="14726"/>
                      </a:lnTo>
                      <a:lnTo>
                        <a:pt x="13739" y="14805"/>
                      </a:lnTo>
                      <a:lnTo>
                        <a:pt x="12870" y="14845"/>
                      </a:lnTo>
                      <a:lnTo>
                        <a:pt x="10778" y="14845"/>
                      </a:lnTo>
                      <a:lnTo>
                        <a:pt x="9791" y="14805"/>
                      </a:lnTo>
                      <a:lnTo>
                        <a:pt x="9514" y="14766"/>
                      </a:lnTo>
                      <a:lnTo>
                        <a:pt x="8804" y="14687"/>
                      </a:lnTo>
                      <a:lnTo>
                        <a:pt x="8054" y="14608"/>
                      </a:lnTo>
                      <a:lnTo>
                        <a:pt x="7343" y="14450"/>
                      </a:lnTo>
                      <a:lnTo>
                        <a:pt x="6632" y="14252"/>
                      </a:lnTo>
                      <a:lnTo>
                        <a:pt x="6356" y="14134"/>
                      </a:lnTo>
                      <a:lnTo>
                        <a:pt x="6119" y="14016"/>
                      </a:lnTo>
                      <a:lnTo>
                        <a:pt x="6198" y="13621"/>
                      </a:lnTo>
                      <a:lnTo>
                        <a:pt x="6356" y="12871"/>
                      </a:lnTo>
                      <a:lnTo>
                        <a:pt x="6554" y="12081"/>
                      </a:lnTo>
                      <a:lnTo>
                        <a:pt x="7027" y="10462"/>
                      </a:lnTo>
                      <a:lnTo>
                        <a:pt x="7541" y="8844"/>
                      </a:lnTo>
                      <a:lnTo>
                        <a:pt x="8133" y="7225"/>
                      </a:lnTo>
                      <a:lnTo>
                        <a:pt x="8685" y="5567"/>
                      </a:lnTo>
                      <a:lnTo>
                        <a:pt x="9909" y="2330"/>
                      </a:lnTo>
                      <a:lnTo>
                        <a:pt x="3672" y="40"/>
                      </a:lnTo>
                      <a:lnTo>
                        <a:pt x="3553" y="1"/>
                      </a:lnTo>
                      <a:close/>
                    </a:path>
                  </a:pathLst>
                </a:custGeom>
                <a:solidFill>
                  <a:srgbClr val="DEEA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390100" y="2436050"/>
                  <a:ext cx="25" cy="1000"/>
                </a:xfrm>
                <a:custGeom>
                  <a:rect b="b" l="l" r="r" t="t"/>
                  <a:pathLst>
                    <a:path extrusionOk="0" fill="none" h="40" w="1">
                      <a:moveTo>
                        <a:pt x="1" y="40"/>
                      </a:moveTo>
                      <a:lnTo>
                        <a:pt x="1" y="0"/>
                      </a:lnTo>
                      <a:lnTo>
                        <a:pt x="1" y="0"/>
                      </a:lnTo>
                      <a:lnTo>
                        <a:pt x="1" y="0"/>
                      </a:lnTo>
                      <a:lnTo>
                        <a:pt x="1" y="4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390100" y="2436050"/>
                  <a:ext cx="25" cy="1000"/>
                </a:xfrm>
                <a:custGeom>
                  <a:rect b="b" l="l" r="r" t="t"/>
                  <a:pathLst>
                    <a:path extrusionOk="0" fill="none" h="40" w="1">
                      <a:moveTo>
                        <a:pt x="1" y="40"/>
                      </a:moveTo>
                      <a:lnTo>
                        <a:pt x="1" y="0"/>
                      </a:lnTo>
                      <a:lnTo>
                        <a:pt x="1" y="0"/>
                      </a:lnTo>
                      <a:lnTo>
                        <a:pt x="1" y="0"/>
                      </a:lnTo>
                      <a:lnTo>
                        <a:pt x="1" y="4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384175" y="2421250"/>
                  <a:ext cx="2000" cy="2000"/>
                </a:xfrm>
                <a:custGeom>
                  <a:rect b="b" l="l" r="r" t="t"/>
                  <a:pathLst>
                    <a:path extrusionOk="0" fill="none" h="80" w="80">
                      <a:moveTo>
                        <a:pt x="1" y="0"/>
                      </a:moveTo>
                      <a:lnTo>
                        <a:pt x="1" y="0"/>
                      </a:lnTo>
                      <a:lnTo>
                        <a:pt x="1" y="0"/>
                      </a:lnTo>
                      <a:lnTo>
                        <a:pt x="1" y="0"/>
                      </a:lnTo>
                      <a:lnTo>
                        <a:pt x="40" y="0"/>
                      </a:lnTo>
                      <a:lnTo>
                        <a:pt x="40" y="0"/>
                      </a:lnTo>
                      <a:lnTo>
                        <a:pt x="80" y="79"/>
                      </a:lnTo>
                      <a:lnTo>
                        <a:pt x="80" y="79"/>
                      </a:lnTo>
                      <a:lnTo>
                        <a:pt x="80" y="79"/>
                      </a:lnTo>
                      <a:lnTo>
                        <a:pt x="80" y="79"/>
                      </a:lnTo>
                      <a:lnTo>
                        <a:pt x="40" y="40"/>
                      </a:lnTo>
                      <a:lnTo>
                        <a:pt x="40" y="4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238125" y="2075800"/>
                  <a:ext cx="428350" cy="511275"/>
                </a:xfrm>
                <a:custGeom>
                  <a:rect b="b" l="l" r="r" t="t"/>
                  <a:pathLst>
                    <a:path extrusionOk="0" fill="none" h="20451" w="17134">
                      <a:moveTo>
                        <a:pt x="3553" y="1"/>
                      </a:moveTo>
                      <a:lnTo>
                        <a:pt x="3553" y="1"/>
                      </a:lnTo>
                      <a:lnTo>
                        <a:pt x="3000" y="1738"/>
                      </a:lnTo>
                      <a:lnTo>
                        <a:pt x="2448" y="3475"/>
                      </a:lnTo>
                      <a:lnTo>
                        <a:pt x="2448" y="3475"/>
                      </a:lnTo>
                      <a:lnTo>
                        <a:pt x="1934" y="5212"/>
                      </a:lnTo>
                      <a:lnTo>
                        <a:pt x="1421" y="6988"/>
                      </a:lnTo>
                      <a:lnTo>
                        <a:pt x="1421" y="6988"/>
                      </a:lnTo>
                      <a:lnTo>
                        <a:pt x="947" y="8765"/>
                      </a:lnTo>
                      <a:lnTo>
                        <a:pt x="513" y="10620"/>
                      </a:lnTo>
                      <a:lnTo>
                        <a:pt x="513" y="10620"/>
                      </a:lnTo>
                      <a:lnTo>
                        <a:pt x="316" y="11568"/>
                      </a:lnTo>
                      <a:lnTo>
                        <a:pt x="158" y="12555"/>
                      </a:lnTo>
                      <a:lnTo>
                        <a:pt x="158" y="12555"/>
                      </a:lnTo>
                      <a:lnTo>
                        <a:pt x="0" y="13700"/>
                      </a:lnTo>
                      <a:lnTo>
                        <a:pt x="0" y="14055"/>
                      </a:lnTo>
                      <a:lnTo>
                        <a:pt x="0" y="14410"/>
                      </a:lnTo>
                      <a:lnTo>
                        <a:pt x="0" y="14410"/>
                      </a:lnTo>
                      <a:lnTo>
                        <a:pt x="0" y="14410"/>
                      </a:lnTo>
                      <a:lnTo>
                        <a:pt x="0" y="14687"/>
                      </a:lnTo>
                      <a:lnTo>
                        <a:pt x="0" y="14687"/>
                      </a:lnTo>
                      <a:lnTo>
                        <a:pt x="0" y="14845"/>
                      </a:lnTo>
                      <a:lnTo>
                        <a:pt x="0" y="14845"/>
                      </a:lnTo>
                      <a:lnTo>
                        <a:pt x="79" y="15397"/>
                      </a:lnTo>
                      <a:lnTo>
                        <a:pt x="79" y="15397"/>
                      </a:lnTo>
                      <a:lnTo>
                        <a:pt x="118" y="15674"/>
                      </a:lnTo>
                      <a:lnTo>
                        <a:pt x="118" y="15713"/>
                      </a:lnTo>
                      <a:lnTo>
                        <a:pt x="118" y="15713"/>
                      </a:lnTo>
                      <a:lnTo>
                        <a:pt x="316" y="16187"/>
                      </a:lnTo>
                      <a:lnTo>
                        <a:pt x="513" y="16661"/>
                      </a:lnTo>
                      <a:lnTo>
                        <a:pt x="790" y="17095"/>
                      </a:lnTo>
                      <a:lnTo>
                        <a:pt x="1066" y="17490"/>
                      </a:lnTo>
                      <a:lnTo>
                        <a:pt x="1066" y="17490"/>
                      </a:lnTo>
                      <a:lnTo>
                        <a:pt x="1382" y="17845"/>
                      </a:lnTo>
                      <a:lnTo>
                        <a:pt x="1698" y="18161"/>
                      </a:lnTo>
                      <a:lnTo>
                        <a:pt x="2013" y="18477"/>
                      </a:lnTo>
                      <a:lnTo>
                        <a:pt x="2369" y="18714"/>
                      </a:lnTo>
                      <a:lnTo>
                        <a:pt x="2369" y="18714"/>
                      </a:lnTo>
                      <a:lnTo>
                        <a:pt x="3000" y="19108"/>
                      </a:lnTo>
                      <a:lnTo>
                        <a:pt x="3593" y="19424"/>
                      </a:lnTo>
                      <a:lnTo>
                        <a:pt x="4264" y="19661"/>
                      </a:lnTo>
                      <a:lnTo>
                        <a:pt x="4935" y="19859"/>
                      </a:lnTo>
                      <a:lnTo>
                        <a:pt x="4935" y="19859"/>
                      </a:lnTo>
                      <a:lnTo>
                        <a:pt x="6001" y="20135"/>
                      </a:lnTo>
                      <a:lnTo>
                        <a:pt x="7067" y="20293"/>
                      </a:lnTo>
                      <a:lnTo>
                        <a:pt x="8172" y="20411"/>
                      </a:lnTo>
                      <a:lnTo>
                        <a:pt x="9278" y="20451"/>
                      </a:lnTo>
                      <a:lnTo>
                        <a:pt x="9278" y="20451"/>
                      </a:lnTo>
                      <a:lnTo>
                        <a:pt x="9870" y="20451"/>
                      </a:lnTo>
                      <a:lnTo>
                        <a:pt x="9870" y="20451"/>
                      </a:lnTo>
                      <a:lnTo>
                        <a:pt x="11567" y="20411"/>
                      </a:lnTo>
                      <a:lnTo>
                        <a:pt x="13226" y="20293"/>
                      </a:lnTo>
                      <a:lnTo>
                        <a:pt x="13226" y="20293"/>
                      </a:lnTo>
                      <a:lnTo>
                        <a:pt x="15160" y="20095"/>
                      </a:lnTo>
                      <a:lnTo>
                        <a:pt x="16107" y="19937"/>
                      </a:lnTo>
                      <a:lnTo>
                        <a:pt x="16107" y="19937"/>
                      </a:lnTo>
                      <a:lnTo>
                        <a:pt x="17134" y="19780"/>
                      </a:lnTo>
                      <a:lnTo>
                        <a:pt x="17016" y="19029"/>
                      </a:lnTo>
                      <a:lnTo>
                        <a:pt x="16384" y="15121"/>
                      </a:lnTo>
                      <a:lnTo>
                        <a:pt x="16265" y="14568"/>
                      </a:lnTo>
                      <a:lnTo>
                        <a:pt x="15476" y="14647"/>
                      </a:lnTo>
                      <a:lnTo>
                        <a:pt x="14607" y="14726"/>
                      </a:lnTo>
                      <a:lnTo>
                        <a:pt x="14607" y="14726"/>
                      </a:lnTo>
                      <a:lnTo>
                        <a:pt x="13739" y="14805"/>
                      </a:lnTo>
                      <a:lnTo>
                        <a:pt x="12870" y="14845"/>
                      </a:lnTo>
                      <a:lnTo>
                        <a:pt x="12870" y="14845"/>
                      </a:lnTo>
                      <a:lnTo>
                        <a:pt x="11725" y="14845"/>
                      </a:lnTo>
                      <a:lnTo>
                        <a:pt x="11725" y="14845"/>
                      </a:lnTo>
                      <a:lnTo>
                        <a:pt x="10778" y="14845"/>
                      </a:lnTo>
                      <a:lnTo>
                        <a:pt x="9791" y="14805"/>
                      </a:lnTo>
                      <a:lnTo>
                        <a:pt x="9791" y="14805"/>
                      </a:lnTo>
                      <a:lnTo>
                        <a:pt x="9514" y="14766"/>
                      </a:lnTo>
                      <a:lnTo>
                        <a:pt x="9514" y="14766"/>
                      </a:lnTo>
                      <a:lnTo>
                        <a:pt x="8804" y="14687"/>
                      </a:lnTo>
                      <a:lnTo>
                        <a:pt x="8054" y="14608"/>
                      </a:lnTo>
                      <a:lnTo>
                        <a:pt x="7343" y="14450"/>
                      </a:lnTo>
                      <a:lnTo>
                        <a:pt x="6632" y="14252"/>
                      </a:lnTo>
                      <a:lnTo>
                        <a:pt x="6632" y="14252"/>
                      </a:lnTo>
                      <a:lnTo>
                        <a:pt x="6356" y="14134"/>
                      </a:lnTo>
                      <a:lnTo>
                        <a:pt x="6119" y="14016"/>
                      </a:lnTo>
                      <a:lnTo>
                        <a:pt x="6119" y="14016"/>
                      </a:lnTo>
                      <a:lnTo>
                        <a:pt x="6119" y="14016"/>
                      </a:lnTo>
                      <a:lnTo>
                        <a:pt x="6119" y="14016"/>
                      </a:lnTo>
                      <a:lnTo>
                        <a:pt x="6198" y="13621"/>
                      </a:lnTo>
                      <a:lnTo>
                        <a:pt x="6198" y="13621"/>
                      </a:lnTo>
                      <a:lnTo>
                        <a:pt x="6356" y="12871"/>
                      </a:lnTo>
                      <a:lnTo>
                        <a:pt x="6554" y="12081"/>
                      </a:lnTo>
                      <a:lnTo>
                        <a:pt x="6554" y="12081"/>
                      </a:lnTo>
                      <a:lnTo>
                        <a:pt x="7027" y="10462"/>
                      </a:lnTo>
                      <a:lnTo>
                        <a:pt x="7541" y="8844"/>
                      </a:lnTo>
                      <a:lnTo>
                        <a:pt x="7541" y="8844"/>
                      </a:lnTo>
                      <a:lnTo>
                        <a:pt x="8133" y="7225"/>
                      </a:lnTo>
                      <a:lnTo>
                        <a:pt x="8685" y="5567"/>
                      </a:lnTo>
                      <a:lnTo>
                        <a:pt x="8685" y="5567"/>
                      </a:lnTo>
                      <a:lnTo>
                        <a:pt x="9909" y="2330"/>
                      </a:lnTo>
                      <a:lnTo>
                        <a:pt x="3672" y="40"/>
                      </a:lnTo>
                      <a:lnTo>
                        <a:pt x="355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1"/>
              <p:cNvGrpSpPr/>
              <p:nvPr/>
            </p:nvGrpSpPr>
            <p:grpSpPr>
              <a:xfrm>
                <a:off x="3597825" y="2083700"/>
                <a:ext cx="2240450" cy="2317450"/>
                <a:chOff x="5141425" y="2083700"/>
                <a:chExt cx="2240450" cy="2317450"/>
              </a:xfrm>
            </p:grpSpPr>
            <p:sp>
              <p:nvSpPr>
                <p:cNvPr id="272" name="Google Shape;272;p1"/>
                <p:cNvSpPr/>
                <p:nvPr/>
              </p:nvSpPr>
              <p:spPr>
                <a:xfrm>
                  <a:off x="5602350" y="4208650"/>
                  <a:ext cx="1116300" cy="192500"/>
                </a:xfrm>
                <a:custGeom>
                  <a:rect b="b" l="l" r="r" t="t"/>
                  <a:pathLst>
                    <a:path extrusionOk="0" h="7700" w="44652">
                      <a:moveTo>
                        <a:pt x="22069" y="1"/>
                      </a:moveTo>
                      <a:lnTo>
                        <a:pt x="21832" y="40"/>
                      </a:lnTo>
                      <a:lnTo>
                        <a:pt x="21595" y="119"/>
                      </a:lnTo>
                      <a:lnTo>
                        <a:pt x="21398" y="198"/>
                      </a:lnTo>
                      <a:lnTo>
                        <a:pt x="20292" y="791"/>
                      </a:lnTo>
                      <a:lnTo>
                        <a:pt x="19187" y="1304"/>
                      </a:lnTo>
                      <a:lnTo>
                        <a:pt x="18082" y="1817"/>
                      </a:lnTo>
                      <a:lnTo>
                        <a:pt x="16937" y="2251"/>
                      </a:lnTo>
                      <a:lnTo>
                        <a:pt x="15792" y="2686"/>
                      </a:lnTo>
                      <a:lnTo>
                        <a:pt x="14647" y="3080"/>
                      </a:lnTo>
                      <a:lnTo>
                        <a:pt x="13502" y="3436"/>
                      </a:lnTo>
                      <a:lnTo>
                        <a:pt x="12318" y="3751"/>
                      </a:lnTo>
                      <a:lnTo>
                        <a:pt x="11133" y="4028"/>
                      </a:lnTo>
                      <a:lnTo>
                        <a:pt x="9949" y="4265"/>
                      </a:lnTo>
                      <a:lnTo>
                        <a:pt x="8725" y="4462"/>
                      </a:lnTo>
                      <a:lnTo>
                        <a:pt x="7541" y="4620"/>
                      </a:lnTo>
                      <a:lnTo>
                        <a:pt x="6317" y="4778"/>
                      </a:lnTo>
                      <a:lnTo>
                        <a:pt x="5093" y="4857"/>
                      </a:lnTo>
                      <a:lnTo>
                        <a:pt x="3909" y="4936"/>
                      </a:lnTo>
                      <a:lnTo>
                        <a:pt x="1382" y="4936"/>
                      </a:lnTo>
                      <a:lnTo>
                        <a:pt x="1106" y="4975"/>
                      </a:lnTo>
                      <a:lnTo>
                        <a:pt x="829" y="5054"/>
                      </a:lnTo>
                      <a:lnTo>
                        <a:pt x="592" y="5173"/>
                      </a:lnTo>
                      <a:lnTo>
                        <a:pt x="395" y="5331"/>
                      </a:lnTo>
                      <a:lnTo>
                        <a:pt x="237" y="5528"/>
                      </a:lnTo>
                      <a:lnTo>
                        <a:pt x="119" y="5765"/>
                      </a:lnTo>
                      <a:lnTo>
                        <a:pt x="40" y="6041"/>
                      </a:lnTo>
                      <a:lnTo>
                        <a:pt x="0" y="6318"/>
                      </a:lnTo>
                      <a:lnTo>
                        <a:pt x="40" y="6594"/>
                      </a:lnTo>
                      <a:lnTo>
                        <a:pt x="119" y="6831"/>
                      </a:lnTo>
                      <a:lnTo>
                        <a:pt x="237" y="7068"/>
                      </a:lnTo>
                      <a:lnTo>
                        <a:pt x="395" y="7305"/>
                      </a:lnTo>
                      <a:lnTo>
                        <a:pt x="592" y="7463"/>
                      </a:lnTo>
                      <a:lnTo>
                        <a:pt x="829" y="7581"/>
                      </a:lnTo>
                      <a:lnTo>
                        <a:pt x="1106" y="7660"/>
                      </a:lnTo>
                      <a:lnTo>
                        <a:pt x="1382" y="7699"/>
                      </a:lnTo>
                      <a:lnTo>
                        <a:pt x="42677" y="7699"/>
                      </a:lnTo>
                      <a:lnTo>
                        <a:pt x="43072" y="7660"/>
                      </a:lnTo>
                      <a:lnTo>
                        <a:pt x="43427" y="7541"/>
                      </a:lnTo>
                      <a:lnTo>
                        <a:pt x="43782" y="7344"/>
                      </a:lnTo>
                      <a:lnTo>
                        <a:pt x="44059" y="7107"/>
                      </a:lnTo>
                      <a:lnTo>
                        <a:pt x="44335" y="6791"/>
                      </a:lnTo>
                      <a:lnTo>
                        <a:pt x="44493" y="6476"/>
                      </a:lnTo>
                      <a:lnTo>
                        <a:pt x="44612" y="6081"/>
                      </a:lnTo>
                      <a:lnTo>
                        <a:pt x="44651" y="5686"/>
                      </a:lnTo>
                      <a:lnTo>
                        <a:pt x="44651" y="1975"/>
                      </a:lnTo>
                      <a:lnTo>
                        <a:pt x="44612" y="1580"/>
                      </a:lnTo>
                      <a:lnTo>
                        <a:pt x="44493" y="1185"/>
                      </a:lnTo>
                      <a:lnTo>
                        <a:pt x="44335" y="869"/>
                      </a:lnTo>
                      <a:lnTo>
                        <a:pt x="44059" y="554"/>
                      </a:lnTo>
                      <a:lnTo>
                        <a:pt x="43782" y="317"/>
                      </a:lnTo>
                      <a:lnTo>
                        <a:pt x="43427" y="119"/>
                      </a:lnTo>
                      <a:lnTo>
                        <a:pt x="43072" y="40"/>
                      </a:lnTo>
                      <a:lnTo>
                        <a:pt x="426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5602350" y="4208650"/>
                  <a:ext cx="1116300" cy="192500"/>
                </a:xfrm>
                <a:custGeom>
                  <a:rect b="b" l="l" r="r" t="t"/>
                  <a:pathLst>
                    <a:path extrusionOk="0" fill="none" h="7700" w="44652">
                      <a:moveTo>
                        <a:pt x="21398" y="198"/>
                      </a:moveTo>
                      <a:lnTo>
                        <a:pt x="21398" y="198"/>
                      </a:lnTo>
                      <a:lnTo>
                        <a:pt x="20292" y="791"/>
                      </a:lnTo>
                      <a:lnTo>
                        <a:pt x="19187" y="1304"/>
                      </a:lnTo>
                      <a:lnTo>
                        <a:pt x="18082" y="1817"/>
                      </a:lnTo>
                      <a:lnTo>
                        <a:pt x="16937" y="2251"/>
                      </a:lnTo>
                      <a:lnTo>
                        <a:pt x="15792" y="2686"/>
                      </a:lnTo>
                      <a:lnTo>
                        <a:pt x="14647" y="3080"/>
                      </a:lnTo>
                      <a:lnTo>
                        <a:pt x="13502" y="3436"/>
                      </a:lnTo>
                      <a:lnTo>
                        <a:pt x="12318" y="3751"/>
                      </a:lnTo>
                      <a:lnTo>
                        <a:pt x="11133" y="4028"/>
                      </a:lnTo>
                      <a:lnTo>
                        <a:pt x="9949" y="4265"/>
                      </a:lnTo>
                      <a:lnTo>
                        <a:pt x="8725" y="4462"/>
                      </a:lnTo>
                      <a:lnTo>
                        <a:pt x="7541" y="4620"/>
                      </a:lnTo>
                      <a:lnTo>
                        <a:pt x="6317" y="4778"/>
                      </a:lnTo>
                      <a:lnTo>
                        <a:pt x="5093" y="4857"/>
                      </a:lnTo>
                      <a:lnTo>
                        <a:pt x="3909" y="4936"/>
                      </a:lnTo>
                      <a:lnTo>
                        <a:pt x="2685" y="4936"/>
                      </a:lnTo>
                      <a:lnTo>
                        <a:pt x="1382" y="4936"/>
                      </a:lnTo>
                      <a:lnTo>
                        <a:pt x="1382" y="4936"/>
                      </a:lnTo>
                      <a:lnTo>
                        <a:pt x="1106" y="4975"/>
                      </a:lnTo>
                      <a:lnTo>
                        <a:pt x="829" y="5054"/>
                      </a:lnTo>
                      <a:lnTo>
                        <a:pt x="592" y="5173"/>
                      </a:lnTo>
                      <a:lnTo>
                        <a:pt x="395" y="5331"/>
                      </a:lnTo>
                      <a:lnTo>
                        <a:pt x="237" y="5528"/>
                      </a:lnTo>
                      <a:lnTo>
                        <a:pt x="119" y="5765"/>
                      </a:lnTo>
                      <a:lnTo>
                        <a:pt x="40" y="6041"/>
                      </a:lnTo>
                      <a:lnTo>
                        <a:pt x="0" y="6318"/>
                      </a:lnTo>
                      <a:lnTo>
                        <a:pt x="0" y="6318"/>
                      </a:lnTo>
                      <a:lnTo>
                        <a:pt x="40" y="6594"/>
                      </a:lnTo>
                      <a:lnTo>
                        <a:pt x="119" y="6831"/>
                      </a:lnTo>
                      <a:lnTo>
                        <a:pt x="237" y="7068"/>
                      </a:lnTo>
                      <a:lnTo>
                        <a:pt x="395" y="7305"/>
                      </a:lnTo>
                      <a:lnTo>
                        <a:pt x="592" y="7463"/>
                      </a:lnTo>
                      <a:lnTo>
                        <a:pt x="829" y="7581"/>
                      </a:lnTo>
                      <a:lnTo>
                        <a:pt x="1106" y="7660"/>
                      </a:lnTo>
                      <a:lnTo>
                        <a:pt x="1382" y="7699"/>
                      </a:lnTo>
                      <a:lnTo>
                        <a:pt x="42677" y="7699"/>
                      </a:lnTo>
                      <a:lnTo>
                        <a:pt x="42677" y="7699"/>
                      </a:lnTo>
                      <a:lnTo>
                        <a:pt x="43072" y="7660"/>
                      </a:lnTo>
                      <a:lnTo>
                        <a:pt x="43427" y="7541"/>
                      </a:lnTo>
                      <a:lnTo>
                        <a:pt x="43782" y="7344"/>
                      </a:lnTo>
                      <a:lnTo>
                        <a:pt x="44059" y="7107"/>
                      </a:lnTo>
                      <a:lnTo>
                        <a:pt x="44335" y="6791"/>
                      </a:lnTo>
                      <a:lnTo>
                        <a:pt x="44493" y="6476"/>
                      </a:lnTo>
                      <a:lnTo>
                        <a:pt x="44612" y="6081"/>
                      </a:lnTo>
                      <a:lnTo>
                        <a:pt x="44651" y="5686"/>
                      </a:lnTo>
                      <a:lnTo>
                        <a:pt x="44651" y="1975"/>
                      </a:lnTo>
                      <a:lnTo>
                        <a:pt x="44651" y="1975"/>
                      </a:lnTo>
                      <a:lnTo>
                        <a:pt x="44612" y="1580"/>
                      </a:lnTo>
                      <a:lnTo>
                        <a:pt x="44493" y="1185"/>
                      </a:lnTo>
                      <a:lnTo>
                        <a:pt x="44335" y="869"/>
                      </a:lnTo>
                      <a:lnTo>
                        <a:pt x="44059" y="554"/>
                      </a:lnTo>
                      <a:lnTo>
                        <a:pt x="43782" y="317"/>
                      </a:lnTo>
                      <a:lnTo>
                        <a:pt x="43427" y="119"/>
                      </a:lnTo>
                      <a:lnTo>
                        <a:pt x="43072" y="40"/>
                      </a:lnTo>
                      <a:lnTo>
                        <a:pt x="42677" y="1"/>
                      </a:lnTo>
                      <a:lnTo>
                        <a:pt x="22345" y="1"/>
                      </a:lnTo>
                      <a:lnTo>
                        <a:pt x="22345" y="1"/>
                      </a:lnTo>
                      <a:lnTo>
                        <a:pt x="22069" y="1"/>
                      </a:lnTo>
                      <a:lnTo>
                        <a:pt x="21832" y="40"/>
                      </a:lnTo>
                      <a:lnTo>
                        <a:pt x="21595" y="119"/>
                      </a:lnTo>
                      <a:lnTo>
                        <a:pt x="21398" y="19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6121500" y="3853350"/>
                  <a:ext cx="456000" cy="404675"/>
                </a:xfrm>
                <a:custGeom>
                  <a:rect b="b" l="l" r="r" t="t"/>
                  <a:pathLst>
                    <a:path extrusionOk="0" h="16187" w="18240">
                      <a:moveTo>
                        <a:pt x="2645" y="0"/>
                      </a:moveTo>
                      <a:lnTo>
                        <a:pt x="2408" y="40"/>
                      </a:lnTo>
                      <a:lnTo>
                        <a:pt x="2132" y="79"/>
                      </a:lnTo>
                      <a:lnTo>
                        <a:pt x="1895" y="119"/>
                      </a:lnTo>
                      <a:lnTo>
                        <a:pt x="1658" y="237"/>
                      </a:lnTo>
                      <a:lnTo>
                        <a:pt x="1421" y="316"/>
                      </a:lnTo>
                      <a:lnTo>
                        <a:pt x="1185" y="474"/>
                      </a:lnTo>
                      <a:lnTo>
                        <a:pt x="948" y="632"/>
                      </a:lnTo>
                      <a:lnTo>
                        <a:pt x="790" y="790"/>
                      </a:lnTo>
                      <a:lnTo>
                        <a:pt x="592" y="987"/>
                      </a:lnTo>
                      <a:lnTo>
                        <a:pt x="434" y="1224"/>
                      </a:lnTo>
                      <a:lnTo>
                        <a:pt x="316" y="1422"/>
                      </a:lnTo>
                      <a:lnTo>
                        <a:pt x="198" y="1659"/>
                      </a:lnTo>
                      <a:lnTo>
                        <a:pt x="119" y="1895"/>
                      </a:lnTo>
                      <a:lnTo>
                        <a:pt x="40" y="2132"/>
                      </a:lnTo>
                      <a:lnTo>
                        <a:pt x="0" y="2409"/>
                      </a:lnTo>
                      <a:lnTo>
                        <a:pt x="0" y="2646"/>
                      </a:lnTo>
                      <a:lnTo>
                        <a:pt x="0" y="2922"/>
                      </a:lnTo>
                      <a:lnTo>
                        <a:pt x="40" y="3198"/>
                      </a:lnTo>
                      <a:lnTo>
                        <a:pt x="119" y="3435"/>
                      </a:lnTo>
                      <a:lnTo>
                        <a:pt x="198" y="3711"/>
                      </a:lnTo>
                      <a:lnTo>
                        <a:pt x="4698" y="14529"/>
                      </a:lnTo>
                      <a:lnTo>
                        <a:pt x="4896" y="14884"/>
                      </a:lnTo>
                      <a:lnTo>
                        <a:pt x="5132" y="15200"/>
                      </a:lnTo>
                      <a:lnTo>
                        <a:pt x="5369" y="15516"/>
                      </a:lnTo>
                      <a:lnTo>
                        <a:pt x="5685" y="15753"/>
                      </a:lnTo>
                      <a:lnTo>
                        <a:pt x="6040" y="15911"/>
                      </a:lnTo>
                      <a:lnTo>
                        <a:pt x="6396" y="16068"/>
                      </a:lnTo>
                      <a:lnTo>
                        <a:pt x="6751" y="16147"/>
                      </a:lnTo>
                      <a:lnTo>
                        <a:pt x="7185" y="16187"/>
                      </a:lnTo>
                      <a:lnTo>
                        <a:pt x="15831" y="16187"/>
                      </a:lnTo>
                      <a:lnTo>
                        <a:pt x="16108" y="16147"/>
                      </a:lnTo>
                      <a:lnTo>
                        <a:pt x="16345" y="16068"/>
                      </a:lnTo>
                      <a:lnTo>
                        <a:pt x="16581" y="15990"/>
                      </a:lnTo>
                      <a:lnTo>
                        <a:pt x="16818" y="15871"/>
                      </a:lnTo>
                      <a:lnTo>
                        <a:pt x="17055" y="15713"/>
                      </a:lnTo>
                      <a:lnTo>
                        <a:pt x="17253" y="15555"/>
                      </a:lnTo>
                      <a:lnTo>
                        <a:pt x="17450" y="15397"/>
                      </a:lnTo>
                      <a:lnTo>
                        <a:pt x="17647" y="15200"/>
                      </a:lnTo>
                      <a:lnTo>
                        <a:pt x="17805" y="15003"/>
                      </a:lnTo>
                      <a:lnTo>
                        <a:pt x="17924" y="14766"/>
                      </a:lnTo>
                      <a:lnTo>
                        <a:pt x="18042" y="14529"/>
                      </a:lnTo>
                      <a:lnTo>
                        <a:pt x="18121" y="14292"/>
                      </a:lnTo>
                      <a:lnTo>
                        <a:pt x="18161" y="14055"/>
                      </a:lnTo>
                      <a:lnTo>
                        <a:pt x="18200" y="13818"/>
                      </a:lnTo>
                      <a:lnTo>
                        <a:pt x="18240" y="13542"/>
                      </a:lnTo>
                      <a:lnTo>
                        <a:pt x="18200" y="13305"/>
                      </a:lnTo>
                      <a:lnTo>
                        <a:pt x="18200" y="13029"/>
                      </a:lnTo>
                      <a:lnTo>
                        <a:pt x="18121" y="12752"/>
                      </a:lnTo>
                      <a:lnTo>
                        <a:pt x="18042" y="12515"/>
                      </a:lnTo>
                      <a:lnTo>
                        <a:pt x="13541" y="1659"/>
                      </a:lnTo>
                      <a:lnTo>
                        <a:pt x="13344" y="1303"/>
                      </a:lnTo>
                      <a:lnTo>
                        <a:pt x="13107" y="987"/>
                      </a:lnTo>
                      <a:lnTo>
                        <a:pt x="12831" y="711"/>
                      </a:lnTo>
                      <a:lnTo>
                        <a:pt x="12555" y="474"/>
                      </a:lnTo>
                      <a:lnTo>
                        <a:pt x="12199" y="277"/>
                      </a:lnTo>
                      <a:lnTo>
                        <a:pt x="11844" y="119"/>
                      </a:lnTo>
                      <a:lnTo>
                        <a:pt x="11449" y="40"/>
                      </a:lnTo>
                      <a:lnTo>
                        <a:pt x="11054"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6121500" y="3853350"/>
                  <a:ext cx="456000" cy="404675"/>
                </a:xfrm>
                <a:custGeom>
                  <a:rect b="b" l="l" r="r" t="t"/>
                  <a:pathLst>
                    <a:path extrusionOk="0" fill="none" h="16187" w="18240">
                      <a:moveTo>
                        <a:pt x="15594" y="16187"/>
                      </a:moveTo>
                      <a:lnTo>
                        <a:pt x="7185" y="16187"/>
                      </a:lnTo>
                      <a:lnTo>
                        <a:pt x="7185" y="16187"/>
                      </a:lnTo>
                      <a:lnTo>
                        <a:pt x="6751" y="16147"/>
                      </a:lnTo>
                      <a:lnTo>
                        <a:pt x="6396" y="16068"/>
                      </a:lnTo>
                      <a:lnTo>
                        <a:pt x="6040" y="15911"/>
                      </a:lnTo>
                      <a:lnTo>
                        <a:pt x="5685" y="15753"/>
                      </a:lnTo>
                      <a:lnTo>
                        <a:pt x="5369" y="15516"/>
                      </a:lnTo>
                      <a:lnTo>
                        <a:pt x="5132" y="15200"/>
                      </a:lnTo>
                      <a:lnTo>
                        <a:pt x="4896" y="14884"/>
                      </a:lnTo>
                      <a:lnTo>
                        <a:pt x="4698" y="14529"/>
                      </a:lnTo>
                      <a:lnTo>
                        <a:pt x="198" y="3711"/>
                      </a:lnTo>
                      <a:lnTo>
                        <a:pt x="198" y="3711"/>
                      </a:lnTo>
                      <a:lnTo>
                        <a:pt x="119" y="3435"/>
                      </a:lnTo>
                      <a:lnTo>
                        <a:pt x="40" y="3198"/>
                      </a:lnTo>
                      <a:lnTo>
                        <a:pt x="0" y="2922"/>
                      </a:lnTo>
                      <a:lnTo>
                        <a:pt x="0" y="2646"/>
                      </a:lnTo>
                      <a:lnTo>
                        <a:pt x="0" y="2409"/>
                      </a:lnTo>
                      <a:lnTo>
                        <a:pt x="40" y="2132"/>
                      </a:lnTo>
                      <a:lnTo>
                        <a:pt x="119" y="1895"/>
                      </a:lnTo>
                      <a:lnTo>
                        <a:pt x="198" y="1659"/>
                      </a:lnTo>
                      <a:lnTo>
                        <a:pt x="316" y="1422"/>
                      </a:lnTo>
                      <a:lnTo>
                        <a:pt x="434" y="1224"/>
                      </a:lnTo>
                      <a:lnTo>
                        <a:pt x="592" y="987"/>
                      </a:lnTo>
                      <a:lnTo>
                        <a:pt x="790" y="790"/>
                      </a:lnTo>
                      <a:lnTo>
                        <a:pt x="948" y="632"/>
                      </a:lnTo>
                      <a:lnTo>
                        <a:pt x="1185" y="474"/>
                      </a:lnTo>
                      <a:lnTo>
                        <a:pt x="1421" y="316"/>
                      </a:lnTo>
                      <a:lnTo>
                        <a:pt x="1658" y="237"/>
                      </a:lnTo>
                      <a:lnTo>
                        <a:pt x="1658" y="237"/>
                      </a:lnTo>
                      <a:lnTo>
                        <a:pt x="1895" y="119"/>
                      </a:lnTo>
                      <a:lnTo>
                        <a:pt x="2132" y="79"/>
                      </a:lnTo>
                      <a:lnTo>
                        <a:pt x="2408" y="40"/>
                      </a:lnTo>
                      <a:lnTo>
                        <a:pt x="2645" y="0"/>
                      </a:lnTo>
                      <a:lnTo>
                        <a:pt x="11054" y="0"/>
                      </a:lnTo>
                      <a:lnTo>
                        <a:pt x="11054" y="0"/>
                      </a:lnTo>
                      <a:lnTo>
                        <a:pt x="11449" y="40"/>
                      </a:lnTo>
                      <a:lnTo>
                        <a:pt x="11844" y="119"/>
                      </a:lnTo>
                      <a:lnTo>
                        <a:pt x="12199" y="277"/>
                      </a:lnTo>
                      <a:lnTo>
                        <a:pt x="12555" y="474"/>
                      </a:lnTo>
                      <a:lnTo>
                        <a:pt x="12831" y="711"/>
                      </a:lnTo>
                      <a:lnTo>
                        <a:pt x="13107" y="987"/>
                      </a:lnTo>
                      <a:lnTo>
                        <a:pt x="13344" y="1303"/>
                      </a:lnTo>
                      <a:lnTo>
                        <a:pt x="13541" y="1659"/>
                      </a:lnTo>
                      <a:lnTo>
                        <a:pt x="18042" y="12515"/>
                      </a:lnTo>
                      <a:lnTo>
                        <a:pt x="18042" y="12515"/>
                      </a:lnTo>
                      <a:lnTo>
                        <a:pt x="18121" y="12752"/>
                      </a:lnTo>
                      <a:lnTo>
                        <a:pt x="18200" y="13029"/>
                      </a:lnTo>
                      <a:lnTo>
                        <a:pt x="18200" y="13305"/>
                      </a:lnTo>
                      <a:lnTo>
                        <a:pt x="18240" y="13542"/>
                      </a:lnTo>
                      <a:lnTo>
                        <a:pt x="18200" y="13818"/>
                      </a:lnTo>
                      <a:lnTo>
                        <a:pt x="18161" y="14055"/>
                      </a:lnTo>
                      <a:lnTo>
                        <a:pt x="18121" y="14292"/>
                      </a:lnTo>
                      <a:lnTo>
                        <a:pt x="18042" y="14529"/>
                      </a:lnTo>
                      <a:lnTo>
                        <a:pt x="17924" y="14766"/>
                      </a:lnTo>
                      <a:lnTo>
                        <a:pt x="17805" y="15003"/>
                      </a:lnTo>
                      <a:lnTo>
                        <a:pt x="17647" y="15200"/>
                      </a:lnTo>
                      <a:lnTo>
                        <a:pt x="17450" y="15397"/>
                      </a:lnTo>
                      <a:lnTo>
                        <a:pt x="17253" y="15555"/>
                      </a:lnTo>
                      <a:lnTo>
                        <a:pt x="17055" y="15713"/>
                      </a:lnTo>
                      <a:lnTo>
                        <a:pt x="16818" y="15871"/>
                      </a:lnTo>
                      <a:lnTo>
                        <a:pt x="16581" y="15990"/>
                      </a:lnTo>
                      <a:lnTo>
                        <a:pt x="16581" y="15990"/>
                      </a:lnTo>
                      <a:lnTo>
                        <a:pt x="16345" y="16068"/>
                      </a:lnTo>
                      <a:lnTo>
                        <a:pt x="16108" y="16147"/>
                      </a:lnTo>
                      <a:lnTo>
                        <a:pt x="15831" y="16187"/>
                      </a:lnTo>
                      <a:lnTo>
                        <a:pt x="15594" y="1618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6136300" y="3888875"/>
                  <a:ext cx="389875" cy="360275"/>
                </a:xfrm>
                <a:custGeom>
                  <a:rect b="b" l="l" r="r" t="t"/>
                  <a:pathLst>
                    <a:path extrusionOk="0" h="14411" w="15595">
                      <a:moveTo>
                        <a:pt x="435" y="1"/>
                      </a:moveTo>
                      <a:lnTo>
                        <a:pt x="277" y="198"/>
                      </a:lnTo>
                      <a:lnTo>
                        <a:pt x="158" y="395"/>
                      </a:lnTo>
                      <a:lnTo>
                        <a:pt x="79" y="593"/>
                      </a:lnTo>
                      <a:lnTo>
                        <a:pt x="40" y="830"/>
                      </a:lnTo>
                      <a:lnTo>
                        <a:pt x="0" y="1027"/>
                      </a:lnTo>
                      <a:lnTo>
                        <a:pt x="40" y="1264"/>
                      </a:lnTo>
                      <a:lnTo>
                        <a:pt x="79" y="1501"/>
                      </a:lnTo>
                      <a:lnTo>
                        <a:pt x="158" y="1738"/>
                      </a:lnTo>
                      <a:lnTo>
                        <a:pt x="4975" y="13384"/>
                      </a:lnTo>
                      <a:lnTo>
                        <a:pt x="5093" y="13582"/>
                      </a:lnTo>
                      <a:lnTo>
                        <a:pt x="5212" y="13779"/>
                      </a:lnTo>
                      <a:lnTo>
                        <a:pt x="5409" y="13976"/>
                      </a:lnTo>
                      <a:lnTo>
                        <a:pt x="5606" y="14134"/>
                      </a:lnTo>
                      <a:lnTo>
                        <a:pt x="5804" y="14253"/>
                      </a:lnTo>
                      <a:lnTo>
                        <a:pt x="6041" y="14332"/>
                      </a:lnTo>
                      <a:lnTo>
                        <a:pt x="6278" y="14371"/>
                      </a:lnTo>
                      <a:lnTo>
                        <a:pt x="6514" y="14411"/>
                      </a:lnTo>
                      <a:lnTo>
                        <a:pt x="13936" y="14411"/>
                      </a:lnTo>
                      <a:lnTo>
                        <a:pt x="14252" y="14371"/>
                      </a:lnTo>
                      <a:lnTo>
                        <a:pt x="14568" y="14253"/>
                      </a:lnTo>
                      <a:lnTo>
                        <a:pt x="14884" y="14095"/>
                      </a:lnTo>
                      <a:lnTo>
                        <a:pt x="15121" y="13897"/>
                      </a:lnTo>
                      <a:lnTo>
                        <a:pt x="15318" y="13660"/>
                      </a:lnTo>
                      <a:lnTo>
                        <a:pt x="15476" y="13345"/>
                      </a:lnTo>
                      <a:lnTo>
                        <a:pt x="15555" y="13068"/>
                      </a:lnTo>
                      <a:lnTo>
                        <a:pt x="15595" y="12752"/>
                      </a:lnTo>
                      <a:lnTo>
                        <a:pt x="15555" y="12397"/>
                      </a:lnTo>
                      <a:lnTo>
                        <a:pt x="15476" y="12081"/>
                      </a:lnTo>
                      <a:lnTo>
                        <a:pt x="10660" y="474"/>
                      </a:lnTo>
                      <a:lnTo>
                        <a:pt x="10541" y="198"/>
                      </a:lnTo>
                      <a:lnTo>
                        <a:pt x="10383" y="1"/>
                      </a:lnTo>
                      <a:close/>
                    </a:path>
                  </a:pathLst>
                </a:custGeom>
                <a:solidFill>
                  <a:srgbClr val="B3B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6136300" y="3888875"/>
                  <a:ext cx="389875" cy="360275"/>
                </a:xfrm>
                <a:custGeom>
                  <a:rect b="b" l="l" r="r" t="t"/>
                  <a:pathLst>
                    <a:path extrusionOk="0" fill="none" h="14411" w="15595">
                      <a:moveTo>
                        <a:pt x="10383" y="1"/>
                      </a:moveTo>
                      <a:lnTo>
                        <a:pt x="435" y="1"/>
                      </a:lnTo>
                      <a:lnTo>
                        <a:pt x="435" y="1"/>
                      </a:lnTo>
                      <a:lnTo>
                        <a:pt x="277" y="198"/>
                      </a:lnTo>
                      <a:lnTo>
                        <a:pt x="158" y="395"/>
                      </a:lnTo>
                      <a:lnTo>
                        <a:pt x="79" y="593"/>
                      </a:lnTo>
                      <a:lnTo>
                        <a:pt x="40" y="830"/>
                      </a:lnTo>
                      <a:lnTo>
                        <a:pt x="0" y="1027"/>
                      </a:lnTo>
                      <a:lnTo>
                        <a:pt x="40" y="1264"/>
                      </a:lnTo>
                      <a:lnTo>
                        <a:pt x="79" y="1501"/>
                      </a:lnTo>
                      <a:lnTo>
                        <a:pt x="158" y="1738"/>
                      </a:lnTo>
                      <a:lnTo>
                        <a:pt x="4975" y="13384"/>
                      </a:lnTo>
                      <a:lnTo>
                        <a:pt x="4975" y="13384"/>
                      </a:lnTo>
                      <a:lnTo>
                        <a:pt x="5093" y="13582"/>
                      </a:lnTo>
                      <a:lnTo>
                        <a:pt x="5212" y="13779"/>
                      </a:lnTo>
                      <a:lnTo>
                        <a:pt x="5409" y="13976"/>
                      </a:lnTo>
                      <a:lnTo>
                        <a:pt x="5606" y="14134"/>
                      </a:lnTo>
                      <a:lnTo>
                        <a:pt x="5804" y="14253"/>
                      </a:lnTo>
                      <a:lnTo>
                        <a:pt x="6041" y="14332"/>
                      </a:lnTo>
                      <a:lnTo>
                        <a:pt x="6278" y="14371"/>
                      </a:lnTo>
                      <a:lnTo>
                        <a:pt x="6514" y="14411"/>
                      </a:lnTo>
                      <a:lnTo>
                        <a:pt x="6514" y="14411"/>
                      </a:lnTo>
                      <a:lnTo>
                        <a:pt x="6514" y="14411"/>
                      </a:lnTo>
                      <a:lnTo>
                        <a:pt x="13936" y="14411"/>
                      </a:lnTo>
                      <a:lnTo>
                        <a:pt x="13936" y="14411"/>
                      </a:lnTo>
                      <a:lnTo>
                        <a:pt x="14252" y="14371"/>
                      </a:lnTo>
                      <a:lnTo>
                        <a:pt x="14568" y="14253"/>
                      </a:lnTo>
                      <a:lnTo>
                        <a:pt x="14568" y="14253"/>
                      </a:lnTo>
                      <a:lnTo>
                        <a:pt x="14884" y="14095"/>
                      </a:lnTo>
                      <a:lnTo>
                        <a:pt x="15121" y="13897"/>
                      </a:lnTo>
                      <a:lnTo>
                        <a:pt x="15318" y="13660"/>
                      </a:lnTo>
                      <a:lnTo>
                        <a:pt x="15476" y="13345"/>
                      </a:lnTo>
                      <a:lnTo>
                        <a:pt x="15555" y="13068"/>
                      </a:lnTo>
                      <a:lnTo>
                        <a:pt x="15595" y="12752"/>
                      </a:lnTo>
                      <a:lnTo>
                        <a:pt x="15555" y="12397"/>
                      </a:lnTo>
                      <a:lnTo>
                        <a:pt x="15476" y="12081"/>
                      </a:lnTo>
                      <a:lnTo>
                        <a:pt x="10660" y="474"/>
                      </a:lnTo>
                      <a:lnTo>
                        <a:pt x="10660" y="474"/>
                      </a:lnTo>
                      <a:lnTo>
                        <a:pt x="10541" y="198"/>
                      </a:lnTo>
                      <a:lnTo>
                        <a:pt x="1038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6023775" y="3707275"/>
                  <a:ext cx="495500" cy="181625"/>
                </a:xfrm>
                <a:custGeom>
                  <a:rect b="b" l="l" r="r" t="t"/>
                  <a:pathLst>
                    <a:path extrusionOk="0" h="7265" w="19820">
                      <a:moveTo>
                        <a:pt x="2330" y="1"/>
                      </a:moveTo>
                      <a:lnTo>
                        <a:pt x="2054" y="40"/>
                      </a:lnTo>
                      <a:lnTo>
                        <a:pt x="1817" y="119"/>
                      </a:lnTo>
                      <a:lnTo>
                        <a:pt x="1580" y="198"/>
                      </a:lnTo>
                      <a:lnTo>
                        <a:pt x="1343" y="316"/>
                      </a:lnTo>
                      <a:lnTo>
                        <a:pt x="1146" y="435"/>
                      </a:lnTo>
                      <a:lnTo>
                        <a:pt x="948" y="593"/>
                      </a:lnTo>
                      <a:lnTo>
                        <a:pt x="751" y="751"/>
                      </a:lnTo>
                      <a:lnTo>
                        <a:pt x="593" y="948"/>
                      </a:lnTo>
                      <a:lnTo>
                        <a:pt x="435" y="1145"/>
                      </a:lnTo>
                      <a:lnTo>
                        <a:pt x="317" y="1343"/>
                      </a:lnTo>
                      <a:lnTo>
                        <a:pt x="198" y="1580"/>
                      </a:lnTo>
                      <a:lnTo>
                        <a:pt x="119" y="1817"/>
                      </a:lnTo>
                      <a:lnTo>
                        <a:pt x="40" y="2053"/>
                      </a:lnTo>
                      <a:lnTo>
                        <a:pt x="1" y="2330"/>
                      </a:lnTo>
                      <a:lnTo>
                        <a:pt x="1" y="2567"/>
                      </a:lnTo>
                      <a:lnTo>
                        <a:pt x="1" y="4659"/>
                      </a:lnTo>
                      <a:lnTo>
                        <a:pt x="1" y="4935"/>
                      </a:lnTo>
                      <a:lnTo>
                        <a:pt x="40" y="5212"/>
                      </a:lnTo>
                      <a:lnTo>
                        <a:pt x="119" y="5449"/>
                      </a:lnTo>
                      <a:lnTo>
                        <a:pt x="198" y="5686"/>
                      </a:lnTo>
                      <a:lnTo>
                        <a:pt x="317" y="5922"/>
                      </a:lnTo>
                      <a:lnTo>
                        <a:pt x="435" y="6120"/>
                      </a:lnTo>
                      <a:lnTo>
                        <a:pt x="593" y="6317"/>
                      </a:lnTo>
                      <a:lnTo>
                        <a:pt x="751" y="6515"/>
                      </a:lnTo>
                      <a:lnTo>
                        <a:pt x="948" y="6673"/>
                      </a:lnTo>
                      <a:lnTo>
                        <a:pt x="1146" y="6830"/>
                      </a:lnTo>
                      <a:lnTo>
                        <a:pt x="1343" y="6949"/>
                      </a:lnTo>
                      <a:lnTo>
                        <a:pt x="1580" y="7067"/>
                      </a:lnTo>
                      <a:lnTo>
                        <a:pt x="1817" y="7146"/>
                      </a:lnTo>
                      <a:lnTo>
                        <a:pt x="2054" y="7225"/>
                      </a:lnTo>
                      <a:lnTo>
                        <a:pt x="2330" y="7265"/>
                      </a:lnTo>
                      <a:lnTo>
                        <a:pt x="17490" y="7265"/>
                      </a:lnTo>
                      <a:lnTo>
                        <a:pt x="17727" y="7225"/>
                      </a:lnTo>
                      <a:lnTo>
                        <a:pt x="18003" y="7146"/>
                      </a:lnTo>
                      <a:lnTo>
                        <a:pt x="18240" y="7067"/>
                      </a:lnTo>
                      <a:lnTo>
                        <a:pt x="18437" y="6949"/>
                      </a:lnTo>
                      <a:lnTo>
                        <a:pt x="18674" y="6830"/>
                      </a:lnTo>
                      <a:lnTo>
                        <a:pt x="18872" y="6673"/>
                      </a:lnTo>
                      <a:lnTo>
                        <a:pt x="19069" y="6515"/>
                      </a:lnTo>
                      <a:lnTo>
                        <a:pt x="19227" y="6317"/>
                      </a:lnTo>
                      <a:lnTo>
                        <a:pt x="19385" y="6120"/>
                      </a:lnTo>
                      <a:lnTo>
                        <a:pt x="19503" y="5922"/>
                      </a:lnTo>
                      <a:lnTo>
                        <a:pt x="19622" y="5686"/>
                      </a:lnTo>
                      <a:lnTo>
                        <a:pt x="19701" y="5449"/>
                      </a:lnTo>
                      <a:lnTo>
                        <a:pt x="19740" y="5212"/>
                      </a:lnTo>
                      <a:lnTo>
                        <a:pt x="19780" y="4935"/>
                      </a:lnTo>
                      <a:lnTo>
                        <a:pt x="19819" y="4659"/>
                      </a:lnTo>
                      <a:lnTo>
                        <a:pt x="19819" y="2567"/>
                      </a:lnTo>
                      <a:lnTo>
                        <a:pt x="19780" y="2330"/>
                      </a:lnTo>
                      <a:lnTo>
                        <a:pt x="19740" y="2053"/>
                      </a:lnTo>
                      <a:lnTo>
                        <a:pt x="19701" y="1817"/>
                      </a:lnTo>
                      <a:lnTo>
                        <a:pt x="19622" y="1580"/>
                      </a:lnTo>
                      <a:lnTo>
                        <a:pt x="19503" y="1343"/>
                      </a:lnTo>
                      <a:lnTo>
                        <a:pt x="19385" y="1145"/>
                      </a:lnTo>
                      <a:lnTo>
                        <a:pt x="19227" y="948"/>
                      </a:lnTo>
                      <a:lnTo>
                        <a:pt x="19069" y="751"/>
                      </a:lnTo>
                      <a:lnTo>
                        <a:pt x="18872" y="593"/>
                      </a:lnTo>
                      <a:lnTo>
                        <a:pt x="18674" y="435"/>
                      </a:lnTo>
                      <a:lnTo>
                        <a:pt x="18437" y="316"/>
                      </a:lnTo>
                      <a:lnTo>
                        <a:pt x="18240" y="198"/>
                      </a:lnTo>
                      <a:lnTo>
                        <a:pt x="18003" y="119"/>
                      </a:lnTo>
                      <a:lnTo>
                        <a:pt x="17727" y="40"/>
                      </a:lnTo>
                      <a:lnTo>
                        <a:pt x="1749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6023775" y="3707275"/>
                  <a:ext cx="495500" cy="181625"/>
                </a:xfrm>
                <a:custGeom>
                  <a:rect b="b" l="l" r="r" t="t"/>
                  <a:pathLst>
                    <a:path extrusionOk="0" fill="none" h="7265" w="19820">
                      <a:moveTo>
                        <a:pt x="2567" y="1"/>
                      </a:moveTo>
                      <a:lnTo>
                        <a:pt x="17214" y="1"/>
                      </a:lnTo>
                      <a:lnTo>
                        <a:pt x="17214" y="1"/>
                      </a:lnTo>
                      <a:lnTo>
                        <a:pt x="17490" y="1"/>
                      </a:lnTo>
                      <a:lnTo>
                        <a:pt x="17727" y="40"/>
                      </a:lnTo>
                      <a:lnTo>
                        <a:pt x="18003" y="119"/>
                      </a:lnTo>
                      <a:lnTo>
                        <a:pt x="18240" y="198"/>
                      </a:lnTo>
                      <a:lnTo>
                        <a:pt x="18437" y="316"/>
                      </a:lnTo>
                      <a:lnTo>
                        <a:pt x="18674" y="435"/>
                      </a:lnTo>
                      <a:lnTo>
                        <a:pt x="18872" y="593"/>
                      </a:lnTo>
                      <a:lnTo>
                        <a:pt x="19069" y="751"/>
                      </a:lnTo>
                      <a:lnTo>
                        <a:pt x="19227" y="948"/>
                      </a:lnTo>
                      <a:lnTo>
                        <a:pt x="19385" y="1145"/>
                      </a:lnTo>
                      <a:lnTo>
                        <a:pt x="19503" y="1343"/>
                      </a:lnTo>
                      <a:lnTo>
                        <a:pt x="19622" y="1580"/>
                      </a:lnTo>
                      <a:lnTo>
                        <a:pt x="19701" y="1817"/>
                      </a:lnTo>
                      <a:lnTo>
                        <a:pt x="19740" y="2053"/>
                      </a:lnTo>
                      <a:lnTo>
                        <a:pt x="19780" y="2330"/>
                      </a:lnTo>
                      <a:lnTo>
                        <a:pt x="19819" y="2567"/>
                      </a:lnTo>
                      <a:lnTo>
                        <a:pt x="19819" y="4659"/>
                      </a:lnTo>
                      <a:lnTo>
                        <a:pt x="19819" y="4659"/>
                      </a:lnTo>
                      <a:lnTo>
                        <a:pt x="19780" y="4935"/>
                      </a:lnTo>
                      <a:lnTo>
                        <a:pt x="19740" y="5212"/>
                      </a:lnTo>
                      <a:lnTo>
                        <a:pt x="19701" y="5449"/>
                      </a:lnTo>
                      <a:lnTo>
                        <a:pt x="19622" y="5686"/>
                      </a:lnTo>
                      <a:lnTo>
                        <a:pt x="19503" y="5922"/>
                      </a:lnTo>
                      <a:lnTo>
                        <a:pt x="19385" y="6120"/>
                      </a:lnTo>
                      <a:lnTo>
                        <a:pt x="19227" y="6317"/>
                      </a:lnTo>
                      <a:lnTo>
                        <a:pt x="19069" y="6515"/>
                      </a:lnTo>
                      <a:lnTo>
                        <a:pt x="18872" y="6673"/>
                      </a:lnTo>
                      <a:lnTo>
                        <a:pt x="18674" y="6830"/>
                      </a:lnTo>
                      <a:lnTo>
                        <a:pt x="18437" y="6949"/>
                      </a:lnTo>
                      <a:lnTo>
                        <a:pt x="18240" y="7067"/>
                      </a:lnTo>
                      <a:lnTo>
                        <a:pt x="18003" y="7146"/>
                      </a:lnTo>
                      <a:lnTo>
                        <a:pt x="17727" y="7225"/>
                      </a:lnTo>
                      <a:lnTo>
                        <a:pt x="17490" y="7265"/>
                      </a:lnTo>
                      <a:lnTo>
                        <a:pt x="17214" y="7265"/>
                      </a:lnTo>
                      <a:lnTo>
                        <a:pt x="2567" y="7265"/>
                      </a:lnTo>
                      <a:lnTo>
                        <a:pt x="2567" y="7265"/>
                      </a:lnTo>
                      <a:lnTo>
                        <a:pt x="2330" y="7265"/>
                      </a:lnTo>
                      <a:lnTo>
                        <a:pt x="2054" y="7225"/>
                      </a:lnTo>
                      <a:lnTo>
                        <a:pt x="1817" y="7146"/>
                      </a:lnTo>
                      <a:lnTo>
                        <a:pt x="1580" y="7067"/>
                      </a:lnTo>
                      <a:lnTo>
                        <a:pt x="1343" y="6949"/>
                      </a:lnTo>
                      <a:lnTo>
                        <a:pt x="1146" y="6830"/>
                      </a:lnTo>
                      <a:lnTo>
                        <a:pt x="948" y="6673"/>
                      </a:lnTo>
                      <a:lnTo>
                        <a:pt x="751" y="6515"/>
                      </a:lnTo>
                      <a:lnTo>
                        <a:pt x="593" y="6317"/>
                      </a:lnTo>
                      <a:lnTo>
                        <a:pt x="435" y="6120"/>
                      </a:lnTo>
                      <a:lnTo>
                        <a:pt x="317" y="5922"/>
                      </a:lnTo>
                      <a:lnTo>
                        <a:pt x="198" y="5686"/>
                      </a:lnTo>
                      <a:lnTo>
                        <a:pt x="119" y="5449"/>
                      </a:lnTo>
                      <a:lnTo>
                        <a:pt x="40" y="5212"/>
                      </a:lnTo>
                      <a:lnTo>
                        <a:pt x="1" y="4935"/>
                      </a:lnTo>
                      <a:lnTo>
                        <a:pt x="1" y="4659"/>
                      </a:lnTo>
                      <a:lnTo>
                        <a:pt x="1" y="2567"/>
                      </a:lnTo>
                      <a:lnTo>
                        <a:pt x="1" y="2567"/>
                      </a:lnTo>
                      <a:lnTo>
                        <a:pt x="1" y="2330"/>
                      </a:lnTo>
                      <a:lnTo>
                        <a:pt x="40" y="2053"/>
                      </a:lnTo>
                      <a:lnTo>
                        <a:pt x="119" y="1817"/>
                      </a:lnTo>
                      <a:lnTo>
                        <a:pt x="198" y="1580"/>
                      </a:lnTo>
                      <a:lnTo>
                        <a:pt x="317" y="1343"/>
                      </a:lnTo>
                      <a:lnTo>
                        <a:pt x="435" y="1145"/>
                      </a:lnTo>
                      <a:lnTo>
                        <a:pt x="593" y="948"/>
                      </a:lnTo>
                      <a:lnTo>
                        <a:pt x="751" y="751"/>
                      </a:lnTo>
                      <a:lnTo>
                        <a:pt x="948" y="593"/>
                      </a:lnTo>
                      <a:lnTo>
                        <a:pt x="1146" y="435"/>
                      </a:lnTo>
                      <a:lnTo>
                        <a:pt x="1343" y="316"/>
                      </a:lnTo>
                      <a:lnTo>
                        <a:pt x="1580" y="198"/>
                      </a:lnTo>
                      <a:lnTo>
                        <a:pt x="1817" y="119"/>
                      </a:lnTo>
                      <a:lnTo>
                        <a:pt x="2054" y="40"/>
                      </a:lnTo>
                      <a:lnTo>
                        <a:pt x="2330" y="1"/>
                      </a:lnTo>
                      <a:lnTo>
                        <a:pt x="256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5989225" y="3287800"/>
                  <a:ext cx="705725" cy="466875"/>
                </a:xfrm>
                <a:custGeom>
                  <a:rect b="b" l="l" r="r" t="t"/>
                  <a:pathLst>
                    <a:path extrusionOk="0" h="18675" w="28229">
                      <a:moveTo>
                        <a:pt x="1" y="1"/>
                      </a:moveTo>
                      <a:lnTo>
                        <a:pt x="1" y="18675"/>
                      </a:lnTo>
                      <a:lnTo>
                        <a:pt x="22030" y="18675"/>
                      </a:lnTo>
                      <a:lnTo>
                        <a:pt x="22662" y="18635"/>
                      </a:lnTo>
                      <a:lnTo>
                        <a:pt x="23294" y="18556"/>
                      </a:lnTo>
                      <a:lnTo>
                        <a:pt x="23886" y="18398"/>
                      </a:lnTo>
                      <a:lnTo>
                        <a:pt x="24439" y="18201"/>
                      </a:lnTo>
                      <a:lnTo>
                        <a:pt x="24991" y="17924"/>
                      </a:lnTo>
                      <a:lnTo>
                        <a:pt x="25504" y="17609"/>
                      </a:lnTo>
                      <a:lnTo>
                        <a:pt x="25978" y="17253"/>
                      </a:lnTo>
                      <a:lnTo>
                        <a:pt x="26412" y="16859"/>
                      </a:lnTo>
                      <a:lnTo>
                        <a:pt x="26807" y="16424"/>
                      </a:lnTo>
                      <a:lnTo>
                        <a:pt x="27163" y="15950"/>
                      </a:lnTo>
                      <a:lnTo>
                        <a:pt x="27478" y="15437"/>
                      </a:lnTo>
                      <a:lnTo>
                        <a:pt x="27715" y="14885"/>
                      </a:lnTo>
                      <a:lnTo>
                        <a:pt x="27952" y="14332"/>
                      </a:lnTo>
                      <a:lnTo>
                        <a:pt x="28071" y="13740"/>
                      </a:lnTo>
                      <a:lnTo>
                        <a:pt x="28189" y="13108"/>
                      </a:lnTo>
                      <a:lnTo>
                        <a:pt x="28229" y="12476"/>
                      </a:lnTo>
                      <a:lnTo>
                        <a:pt x="28229"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5989225" y="3287800"/>
                  <a:ext cx="705725" cy="466875"/>
                </a:xfrm>
                <a:custGeom>
                  <a:rect b="b" l="l" r="r" t="t"/>
                  <a:pathLst>
                    <a:path extrusionOk="0" fill="none" h="18675" w="28229">
                      <a:moveTo>
                        <a:pt x="1" y="1"/>
                      </a:moveTo>
                      <a:lnTo>
                        <a:pt x="28229" y="1"/>
                      </a:lnTo>
                      <a:lnTo>
                        <a:pt x="28229" y="12476"/>
                      </a:lnTo>
                      <a:lnTo>
                        <a:pt x="28229" y="12476"/>
                      </a:lnTo>
                      <a:lnTo>
                        <a:pt x="28189" y="13108"/>
                      </a:lnTo>
                      <a:lnTo>
                        <a:pt x="28071" y="13740"/>
                      </a:lnTo>
                      <a:lnTo>
                        <a:pt x="27952" y="14332"/>
                      </a:lnTo>
                      <a:lnTo>
                        <a:pt x="27715" y="14885"/>
                      </a:lnTo>
                      <a:lnTo>
                        <a:pt x="27478" y="15437"/>
                      </a:lnTo>
                      <a:lnTo>
                        <a:pt x="27163" y="15950"/>
                      </a:lnTo>
                      <a:lnTo>
                        <a:pt x="26807" y="16424"/>
                      </a:lnTo>
                      <a:lnTo>
                        <a:pt x="26412" y="16859"/>
                      </a:lnTo>
                      <a:lnTo>
                        <a:pt x="25978" y="17253"/>
                      </a:lnTo>
                      <a:lnTo>
                        <a:pt x="25504" y="17609"/>
                      </a:lnTo>
                      <a:lnTo>
                        <a:pt x="24991" y="17924"/>
                      </a:lnTo>
                      <a:lnTo>
                        <a:pt x="24439" y="18201"/>
                      </a:lnTo>
                      <a:lnTo>
                        <a:pt x="23886" y="18398"/>
                      </a:lnTo>
                      <a:lnTo>
                        <a:pt x="23294" y="18556"/>
                      </a:lnTo>
                      <a:lnTo>
                        <a:pt x="22662" y="18635"/>
                      </a:lnTo>
                      <a:lnTo>
                        <a:pt x="22030" y="18675"/>
                      </a:lnTo>
                      <a:lnTo>
                        <a:pt x="22030" y="18675"/>
                      </a:lnTo>
                      <a:lnTo>
                        <a:pt x="1" y="18675"/>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6151100" y="3423025"/>
                  <a:ext cx="414550" cy="302050"/>
                </a:xfrm>
                <a:custGeom>
                  <a:rect b="b" l="l" r="r" t="t"/>
                  <a:pathLst>
                    <a:path extrusionOk="0" h="12082" w="16582">
                      <a:moveTo>
                        <a:pt x="16582" y="1"/>
                      </a:moveTo>
                      <a:lnTo>
                        <a:pt x="14568" y="1066"/>
                      </a:lnTo>
                      <a:lnTo>
                        <a:pt x="12634" y="2053"/>
                      </a:lnTo>
                      <a:lnTo>
                        <a:pt x="11844" y="2409"/>
                      </a:lnTo>
                      <a:lnTo>
                        <a:pt x="11134" y="2685"/>
                      </a:lnTo>
                      <a:lnTo>
                        <a:pt x="10384" y="2883"/>
                      </a:lnTo>
                      <a:lnTo>
                        <a:pt x="9594" y="3001"/>
                      </a:lnTo>
                      <a:lnTo>
                        <a:pt x="8646" y="3080"/>
                      </a:lnTo>
                      <a:lnTo>
                        <a:pt x="7541" y="3119"/>
                      </a:lnTo>
                      <a:lnTo>
                        <a:pt x="7581" y="3514"/>
                      </a:lnTo>
                      <a:lnTo>
                        <a:pt x="7620" y="3909"/>
                      </a:lnTo>
                      <a:lnTo>
                        <a:pt x="7620" y="4225"/>
                      </a:lnTo>
                      <a:lnTo>
                        <a:pt x="7541" y="4541"/>
                      </a:lnTo>
                      <a:lnTo>
                        <a:pt x="7462" y="4856"/>
                      </a:lnTo>
                      <a:lnTo>
                        <a:pt x="7344" y="5133"/>
                      </a:lnTo>
                      <a:lnTo>
                        <a:pt x="7225" y="5409"/>
                      </a:lnTo>
                      <a:lnTo>
                        <a:pt x="7028" y="5686"/>
                      </a:lnTo>
                      <a:lnTo>
                        <a:pt x="6830" y="5922"/>
                      </a:lnTo>
                      <a:lnTo>
                        <a:pt x="6594" y="6159"/>
                      </a:lnTo>
                      <a:lnTo>
                        <a:pt x="1" y="12081"/>
                      </a:lnTo>
                      <a:lnTo>
                        <a:pt x="11647" y="12081"/>
                      </a:lnTo>
                      <a:lnTo>
                        <a:pt x="12160" y="12042"/>
                      </a:lnTo>
                      <a:lnTo>
                        <a:pt x="12673" y="11963"/>
                      </a:lnTo>
                      <a:lnTo>
                        <a:pt x="13147" y="11844"/>
                      </a:lnTo>
                      <a:lnTo>
                        <a:pt x="13581" y="11686"/>
                      </a:lnTo>
                      <a:lnTo>
                        <a:pt x="14016" y="11489"/>
                      </a:lnTo>
                      <a:lnTo>
                        <a:pt x="14410" y="11213"/>
                      </a:lnTo>
                      <a:lnTo>
                        <a:pt x="14805" y="10936"/>
                      </a:lnTo>
                      <a:lnTo>
                        <a:pt x="15161" y="10620"/>
                      </a:lnTo>
                      <a:lnTo>
                        <a:pt x="15476" y="10265"/>
                      </a:lnTo>
                      <a:lnTo>
                        <a:pt x="15753" y="9910"/>
                      </a:lnTo>
                      <a:lnTo>
                        <a:pt x="15990" y="9476"/>
                      </a:lnTo>
                      <a:lnTo>
                        <a:pt x="16226" y="9041"/>
                      </a:lnTo>
                      <a:lnTo>
                        <a:pt x="16384" y="8607"/>
                      </a:lnTo>
                      <a:lnTo>
                        <a:pt x="16503" y="8133"/>
                      </a:lnTo>
                      <a:lnTo>
                        <a:pt x="16582" y="7660"/>
                      </a:lnTo>
                      <a:lnTo>
                        <a:pt x="16582" y="7146"/>
                      </a:lnTo>
                      <a:lnTo>
                        <a:pt x="16582" y="1"/>
                      </a:lnTo>
                      <a:close/>
                    </a:path>
                  </a:pathLst>
                </a:custGeom>
                <a:solidFill>
                  <a:srgbClr val="B3B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6151100" y="3423025"/>
                  <a:ext cx="414550" cy="302050"/>
                </a:xfrm>
                <a:custGeom>
                  <a:rect b="b" l="l" r="r" t="t"/>
                  <a:pathLst>
                    <a:path extrusionOk="0" fill="none" h="12082" w="16582">
                      <a:moveTo>
                        <a:pt x="16582" y="1"/>
                      </a:moveTo>
                      <a:lnTo>
                        <a:pt x="14568" y="1066"/>
                      </a:lnTo>
                      <a:lnTo>
                        <a:pt x="14568" y="1066"/>
                      </a:lnTo>
                      <a:lnTo>
                        <a:pt x="12634" y="2053"/>
                      </a:lnTo>
                      <a:lnTo>
                        <a:pt x="11844" y="2409"/>
                      </a:lnTo>
                      <a:lnTo>
                        <a:pt x="11134" y="2685"/>
                      </a:lnTo>
                      <a:lnTo>
                        <a:pt x="10384" y="2883"/>
                      </a:lnTo>
                      <a:lnTo>
                        <a:pt x="9594" y="3001"/>
                      </a:lnTo>
                      <a:lnTo>
                        <a:pt x="8646" y="3080"/>
                      </a:lnTo>
                      <a:lnTo>
                        <a:pt x="7541" y="3119"/>
                      </a:lnTo>
                      <a:lnTo>
                        <a:pt x="7541" y="3119"/>
                      </a:lnTo>
                      <a:lnTo>
                        <a:pt x="7581" y="3514"/>
                      </a:lnTo>
                      <a:lnTo>
                        <a:pt x="7620" y="3909"/>
                      </a:lnTo>
                      <a:lnTo>
                        <a:pt x="7620" y="3909"/>
                      </a:lnTo>
                      <a:lnTo>
                        <a:pt x="7620" y="4225"/>
                      </a:lnTo>
                      <a:lnTo>
                        <a:pt x="7541" y="4541"/>
                      </a:lnTo>
                      <a:lnTo>
                        <a:pt x="7462" y="4856"/>
                      </a:lnTo>
                      <a:lnTo>
                        <a:pt x="7344" y="5133"/>
                      </a:lnTo>
                      <a:lnTo>
                        <a:pt x="7225" y="5409"/>
                      </a:lnTo>
                      <a:lnTo>
                        <a:pt x="7028" y="5686"/>
                      </a:lnTo>
                      <a:lnTo>
                        <a:pt x="6830" y="5922"/>
                      </a:lnTo>
                      <a:lnTo>
                        <a:pt x="6594" y="6159"/>
                      </a:lnTo>
                      <a:lnTo>
                        <a:pt x="1" y="12081"/>
                      </a:lnTo>
                      <a:lnTo>
                        <a:pt x="11647" y="12081"/>
                      </a:lnTo>
                      <a:lnTo>
                        <a:pt x="11647" y="12081"/>
                      </a:lnTo>
                      <a:lnTo>
                        <a:pt x="12160" y="12042"/>
                      </a:lnTo>
                      <a:lnTo>
                        <a:pt x="12673" y="11963"/>
                      </a:lnTo>
                      <a:lnTo>
                        <a:pt x="13147" y="11844"/>
                      </a:lnTo>
                      <a:lnTo>
                        <a:pt x="13581" y="11686"/>
                      </a:lnTo>
                      <a:lnTo>
                        <a:pt x="14016" y="11489"/>
                      </a:lnTo>
                      <a:lnTo>
                        <a:pt x="14410" y="11213"/>
                      </a:lnTo>
                      <a:lnTo>
                        <a:pt x="14805" y="10936"/>
                      </a:lnTo>
                      <a:lnTo>
                        <a:pt x="15161" y="10620"/>
                      </a:lnTo>
                      <a:lnTo>
                        <a:pt x="15476" y="10265"/>
                      </a:lnTo>
                      <a:lnTo>
                        <a:pt x="15753" y="9910"/>
                      </a:lnTo>
                      <a:lnTo>
                        <a:pt x="15990" y="9476"/>
                      </a:lnTo>
                      <a:lnTo>
                        <a:pt x="16226" y="9041"/>
                      </a:lnTo>
                      <a:lnTo>
                        <a:pt x="16384" y="8607"/>
                      </a:lnTo>
                      <a:lnTo>
                        <a:pt x="16503" y="8133"/>
                      </a:lnTo>
                      <a:lnTo>
                        <a:pt x="16582" y="7660"/>
                      </a:lnTo>
                      <a:lnTo>
                        <a:pt x="16582" y="7146"/>
                      </a:lnTo>
                      <a:lnTo>
                        <a:pt x="1658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5614175" y="4339925"/>
                  <a:ext cx="483650" cy="54325"/>
                </a:xfrm>
                <a:custGeom>
                  <a:rect b="b" l="l" r="r" t="t"/>
                  <a:pathLst>
                    <a:path extrusionOk="0" h="2173" w="19346">
                      <a:moveTo>
                        <a:pt x="869" y="1"/>
                      </a:moveTo>
                      <a:lnTo>
                        <a:pt x="672" y="80"/>
                      </a:lnTo>
                      <a:lnTo>
                        <a:pt x="475" y="198"/>
                      </a:lnTo>
                      <a:lnTo>
                        <a:pt x="317" y="317"/>
                      </a:lnTo>
                      <a:lnTo>
                        <a:pt x="198" y="474"/>
                      </a:lnTo>
                      <a:lnTo>
                        <a:pt x="80" y="672"/>
                      </a:lnTo>
                      <a:lnTo>
                        <a:pt x="40" y="869"/>
                      </a:lnTo>
                      <a:lnTo>
                        <a:pt x="1" y="1067"/>
                      </a:lnTo>
                      <a:lnTo>
                        <a:pt x="40" y="1303"/>
                      </a:lnTo>
                      <a:lnTo>
                        <a:pt x="80" y="1501"/>
                      </a:lnTo>
                      <a:lnTo>
                        <a:pt x="198" y="1698"/>
                      </a:lnTo>
                      <a:lnTo>
                        <a:pt x="317" y="1856"/>
                      </a:lnTo>
                      <a:lnTo>
                        <a:pt x="475" y="1975"/>
                      </a:lnTo>
                      <a:lnTo>
                        <a:pt x="672" y="2093"/>
                      </a:lnTo>
                      <a:lnTo>
                        <a:pt x="869" y="2133"/>
                      </a:lnTo>
                      <a:lnTo>
                        <a:pt x="1106" y="2172"/>
                      </a:lnTo>
                      <a:lnTo>
                        <a:pt x="18280" y="2172"/>
                      </a:lnTo>
                      <a:lnTo>
                        <a:pt x="18477" y="2133"/>
                      </a:lnTo>
                      <a:lnTo>
                        <a:pt x="18675" y="2093"/>
                      </a:lnTo>
                      <a:lnTo>
                        <a:pt x="18872" y="1975"/>
                      </a:lnTo>
                      <a:lnTo>
                        <a:pt x="19030" y="1856"/>
                      </a:lnTo>
                      <a:lnTo>
                        <a:pt x="19148" y="1698"/>
                      </a:lnTo>
                      <a:lnTo>
                        <a:pt x="19267" y="1501"/>
                      </a:lnTo>
                      <a:lnTo>
                        <a:pt x="19346" y="1303"/>
                      </a:lnTo>
                      <a:lnTo>
                        <a:pt x="19346" y="1067"/>
                      </a:lnTo>
                      <a:lnTo>
                        <a:pt x="19346" y="869"/>
                      </a:lnTo>
                      <a:lnTo>
                        <a:pt x="19267" y="672"/>
                      </a:lnTo>
                      <a:lnTo>
                        <a:pt x="19148" y="474"/>
                      </a:lnTo>
                      <a:lnTo>
                        <a:pt x="19030" y="317"/>
                      </a:lnTo>
                      <a:lnTo>
                        <a:pt x="18872" y="198"/>
                      </a:lnTo>
                      <a:lnTo>
                        <a:pt x="18675" y="80"/>
                      </a:lnTo>
                      <a:lnTo>
                        <a:pt x="18477" y="1"/>
                      </a:lnTo>
                      <a:close/>
                    </a:path>
                  </a:pathLst>
                </a:custGeom>
                <a:solidFill>
                  <a:srgbClr val="0F14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5614175" y="4339925"/>
                  <a:ext cx="483650" cy="54325"/>
                </a:xfrm>
                <a:custGeom>
                  <a:rect b="b" l="l" r="r" t="t"/>
                  <a:pathLst>
                    <a:path extrusionOk="0" fill="none" h="2173" w="19346">
                      <a:moveTo>
                        <a:pt x="18280" y="1"/>
                      </a:moveTo>
                      <a:lnTo>
                        <a:pt x="1106" y="1"/>
                      </a:lnTo>
                      <a:lnTo>
                        <a:pt x="1106" y="1"/>
                      </a:lnTo>
                      <a:lnTo>
                        <a:pt x="869" y="1"/>
                      </a:lnTo>
                      <a:lnTo>
                        <a:pt x="672" y="80"/>
                      </a:lnTo>
                      <a:lnTo>
                        <a:pt x="475" y="198"/>
                      </a:lnTo>
                      <a:lnTo>
                        <a:pt x="317" y="317"/>
                      </a:lnTo>
                      <a:lnTo>
                        <a:pt x="198" y="474"/>
                      </a:lnTo>
                      <a:lnTo>
                        <a:pt x="80" y="672"/>
                      </a:lnTo>
                      <a:lnTo>
                        <a:pt x="40" y="869"/>
                      </a:lnTo>
                      <a:lnTo>
                        <a:pt x="1" y="1067"/>
                      </a:lnTo>
                      <a:lnTo>
                        <a:pt x="1" y="1067"/>
                      </a:lnTo>
                      <a:lnTo>
                        <a:pt x="40" y="1303"/>
                      </a:lnTo>
                      <a:lnTo>
                        <a:pt x="80" y="1501"/>
                      </a:lnTo>
                      <a:lnTo>
                        <a:pt x="198" y="1698"/>
                      </a:lnTo>
                      <a:lnTo>
                        <a:pt x="317" y="1856"/>
                      </a:lnTo>
                      <a:lnTo>
                        <a:pt x="475" y="1975"/>
                      </a:lnTo>
                      <a:lnTo>
                        <a:pt x="672" y="2093"/>
                      </a:lnTo>
                      <a:lnTo>
                        <a:pt x="869" y="2133"/>
                      </a:lnTo>
                      <a:lnTo>
                        <a:pt x="1106" y="2172"/>
                      </a:lnTo>
                      <a:lnTo>
                        <a:pt x="18280" y="2172"/>
                      </a:lnTo>
                      <a:lnTo>
                        <a:pt x="18280" y="2172"/>
                      </a:lnTo>
                      <a:lnTo>
                        <a:pt x="18477" y="2133"/>
                      </a:lnTo>
                      <a:lnTo>
                        <a:pt x="18675" y="2093"/>
                      </a:lnTo>
                      <a:lnTo>
                        <a:pt x="18872" y="1975"/>
                      </a:lnTo>
                      <a:lnTo>
                        <a:pt x="19030" y="1856"/>
                      </a:lnTo>
                      <a:lnTo>
                        <a:pt x="19148" y="1698"/>
                      </a:lnTo>
                      <a:lnTo>
                        <a:pt x="19267" y="1501"/>
                      </a:lnTo>
                      <a:lnTo>
                        <a:pt x="19346" y="1303"/>
                      </a:lnTo>
                      <a:lnTo>
                        <a:pt x="19346" y="1067"/>
                      </a:lnTo>
                      <a:lnTo>
                        <a:pt x="19346" y="1067"/>
                      </a:lnTo>
                      <a:lnTo>
                        <a:pt x="19346" y="869"/>
                      </a:lnTo>
                      <a:lnTo>
                        <a:pt x="19267" y="672"/>
                      </a:lnTo>
                      <a:lnTo>
                        <a:pt x="19148" y="474"/>
                      </a:lnTo>
                      <a:lnTo>
                        <a:pt x="19030" y="317"/>
                      </a:lnTo>
                      <a:lnTo>
                        <a:pt x="18872" y="198"/>
                      </a:lnTo>
                      <a:lnTo>
                        <a:pt x="18675" y="80"/>
                      </a:lnTo>
                      <a:lnTo>
                        <a:pt x="18477" y="1"/>
                      </a:lnTo>
                      <a:lnTo>
                        <a:pt x="1828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5472050" y="3321375"/>
                  <a:ext cx="38525" cy="38500"/>
                </a:xfrm>
                <a:custGeom>
                  <a:rect b="b" l="l" r="r" t="t"/>
                  <a:pathLst>
                    <a:path extrusionOk="0" h="1540" w="1541">
                      <a:moveTo>
                        <a:pt x="790" y="0"/>
                      </a:moveTo>
                      <a:lnTo>
                        <a:pt x="633" y="40"/>
                      </a:lnTo>
                      <a:lnTo>
                        <a:pt x="475" y="79"/>
                      </a:lnTo>
                      <a:lnTo>
                        <a:pt x="356" y="158"/>
                      </a:lnTo>
                      <a:lnTo>
                        <a:pt x="238" y="237"/>
                      </a:lnTo>
                      <a:lnTo>
                        <a:pt x="159" y="356"/>
                      </a:lnTo>
                      <a:lnTo>
                        <a:pt x="80" y="474"/>
                      </a:lnTo>
                      <a:lnTo>
                        <a:pt x="40" y="632"/>
                      </a:lnTo>
                      <a:lnTo>
                        <a:pt x="1" y="790"/>
                      </a:lnTo>
                      <a:lnTo>
                        <a:pt x="40" y="948"/>
                      </a:lnTo>
                      <a:lnTo>
                        <a:pt x="80" y="1066"/>
                      </a:lnTo>
                      <a:lnTo>
                        <a:pt x="159" y="1185"/>
                      </a:lnTo>
                      <a:lnTo>
                        <a:pt x="238" y="1303"/>
                      </a:lnTo>
                      <a:lnTo>
                        <a:pt x="356" y="1421"/>
                      </a:lnTo>
                      <a:lnTo>
                        <a:pt x="475" y="1461"/>
                      </a:lnTo>
                      <a:lnTo>
                        <a:pt x="633" y="1500"/>
                      </a:lnTo>
                      <a:lnTo>
                        <a:pt x="790" y="1540"/>
                      </a:lnTo>
                      <a:lnTo>
                        <a:pt x="948" y="1500"/>
                      </a:lnTo>
                      <a:lnTo>
                        <a:pt x="1067" y="1461"/>
                      </a:lnTo>
                      <a:lnTo>
                        <a:pt x="1185" y="1421"/>
                      </a:lnTo>
                      <a:lnTo>
                        <a:pt x="1304" y="1303"/>
                      </a:lnTo>
                      <a:lnTo>
                        <a:pt x="1422" y="1185"/>
                      </a:lnTo>
                      <a:lnTo>
                        <a:pt x="1462" y="1066"/>
                      </a:lnTo>
                      <a:lnTo>
                        <a:pt x="1541" y="908"/>
                      </a:lnTo>
                      <a:lnTo>
                        <a:pt x="1541" y="750"/>
                      </a:lnTo>
                      <a:lnTo>
                        <a:pt x="1501" y="632"/>
                      </a:lnTo>
                      <a:lnTo>
                        <a:pt x="1462" y="474"/>
                      </a:lnTo>
                      <a:lnTo>
                        <a:pt x="1422" y="356"/>
                      </a:lnTo>
                      <a:lnTo>
                        <a:pt x="1304" y="237"/>
                      </a:lnTo>
                      <a:lnTo>
                        <a:pt x="1185" y="119"/>
                      </a:lnTo>
                      <a:lnTo>
                        <a:pt x="1067" y="79"/>
                      </a:lnTo>
                      <a:lnTo>
                        <a:pt x="909" y="40"/>
                      </a:lnTo>
                      <a:lnTo>
                        <a:pt x="7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5713875" y="3849400"/>
                  <a:ext cx="78975" cy="78975"/>
                </a:xfrm>
                <a:custGeom>
                  <a:rect b="b" l="l" r="r" t="t"/>
                  <a:pathLst>
                    <a:path extrusionOk="0" h="3159" w="3159">
                      <a:moveTo>
                        <a:pt x="1579" y="1"/>
                      </a:moveTo>
                      <a:lnTo>
                        <a:pt x="1264" y="40"/>
                      </a:lnTo>
                      <a:lnTo>
                        <a:pt x="948" y="119"/>
                      </a:lnTo>
                      <a:lnTo>
                        <a:pt x="671" y="277"/>
                      </a:lnTo>
                      <a:lnTo>
                        <a:pt x="474" y="474"/>
                      </a:lnTo>
                      <a:lnTo>
                        <a:pt x="277" y="711"/>
                      </a:lnTo>
                      <a:lnTo>
                        <a:pt x="119" y="988"/>
                      </a:lnTo>
                      <a:lnTo>
                        <a:pt x="40" y="1264"/>
                      </a:lnTo>
                      <a:lnTo>
                        <a:pt x="0" y="1580"/>
                      </a:lnTo>
                      <a:lnTo>
                        <a:pt x="40" y="1896"/>
                      </a:lnTo>
                      <a:lnTo>
                        <a:pt x="119" y="2211"/>
                      </a:lnTo>
                      <a:lnTo>
                        <a:pt x="277" y="2448"/>
                      </a:lnTo>
                      <a:lnTo>
                        <a:pt x="474" y="2685"/>
                      </a:lnTo>
                      <a:lnTo>
                        <a:pt x="671" y="2883"/>
                      </a:lnTo>
                      <a:lnTo>
                        <a:pt x="948" y="3040"/>
                      </a:lnTo>
                      <a:lnTo>
                        <a:pt x="1264" y="3119"/>
                      </a:lnTo>
                      <a:lnTo>
                        <a:pt x="1579" y="3159"/>
                      </a:lnTo>
                      <a:lnTo>
                        <a:pt x="1895" y="3119"/>
                      </a:lnTo>
                      <a:lnTo>
                        <a:pt x="2172" y="3040"/>
                      </a:lnTo>
                      <a:lnTo>
                        <a:pt x="2448" y="2883"/>
                      </a:lnTo>
                      <a:lnTo>
                        <a:pt x="2685" y="2685"/>
                      </a:lnTo>
                      <a:lnTo>
                        <a:pt x="2882" y="2448"/>
                      </a:lnTo>
                      <a:lnTo>
                        <a:pt x="3040" y="2211"/>
                      </a:lnTo>
                      <a:lnTo>
                        <a:pt x="3119" y="1896"/>
                      </a:lnTo>
                      <a:lnTo>
                        <a:pt x="3159" y="1580"/>
                      </a:lnTo>
                      <a:lnTo>
                        <a:pt x="3119" y="1264"/>
                      </a:lnTo>
                      <a:lnTo>
                        <a:pt x="3040" y="988"/>
                      </a:lnTo>
                      <a:lnTo>
                        <a:pt x="2882" y="711"/>
                      </a:lnTo>
                      <a:lnTo>
                        <a:pt x="2685" y="474"/>
                      </a:lnTo>
                      <a:lnTo>
                        <a:pt x="2448" y="277"/>
                      </a:lnTo>
                      <a:lnTo>
                        <a:pt x="2172" y="119"/>
                      </a:lnTo>
                      <a:lnTo>
                        <a:pt x="1895" y="40"/>
                      </a:lnTo>
                      <a:lnTo>
                        <a:pt x="157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5713875" y="3849400"/>
                  <a:ext cx="78975" cy="78975"/>
                </a:xfrm>
                <a:custGeom>
                  <a:rect b="b" l="l" r="r" t="t"/>
                  <a:pathLst>
                    <a:path extrusionOk="0" fill="none" h="3159" w="3159">
                      <a:moveTo>
                        <a:pt x="1579" y="1"/>
                      </a:moveTo>
                      <a:lnTo>
                        <a:pt x="1579" y="1"/>
                      </a:lnTo>
                      <a:lnTo>
                        <a:pt x="1895" y="40"/>
                      </a:lnTo>
                      <a:lnTo>
                        <a:pt x="2172" y="119"/>
                      </a:lnTo>
                      <a:lnTo>
                        <a:pt x="2448" y="277"/>
                      </a:lnTo>
                      <a:lnTo>
                        <a:pt x="2685" y="474"/>
                      </a:lnTo>
                      <a:lnTo>
                        <a:pt x="2882" y="711"/>
                      </a:lnTo>
                      <a:lnTo>
                        <a:pt x="3040" y="988"/>
                      </a:lnTo>
                      <a:lnTo>
                        <a:pt x="3119" y="1264"/>
                      </a:lnTo>
                      <a:lnTo>
                        <a:pt x="3159" y="1580"/>
                      </a:lnTo>
                      <a:lnTo>
                        <a:pt x="3159" y="1580"/>
                      </a:lnTo>
                      <a:lnTo>
                        <a:pt x="3119" y="1896"/>
                      </a:lnTo>
                      <a:lnTo>
                        <a:pt x="3040" y="2211"/>
                      </a:lnTo>
                      <a:lnTo>
                        <a:pt x="2882" y="2448"/>
                      </a:lnTo>
                      <a:lnTo>
                        <a:pt x="2685" y="2685"/>
                      </a:lnTo>
                      <a:lnTo>
                        <a:pt x="2448" y="2883"/>
                      </a:lnTo>
                      <a:lnTo>
                        <a:pt x="2172" y="3040"/>
                      </a:lnTo>
                      <a:lnTo>
                        <a:pt x="1895" y="3119"/>
                      </a:lnTo>
                      <a:lnTo>
                        <a:pt x="1579" y="3159"/>
                      </a:lnTo>
                      <a:lnTo>
                        <a:pt x="1579" y="3159"/>
                      </a:lnTo>
                      <a:lnTo>
                        <a:pt x="1264" y="3119"/>
                      </a:lnTo>
                      <a:lnTo>
                        <a:pt x="948" y="3040"/>
                      </a:lnTo>
                      <a:lnTo>
                        <a:pt x="671" y="2883"/>
                      </a:lnTo>
                      <a:lnTo>
                        <a:pt x="474" y="2685"/>
                      </a:lnTo>
                      <a:lnTo>
                        <a:pt x="277" y="2448"/>
                      </a:lnTo>
                      <a:lnTo>
                        <a:pt x="119" y="2211"/>
                      </a:lnTo>
                      <a:lnTo>
                        <a:pt x="40" y="1896"/>
                      </a:lnTo>
                      <a:lnTo>
                        <a:pt x="0" y="1580"/>
                      </a:lnTo>
                      <a:lnTo>
                        <a:pt x="0" y="1580"/>
                      </a:lnTo>
                      <a:lnTo>
                        <a:pt x="40" y="1264"/>
                      </a:lnTo>
                      <a:lnTo>
                        <a:pt x="119" y="988"/>
                      </a:lnTo>
                      <a:lnTo>
                        <a:pt x="277" y="711"/>
                      </a:lnTo>
                      <a:lnTo>
                        <a:pt x="474" y="474"/>
                      </a:lnTo>
                      <a:lnTo>
                        <a:pt x="671" y="277"/>
                      </a:lnTo>
                      <a:lnTo>
                        <a:pt x="948" y="119"/>
                      </a:lnTo>
                      <a:lnTo>
                        <a:pt x="1264" y="40"/>
                      </a:lnTo>
                      <a:lnTo>
                        <a:pt x="157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5589500" y="3334200"/>
                  <a:ext cx="244800" cy="821200"/>
                </a:xfrm>
                <a:custGeom>
                  <a:rect b="b" l="l" r="r" t="t"/>
                  <a:pathLst>
                    <a:path extrusionOk="0" h="32848" w="9792">
                      <a:moveTo>
                        <a:pt x="198" y="0"/>
                      </a:moveTo>
                      <a:lnTo>
                        <a:pt x="119" y="40"/>
                      </a:lnTo>
                      <a:lnTo>
                        <a:pt x="40" y="119"/>
                      </a:lnTo>
                      <a:lnTo>
                        <a:pt x="1" y="237"/>
                      </a:lnTo>
                      <a:lnTo>
                        <a:pt x="1" y="356"/>
                      </a:lnTo>
                      <a:lnTo>
                        <a:pt x="9239" y="32610"/>
                      </a:lnTo>
                      <a:lnTo>
                        <a:pt x="9278" y="32729"/>
                      </a:lnTo>
                      <a:lnTo>
                        <a:pt x="9357" y="32808"/>
                      </a:lnTo>
                      <a:lnTo>
                        <a:pt x="9476" y="32847"/>
                      </a:lnTo>
                      <a:lnTo>
                        <a:pt x="9594" y="32847"/>
                      </a:lnTo>
                      <a:lnTo>
                        <a:pt x="9713" y="32768"/>
                      </a:lnTo>
                      <a:lnTo>
                        <a:pt x="9752" y="32689"/>
                      </a:lnTo>
                      <a:lnTo>
                        <a:pt x="9792" y="32571"/>
                      </a:lnTo>
                      <a:lnTo>
                        <a:pt x="9792" y="32452"/>
                      </a:lnTo>
                      <a:lnTo>
                        <a:pt x="593" y="198"/>
                      </a:lnTo>
                      <a:lnTo>
                        <a:pt x="514" y="119"/>
                      </a:lnTo>
                      <a:lnTo>
                        <a:pt x="435" y="40"/>
                      </a:lnTo>
                      <a:lnTo>
                        <a:pt x="317"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5589500" y="3334200"/>
                  <a:ext cx="244800" cy="821200"/>
                </a:xfrm>
                <a:custGeom>
                  <a:rect b="b" l="l" r="r" t="t"/>
                  <a:pathLst>
                    <a:path extrusionOk="0" fill="none" h="32848" w="9792">
                      <a:moveTo>
                        <a:pt x="9594" y="32847"/>
                      </a:moveTo>
                      <a:lnTo>
                        <a:pt x="9594" y="32847"/>
                      </a:lnTo>
                      <a:lnTo>
                        <a:pt x="9476" y="32847"/>
                      </a:lnTo>
                      <a:lnTo>
                        <a:pt x="9357" y="32808"/>
                      </a:lnTo>
                      <a:lnTo>
                        <a:pt x="9278" y="32729"/>
                      </a:lnTo>
                      <a:lnTo>
                        <a:pt x="9239" y="32610"/>
                      </a:lnTo>
                      <a:lnTo>
                        <a:pt x="1" y="356"/>
                      </a:lnTo>
                      <a:lnTo>
                        <a:pt x="1" y="356"/>
                      </a:lnTo>
                      <a:lnTo>
                        <a:pt x="1" y="237"/>
                      </a:lnTo>
                      <a:lnTo>
                        <a:pt x="40" y="119"/>
                      </a:lnTo>
                      <a:lnTo>
                        <a:pt x="119" y="40"/>
                      </a:lnTo>
                      <a:lnTo>
                        <a:pt x="198" y="0"/>
                      </a:lnTo>
                      <a:lnTo>
                        <a:pt x="198" y="0"/>
                      </a:lnTo>
                      <a:lnTo>
                        <a:pt x="317" y="0"/>
                      </a:lnTo>
                      <a:lnTo>
                        <a:pt x="435" y="40"/>
                      </a:lnTo>
                      <a:lnTo>
                        <a:pt x="514" y="119"/>
                      </a:lnTo>
                      <a:lnTo>
                        <a:pt x="593" y="198"/>
                      </a:lnTo>
                      <a:lnTo>
                        <a:pt x="9792" y="32452"/>
                      </a:lnTo>
                      <a:lnTo>
                        <a:pt x="9792" y="32452"/>
                      </a:lnTo>
                      <a:lnTo>
                        <a:pt x="9792" y="32571"/>
                      </a:lnTo>
                      <a:lnTo>
                        <a:pt x="9752" y="32689"/>
                      </a:lnTo>
                      <a:lnTo>
                        <a:pt x="9713" y="32768"/>
                      </a:lnTo>
                      <a:lnTo>
                        <a:pt x="9594" y="3284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5487850" y="3333200"/>
                  <a:ext cx="116500" cy="14850"/>
                </a:xfrm>
                <a:custGeom>
                  <a:rect b="b" l="l" r="r" t="t"/>
                  <a:pathLst>
                    <a:path extrusionOk="0" h="594" w="4660">
                      <a:moveTo>
                        <a:pt x="198" y="1"/>
                      </a:moveTo>
                      <a:lnTo>
                        <a:pt x="119" y="80"/>
                      </a:lnTo>
                      <a:lnTo>
                        <a:pt x="40" y="159"/>
                      </a:lnTo>
                      <a:lnTo>
                        <a:pt x="1" y="277"/>
                      </a:lnTo>
                      <a:lnTo>
                        <a:pt x="40" y="435"/>
                      </a:lnTo>
                      <a:lnTo>
                        <a:pt x="119" y="514"/>
                      </a:lnTo>
                      <a:lnTo>
                        <a:pt x="198" y="593"/>
                      </a:lnTo>
                      <a:lnTo>
                        <a:pt x="4462" y="593"/>
                      </a:lnTo>
                      <a:lnTo>
                        <a:pt x="4580" y="514"/>
                      </a:lnTo>
                      <a:lnTo>
                        <a:pt x="4620" y="435"/>
                      </a:lnTo>
                      <a:lnTo>
                        <a:pt x="4659" y="277"/>
                      </a:lnTo>
                      <a:lnTo>
                        <a:pt x="4620" y="159"/>
                      </a:lnTo>
                      <a:lnTo>
                        <a:pt x="4580" y="80"/>
                      </a:lnTo>
                      <a:lnTo>
                        <a:pt x="4462"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5483900" y="3297675"/>
                  <a:ext cx="15825" cy="101700"/>
                </a:xfrm>
                <a:custGeom>
                  <a:rect b="b" l="l" r="r" t="t"/>
                  <a:pathLst>
                    <a:path extrusionOk="0" h="4068" w="633">
                      <a:moveTo>
                        <a:pt x="277" y="1"/>
                      </a:moveTo>
                      <a:lnTo>
                        <a:pt x="159" y="40"/>
                      </a:lnTo>
                      <a:lnTo>
                        <a:pt x="80" y="80"/>
                      </a:lnTo>
                      <a:lnTo>
                        <a:pt x="1" y="198"/>
                      </a:lnTo>
                      <a:lnTo>
                        <a:pt x="1" y="317"/>
                      </a:lnTo>
                      <a:lnTo>
                        <a:pt x="1" y="3791"/>
                      </a:lnTo>
                      <a:lnTo>
                        <a:pt x="1" y="3909"/>
                      </a:lnTo>
                      <a:lnTo>
                        <a:pt x="80" y="3988"/>
                      </a:lnTo>
                      <a:lnTo>
                        <a:pt x="159" y="4067"/>
                      </a:lnTo>
                      <a:lnTo>
                        <a:pt x="435" y="4067"/>
                      </a:lnTo>
                      <a:lnTo>
                        <a:pt x="514" y="3988"/>
                      </a:lnTo>
                      <a:lnTo>
                        <a:pt x="593" y="3909"/>
                      </a:lnTo>
                      <a:lnTo>
                        <a:pt x="632" y="3791"/>
                      </a:lnTo>
                      <a:lnTo>
                        <a:pt x="632" y="317"/>
                      </a:lnTo>
                      <a:lnTo>
                        <a:pt x="593" y="198"/>
                      </a:lnTo>
                      <a:lnTo>
                        <a:pt x="514" y="80"/>
                      </a:lnTo>
                      <a:lnTo>
                        <a:pt x="435" y="40"/>
                      </a:lnTo>
                      <a:lnTo>
                        <a:pt x="31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5299350" y="3232550"/>
                  <a:ext cx="235900" cy="107600"/>
                </a:xfrm>
                <a:custGeom>
                  <a:rect b="b" l="l" r="r" t="t"/>
                  <a:pathLst>
                    <a:path extrusionOk="0" h="4304" w="9436">
                      <a:moveTo>
                        <a:pt x="9436" y="0"/>
                      </a:moveTo>
                      <a:lnTo>
                        <a:pt x="8567" y="276"/>
                      </a:lnTo>
                      <a:lnTo>
                        <a:pt x="7541" y="592"/>
                      </a:lnTo>
                      <a:lnTo>
                        <a:pt x="5093" y="1263"/>
                      </a:lnTo>
                      <a:lnTo>
                        <a:pt x="2606" y="1856"/>
                      </a:lnTo>
                      <a:lnTo>
                        <a:pt x="592" y="2290"/>
                      </a:lnTo>
                      <a:lnTo>
                        <a:pt x="355" y="2369"/>
                      </a:lnTo>
                      <a:lnTo>
                        <a:pt x="197" y="2527"/>
                      </a:lnTo>
                      <a:lnTo>
                        <a:pt x="79" y="2645"/>
                      </a:lnTo>
                      <a:lnTo>
                        <a:pt x="40" y="2764"/>
                      </a:lnTo>
                      <a:lnTo>
                        <a:pt x="0" y="2882"/>
                      </a:lnTo>
                      <a:lnTo>
                        <a:pt x="0" y="3040"/>
                      </a:lnTo>
                      <a:lnTo>
                        <a:pt x="0" y="3198"/>
                      </a:lnTo>
                      <a:lnTo>
                        <a:pt x="40" y="3316"/>
                      </a:lnTo>
                      <a:lnTo>
                        <a:pt x="118" y="3435"/>
                      </a:lnTo>
                      <a:lnTo>
                        <a:pt x="237" y="3553"/>
                      </a:lnTo>
                      <a:lnTo>
                        <a:pt x="434" y="3711"/>
                      </a:lnTo>
                      <a:lnTo>
                        <a:pt x="671" y="3869"/>
                      </a:lnTo>
                      <a:lnTo>
                        <a:pt x="948" y="4027"/>
                      </a:lnTo>
                      <a:lnTo>
                        <a:pt x="1184" y="4106"/>
                      </a:lnTo>
                      <a:lnTo>
                        <a:pt x="1737" y="4224"/>
                      </a:lnTo>
                      <a:lnTo>
                        <a:pt x="2290" y="4303"/>
                      </a:lnTo>
                      <a:lnTo>
                        <a:pt x="2843" y="4264"/>
                      </a:lnTo>
                      <a:lnTo>
                        <a:pt x="3356" y="4185"/>
                      </a:lnTo>
                      <a:lnTo>
                        <a:pt x="3632" y="4106"/>
                      </a:lnTo>
                      <a:lnTo>
                        <a:pt x="3987" y="3987"/>
                      </a:lnTo>
                      <a:lnTo>
                        <a:pt x="4777" y="3672"/>
                      </a:lnTo>
                      <a:lnTo>
                        <a:pt x="5725" y="3198"/>
                      </a:lnTo>
                      <a:lnTo>
                        <a:pt x="6672" y="2645"/>
                      </a:lnTo>
                      <a:lnTo>
                        <a:pt x="7580" y="2014"/>
                      </a:lnTo>
                      <a:lnTo>
                        <a:pt x="8014" y="1698"/>
                      </a:lnTo>
                      <a:lnTo>
                        <a:pt x="8409" y="1342"/>
                      </a:lnTo>
                      <a:lnTo>
                        <a:pt x="8764" y="987"/>
                      </a:lnTo>
                      <a:lnTo>
                        <a:pt x="9041" y="671"/>
                      </a:lnTo>
                      <a:lnTo>
                        <a:pt x="9278" y="316"/>
                      </a:lnTo>
                      <a:lnTo>
                        <a:pt x="94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5328950" y="3193050"/>
                  <a:ext cx="288225" cy="148075"/>
                </a:xfrm>
                <a:custGeom>
                  <a:rect b="b" l="l" r="r" t="t"/>
                  <a:pathLst>
                    <a:path extrusionOk="0" h="5923" w="11529">
                      <a:moveTo>
                        <a:pt x="10620" y="1"/>
                      </a:moveTo>
                      <a:lnTo>
                        <a:pt x="10462" y="40"/>
                      </a:lnTo>
                      <a:lnTo>
                        <a:pt x="8962" y="475"/>
                      </a:lnTo>
                      <a:lnTo>
                        <a:pt x="7107" y="1027"/>
                      </a:lnTo>
                      <a:lnTo>
                        <a:pt x="5291" y="1580"/>
                      </a:lnTo>
                      <a:lnTo>
                        <a:pt x="4462" y="1856"/>
                      </a:lnTo>
                      <a:lnTo>
                        <a:pt x="3790" y="2133"/>
                      </a:lnTo>
                      <a:lnTo>
                        <a:pt x="3514" y="2291"/>
                      </a:lnTo>
                      <a:lnTo>
                        <a:pt x="3317" y="2488"/>
                      </a:lnTo>
                      <a:lnTo>
                        <a:pt x="3198" y="2764"/>
                      </a:lnTo>
                      <a:lnTo>
                        <a:pt x="3159" y="3041"/>
                      </a:lnTo>
                      <a:lnTo>
                        <a:pt x="3119" y="3396"/>
                      </a:lnTo>
                      <a:lnTo>
                        <a:pt x="3080" y="3712"/>
                      </a:lnTo>
                      <a:lnTo>
                        <a:pt x="3001" y="3988"/>
                      </a:lnTo>
                      <a:lnTo>
                        <a:pt x="2882" y="4265"/>
                      </a:lnTo>
                      <a:lnTo>
                        <a:pt x="2724" y="4541"/>
                      </a:lnTo>
                      <a:lnTo>
                        <a:pt x="2567" y="4778"/>
                      </a:lnTo>
                      <a:lnTo>
                        <a:pt x="2369" y="5015"/>
                      </a:lnTo>
                      <a:lnTo>
                        <a:pt x="2172" y="5212"/>
                      </a:lnTo>
                      <a:lnTo>
                        <a:pt x="1935" y="5370"/>
                      </a:lnTo>
                      <a:lnTo>
                        <a:pt x="1698" y="5528"/>
                      </a:lnTo>
                      <a:lnTo>
                        <a:pt x="1422" y="5646"/>
                      </a:lnTo>
                      <a:lnTo>
                        <a:pt x="1145" y="5725"/>
                      </a:lnTo>
                      <a:lnTo>
                        <a:pt x="869" y="5765"/>
                      </a:lnTo>
                      <a:lnTo>
                        <a:pt x="316" y="5765"/>
                      </a:lnTo>
                      <a:lnTo>
                        <a:pt x="0" y="5686"/>
                      </a:lnTo>
                      <a:lnTo>
                        <a:pt x="0" y="5686"/>
                      </a:lnTo>
                      <a:lnTo>
                        <a:pt x="277" y="5804"/>
                      </a:lnTo>
                      <a:lnTo>
                        <a:pt x="553" y="5844"/>
                      </a:lnTo>
                      <a:lnTo>
                        <a:pt x="869" y="5883"/>
                      </a:lnTo>
                      <a:lnTo>
                        <a:pt x="1185" y="5923"/>
                      </a:lnTo>
                      <a:lnTo>
                        <a:pt x="1935" y="5883"/>
                      </a:lnTo>
                      <a:lnTo>
                        <a:pt x="2843" y="5725"/>
                      </a:lnTo>
                      <a:lnTo>
                        <a:pt x="3988" y="5489"/>
                      </a:lnTo>
                      <a:lnTo>
                        <a:pt x="5409" y="5133"/>
                      </a:lnTo>
                      <a:lnTo>
                        <a:pt x="9317" y="4067"/>
                      </a:lnTo>
                      <a:lnTo>
                        <a:pt x="9673" y="3949"/>
                      </a:lnTo>
                      <a:lnTo>
                        <a:pt x="9989" y="3830"/>
                      </a:lnTo>
                      <a:lnTo>
                        <a:pt x="10265" y="3672"/>
                      </a:lnTo>
                      <a:lnTo>
                        <a:pt x="10502" y="3475"/>
                      </a:lnTo>
                      <a:lnTo>
                        <a:pt x="10699" y="3317"/>
                      </a:lnTo>
                      <a:lnTo>
                        <a:pt x="10857" y="3080"/>
                      </a:lnTo>
                      <a:lnTo>
                        <a:pt x="11015" y="2883"/>
                      </a:lnTo>
                      <a:lnTo>
                        <a:pt x="11173" y="2646"/>
                      </a:lnTo>
                      <a:lnTo>
                        <a:pt x="11370" y="2212"/>
                      </a:lnTo>
                      <a:lnTo>
                        <a:pt x="11489" y="1738"/>
                      </a:lnTo>
                      <a:lnTo>
                        <a:pt x="11528" y="1264"/>
                      </a:lnTo>
                      <a:lnTo>
                        <a:pt x="11528" y="830"/>
                      </a:lnTo>
                      <a:lnTo>
                        <a:pt x="11528" y="633"/>
                      </a:lnTo>
                      <a:lnTo>
                        <a:pt x="11449" y="475"/>
                      </a:lnTo>
                      <a:lnTo>
                        <a:pt x="11370" y="317"/>
                      </a:lnTo>
                      <a:lnTo>
                        <a:pt x="11252" y="198"/>
                      </a:lnTo>
                      <a:lnTo>
                        <a:pt x="11094" y="119"/>
                      </a:lnTo>
                      <a:lnTo>
                        <a:pt x="10976" y="40"/>
                      </a:lnTo>
                      <a:lnTo>
                        <a:pt x="1081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7134125" y="2751875"/>
                  <a:ext cx="247750" cy="102675"/>
                </a:xfrm>
                <a:custGeom>
                  <a:rect b="b" l="l" r="r" t="t"/>
                  <a:pathLst>
                    <a:path extrusionOk="0" h="4107" w="9910">
                      <a:moveTo>
                        <a:pt x="1" y="1"/>
                      </a:moveTo>
                      <a:lnTo>
                        <a:pt x="1" y="356"/>
                      </a:lnTo>
                      <a:lnTo>
                        <a:pt x="6278" y="356"/>
                      </a:lnTo>
                      <a:lnTo>
                        <a:pt x="6673" y="396"/>
                      </a:lnTo>
                      <a:lnTo>
                        <a:pt x="7028" y="435"/>
                      </a:lnTo>
                      <a:lnTo>
                        <a:pt x="7344" y="514"/>
                      </a:lnTo>
                      <a:lnTo>
                        <a:pt x="7620" y="672"/>
                      </a:lnTo>
                      <a:lnTo>
                        <a:pt x="7897" y="790"/>
                      </a:lnTo>
                      <a:lnTo>
                        <a:pt x="8173" y="988"/>
                      </a:lnTo>
                      <a:lnTo>
                        <a:pt x="8410" y="1185"/>
                      </a:lnTo>
                      <a:lnTo>
                        <a:pt x="8647" y="1383"/>
                      </a:lnTo>
                      <a:lnTo>
                        <a:pt x="8844" y="1619"/>
                      </a:lnTo>
                      <a:lnTo>
                        <a:pt x="9041" y="1896"/>
                      </a:lnTo>
                      <a:lnTo>
                        <a:pt x="9160" y="2172"/>
                      </a:lnTo>
                      <a:lnTo>
                        <a:pt x="9318" y="2448"/>
                      </a:lnTo>
                      <a:lnTo>
                        <a:pt x="9397" y="2764"/>
                      </a:lnTo>
                      <a:lnTo>
                        <a:pt x="9476" y="3041"/>
                      </a:lnTo>
                      <a:lnTo>
                        <a:pt x="9515" y="3356"/>
                      </a:lnTo>
                      <a:lnTo>
                        <a:pt x="9515" y="3712"/>
                      </a:lnTo>
                      <a:lnTo>
                        <a:pt x="9515" y="4028"/>
                      </a:lnTo>
                      <a:lnTo>
                        <a:pt x="9871" y="4107"/>
                      </a:lnTo>
                      <a:lnTo>
                        <a:pt x="9910" y="3633"/>
                      </a:lnTo>
                      <a:lnTo>
                        <a:pt x="9871" y="3278"/>
                      </a:lnTo>
                      <a:lnTo>
                        <a:pt x="9831" y="2922"/>
                      </a:lnTo>
                      <a:lnTo>
                        <a:pt x="9752" y="2567"/>
                      </a:lnTo>
                      <a:lnTo>
                        <a:pt x="9634" y="2212"/>
                      </a:lnTo>
                      <a:lnTo>
                        <a:pt x="9476" y="1896"/>
                      </a:lnTo>
                      <a:lnTo>
                        <a:pt x="9278" y="1619"/>
                      </a:lnTo>
                      <a:lnTo>
                        <a:pt x="9081" y="1304"/>
                      </a:lnTo>
                      <a:lnTo>
                        <a:pt x="8844" y="1067"/>
                      </a:lnTo>
                      <a:lnTo>
                        <a:pt x="8568" y="830"/>
                      </a:lnTo>
                      <a:lnTo>
                        <a:pt x="8291" y="632"/>
                      </a:lnTo>
                      <a:lnTo>
                        <a:pt x="8015" y="435"/>
                      </a:lnTo>
                      <a:lnTo>
                        <a:pt x="7699" y="277"/>
                      </a:lnTo>
                      <a:lnTo>
                        <a:pt x="7344" y="159"/>
                      </a:lnTo>
                      <a:lnTo>
                        <a:pt x="6989" y="80"/>
                      </a:lnTo>
                      <a:lnTo>
                        <a:pt x="6633"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7318700" y="2894000"/>
                  <a:ext cx="40475" cy="39500"/>
                </a:xfrm>
                <a:custGeom>
                  <a:rect b="b" l="l" r="r" t="t"/>
                  <a:pathLst>
                    <a:path extrusionOk="0" h="1580" w="1619">
                      <a:moveTo>
                        <a:pt x="1343" y="1"/>
                      </a:moveTo>
                      <a:lnTo>
                        <a:pt x="0" y="1304"/>
                      </a:lnTo>
                      <a:lnTo>
                        <a:pt x="237" y="1580"/>
                      </a:lnTo>
                      <a:lnTo>
                        <a:pt x="1580" y="277"/>
                      </a:lnTo>
                      <a:lnTo>
                        <a:pt x="1619" y="238"/>
                      </a:lnTo>
                      <a:lnTo>
                        <a:pt x="1343"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5582600" y="2781500"/>
                  <a:ext cx="1767700" cy="719525"/>
                </a:xfrm>
                <a:custGeom>
                  <a:rect b="b" l="l" r="r" t="t"/>
                  <a:pathLst>
                    <a:path extrusionOk="0" h="28781" w="70708">
                      <a:moveTo>
                        <a:pt x="43033" y="0"/>
                      </a:moveTo>
                      <a:lnTo>
                        <a:pt x="42401" y="40"/>
                      </a:lnTo>
                      <a:lnTo>
                        <a:pt x="41769" y="119"/>
                      </a:lnTo>
                      <a:lnTo>
                        <a:pt x="41138" y="276"/>
                      </a:lnTo>
                      <a:lnTo>
                        <a:pt x="40506" y="474"/>
                      </a:lnTo>
                      <a:lnTo>
                        <a:pt x="39953" y="711"/>
                      </a:lnTo>
                      <a:lnTo>
                        <a:pt x="39361" y="1027"/>
                      </a:lnTo>
                      <a:lnTo>
                        <a:pt x="38848" y="1342"/>
                      </a:lnTo>
                      <a:lnTo>
                        <a:pt x="38335" y="1737"/>
                      </a:lnTo>
                      <a:lnTo>
                        <a:pt x="26294" y="12002"/>
                      </a:lnTo>
                      <a:lnTo>
                        <a:pt x="24675" y="13305"/>
                      </a:lnTo>
                      <a:lnTo>
                        <a:pt x="23017" y="14568"/>
                      </a:lnTo>
                      <a:lnTo>
                        <a:pt x="21280" y="15713"/>
                      </a:lnTo>
                      <a:lnTo>
                        <a:pt x="19543" y="16818"/>
                      </a:lnTo>
                      <a:lnTo>
                        <a:pt x="17727" y="17805"/>
                      </a:lnTo>
                      <a:lnTo>
                        <a:pt x="15871" y="18753"/>
                      </a:lnTo>
                      <a:lnTo>
                        <a:pt x="13976" y="19582"/>
                      </a:lnTo>
                      <a:lnTo>
                        <a:pt x="12042" y="20332"/>
                      </a:lnTo>
                      <a:lnTo>
                        <a:pt x="1540" y="24240"/>
                      </a:lnTo>
                      <a:lnTo>
                        <a:pt x="1106" y="24438"/>
                      </a:lnTo>
                      <a:lnTo>
                        <a:pt x="751" y="24675"/>
                      </a:lnTo>
                      <a:lnTo>
                        <a:pt x="474" y="24990"/>
                      </a:lnTo>
                      <a:lnTo>
                        <a:pt x="237" y="25306"/>
                      </a:lnTo>
                      <a:lnTo>
                        <a:pt x="79" y="25701"/>
                      </a:lnTo>
                      <a:lnTo>
                        <a:pt x="1" y="26056"/>
                      </a:lnTo>
                      <a:lnTo>
                        <a:pt x="1" y="26451"/>
                      </a:lnTo>
                      <a:lnTo>
                        <a:pt x="40" y="26846"/>
                      </a:lnTo>
                      <a:lnTo>
                        <a:pt x="119" y="27241"/>
                      </a:lnTo>
                      <a:lnTo>
                        <a:pt x="277" y="27596"/>
                      </a:lnTo>
                      <a:lnTo>
                        <a:pt x="474" y="27912"/>
                      </a:lnTo>
                      <a:lnTo>
                        <a:pt x="751" y="28188"/>
                      </a:lnTo>
                      <a:lnTo>
                        <a:pt x="1066" y="28425"/>
                      </a:lnTo>
                      <a:lnTo>
                        <a:pt x="1461" y="28622"/>
                      </a:lnTo>
                      <a:lnTo>
                        <a:pt x="1856" y="28741"/>
                      </a:lnTo>
                      <a:lnTo>
                        <a:pt x="2330" y="28780"/>
                      </a:lnTo>
                      <a:lnTo>
                        <a:pt x="29965" y="28780"/>
                      </a:lnTo>
                      <a:lnTo>
                        <a:pt x="31189" y="28741"/>
                      </a:lnTo>
                      <a:lnTo>
                        <a:pt x="32176" y="28701"/>
                      </a:lnTo>
                      <a:lnTo>
                        <a:pt x="33005" y="28544"/>
                      </a:lnTo>
                      <a:lnTo>
                        <a:pt x="33795" y="28346"/>
                      </a:lnTo>
                      <a:lnTo>
                        <a:pt x="34545" y="28070"/>
                      </a:lnTo>
                      <a:lnTo>
                        <a:pt x="35334" y="27714"/>
                      </a:lnTo>
                      <a:lnTo>
                        <a:pt x="37308" y="26727"/>
                      </a:lnTo>
                      <a:lnTo>
                        <a:pt x="50021" y="20213"/>
                      </a:lnTo>
                      <a:lnTo>
                        <a:pt x="51323" y="19503"/>
                      </a:lnTo>
                      <a:lnTo>
                        <a:pt x="52666" y="18753"/>
                      </a:lnTo>
                      <a:lnTo>
                        <a:pt x="53929" y="17963"/>
                      </a:lnTo>
                      <a:lnTo>
                        <a:pt x="55192" y="17134"/>
                      </a:lnTo>
                      <a:lnTo>
                        <a:pt x="56416" y="16305"/>
                      </a:lnTo>
                      <a:lnTo>
                        <a:pt x="57640" y="15397"/>
                      </a:lnTo>
                      <a:lnTo>
                        <a:pt x="58824" y="14489"/>
                      </a:lnTo>
                      <a:lnTo>
                        <a:pt x="59969" y="13541"/>
                      </a:lnTo>
                      <a:lnTo>
                        <a:pt x="70155" y="3948"/>
                      </a:lnTo>
                      <a:lnTo>
                        <a:pt x="70392" y="3593"/>
                      </a:lnTo>
                      <a:lnTo>
                        <a:pt x="70589" y="3237"/>
                      </a:lnTo>
                      <a:lnTo>
                        <a:pt x="70668" y="2803"/>
                      </a:lnTo>
                      <a:lnTo>
                        <a:pt x="70708" y="2408"/>
                      </a:lnTo>
                      <a:lnTo>
                        <a:pt x="70708" y="2171"/>
                      </a:lnTo>
                      <a:lnTo>
                        <a:pt x="70668" y="1935"/>
                      </a:lnTo>
                      <a:lnTo>
                        <a:pt x="70550" y="1461"/>
                      </a:lnTo>
                      <a:lnTo>
                        <a:pt x="70313" y="1066"/>
                      </a:lnTo>
                      <a:lnTo>
                        <a:pt x="70037" y="711"/>
                      </a:lnTo>
                      <a:lnTo>
                        <a:pt x="69681" y="434"/>
                      </a:lnTo>
                      <a:lnTo>
                        <a:pt x="69286" y="198"/>
                      </a:lnTo>
                      <a:lnTo>
                        <a:pt x="68813" y="79"/>
                      </a:lnTo>
                      <a:lnTo>
                        <a:pt x="68576" y="40"/>
                      </a:lnTo>
                      <a:lnTo>
                        <a:pt x="68339"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5582600" y="2781500"/>
                  <a:ext cx="1767700" cy="719525"/>
                </a:xfrm>
                <a:custGeom>
                  <a:rect b="b" l="l" r="r" t="t"/>
                  <a:pathLst>
                    <a:path extrusionOk="0" fill="none" h="28781" w="70708">
                      <a:moveTo>
                        <a:pt x="29965" y="28780"/>
                      </a:moveTo>
                      <a:lnTo>
                        <a:pt x="2330" y="28780"/>
                      </a:lnTo>
                      <a:lnTo>
                        <a:pt x="2330" y="28780"/>
                      </a:lnTo>
                      <a:lnTo>
                        <a:pt x="1856" y="28741"/>
                      </a:lnTo>
                      <a:lnTo>
                        <a:pt x="1461" y="28622"/>
                      </a:lnTo>
                      <a:lnTo>
                        <a:pt x="1066" y="28425"/>
                      </a:lnTo>
                      <a:lnTo>
                        <a:pt x="751" y="28188"/>
                      </a:lnTo>
                      <a:lnTo>
                        <a:pt x="474" y="27912"/>
                      </a:lnTo>
                      <a:lnTo>
                        <a:pt x="277" y="27596"/>
                      </a:lnTo>
                      <a:lnTo>
                        <a:pt x="119" y="27241"/>
                      </a:lnTo>
                      <a:lnTo>
                        <a:pt x="40" y="26846"/>
                      </a:lnTo>
                      <a:lnTo>
                        <a:pt x="1" y="26451"/>
                      </a:lnTo>
                      <a:lnTo>
                        <a:pt x="1" y="26056"/>
                      </a:lnTo>
                      <a:lnTo>
                        <a:pt x="79" y="25701"/>
                      </a:lnTo>
                      <a:lnTo>
                        <a:pt x="237" y="25306"/>
                      </a:lnTo>
                      <a:lnTo>
                        <a:pt x="474" y="24990"/>
                      </a:lnTo>
                      <a:lnTo>
                        <a:pt x="751" y="24675"/>
                      </a:lnTo>
                      <a:lnTo>
                        <a:pt x="1106" y="24438"/>
                      </a:lnTo>
                      <a:lnTo>
                        <a:pt x="1540" y="24240"/>
                      </a:lnTo>
                      <a:lnTo>
                        <a:pt x="12042" y="20332"/>
                      </a:lnTo>
                      <a:lnTo>
                        <a:pt x="12042" y="20332"/>
                      </a:lnTo>
                      <a:lnTo>
                        <a:pt x="13976" y="19582"/>
                      </a:lnTo>
                      <a:lnTo>
                        <a:pt x="15871" y="18753"/>
                      </a:lnTo>
                      <a:lnTo>
                        <a:pt x="17727" y="17805"/>
                      </a:lnTo>
                      <a:lnTo>
                        <a:pt x="19543" y="16818"/>
                      </a:lnTo>
                      <a:lnTo>
                        <a:pt x="21280" y="15713"/>
                      </a:lnTo>
                      <a:lnTo>
                        <a:pt x="23017" y="14568"/>
                      </a:lnTo>
                      <a:lnTo>
                        <a:pt x="24675" y="13305"/>
                      </a:lnTo>
                      <a:lnTo>
                        <a:pt x="26294" y="12002"/>
                      </a:lnTo>
                      <a:lnTo>
                        <a:pt x="38335" y="1737"/>
                      </a:lnTo>
                      <a:lnTo>
                        <a:pt x="38335" y="1737"/>
                      </a:lnTo>
                      <a:lnTo>
                        <a:pt x="38848" y="1342"/>
                      </a:lnTo>
                      <a:lnTo>
                        <a:pt x="39361" y="1027"/>
                      </a:lnTo>
                      <a:lnTo>
                        <a:pt x="39953" y="711"/>
                      </a:lnTo>
                      <a:lnTo>
                        <a:pt x="40506" y="474"/>
                      </a:lnTo>
                      <a:lnTo>
                        <a:pt x="41138" y="276"/>
                      </a:lnTo>
                      <a:lnTo>
                        <a:pt x="41769" y="119"/>
                      </a:lnTo>
                      <a:lnTo>
                        <a:pt x="42401" y="40"/>
                      </a:lnTo>
                      <a:lnTo>
                        <a:pt x="43033" y="0"/>
                      </a:lnTo>
                      <a:lnTo>
                        <a:pt x="68339" y="0"/>
                      </a:lnTo>
                      <a:lnTo>
                        <a:pt x="68339" y="0"/>
                      </a:lnTo>
                      <a:lnTo>
                        <a:pt x="68576" y="40"/>
                      </a:lnTo>
                      <a:lnTo>
                        <a:pt x="68813" y="79"/>
                      </a:lnTo>
                      <a:lnTo>
                        <a:pt x="69286" y="198"/>
                      </a:lnTo>
                      <a:lnTo>
                        <a:pt x="69681" y="434"/>
                      </a:lnTo>
                      <a:lnTo>
                        <a:pt x="70037" y="711"/>
                      </a:lnTo>
                      <a:lnTo>
                        <a:pt x="70313" y="1066"/>
                      </a:lnTo>
                      <a:lnTo>
                        <a:pt x="70550" y="1461"/>
                      </a:lnTo>
                      <a:lnTo>
                        <a:pt x="70668" y="1935"/>
                      </a:lnTo>
                      <a:lnTo>
                        <a:pt x="70708" y="2171"/>
                      </a:lnTo>
                      <a:lnTo>
                        <a:pt x="70708" y="2408"/>
                      </a:lnTo>
                      <a:lnTo>
                        <a:pt x="70708" y="2408"/>
                      </a:lnTo>
                      <a:lnTo>
                        <a:pt x="70668" y="2803"/>
                      </a:lnTo>
                      <a:lnTo>
                        <a:pt x="70589" y="3237"/>
                      </a:lnTo>
                      <a:lnTo>
                        <a:pt x="70392" y="3593"/>
                      </a:lnTo>
                      <a:lnTo>
                        <a:pt x="70155" y="3948"/>
                      </a:lnTo>
                      <a:lnTo>
                        <a:pt x="59969" y="13541"/>
                      </a:lnTo>
                      <a:lnTo>
                        <a:pt x="59969" y="13541"/>
                      </a:lnTo>
                      <a:lnTo>
                        <a:pt x="58824" y="14489"/>
                      </a:lnTo>
                      <a:lnTo>
                        <a:pt x="57640" y="15397"/>
                      </a:lnTo>
                      <a:lnTo>
                        <a:pt x="56416" y="16305"/>
                      </a:lnTo>
                      <a:lnTo>
                        <a:pt x="55192" y="17134"/>
                      </a:lnTo>
                      <a:lnTo>
                        <a:pt x="53929" y="17963"/>
                      </a:lnTo>
                      <a:lnTo>
                        <a:pt x="52666" y="18753"/>
                      </a:lnTo>
                      <a:lnTo>
                        <a:pt x="51323" y="19503"/>
                      </a:lnTo>
                      <a:lnTo>
                        <a:pt x="50021" y="20213"/>
                      </a:lnTo>
                      <a:lnTo>
                        <a:pt x="37308" y="26727"/>
                      </a:lnTo>
                      <a:lnTo>
                        <a:pt x="37308" y="26727"/>
                      </a:lnTo>
                      <a:lnTo>
                        <a:pt x="35334" y="27714"/>
                      </a:lnTo>
                      <a:lnTo>
                        <a:pt x="34545" y="28070"/>
                      </a:lnTo>
                      <a:lnTo>
                        <a:pt x="33795" y="28346"/>
                      </a:lnTo>
                      <a:lnTo>
                        <a:pt x="33005" y="28544"/>
                      </a:lnTo>
                      <a:lnTo>
                        <a:pt x="32176" y="28701"/>
                      </a:lnTo>
                      <a:lnTo>
                        <a:pt x="31189" y="28741"/>
                      </a:lnTo>
                      <a:lnTo>
                        <a:pt x="29965" y="2878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6388950" y="3106200"/>
                  <a:ext cx="575450" cy="82925"/>
                </a:xfrm>
                <a:custGeom>
                  <a:rect b="b" l="l" r="r" t="t"/>
                  <a:pathLst>
                    <a:path extrusionOk="0" h="3317" w="23018">
                      <a:moveTo>
                        <a:pt x="1" y="1"/>
                      </a:moveTo>
                      <a:lnTo>
                        <a:pt x="40" y="396"/>
                      </a:lnTo>
                      <a:lnTo>
                        <a:pt x="18635" y="396"/>
                      </a:lnTo>
                      <a:lnTo>
                        <a:pt x="19227" y="435"/>
                      </a:lnTo>
                      <a:lnTo>
                        <a:pt x="19780" y="514"/>
                      </a:lnTo>
                      <a:lnTo>
                        <a:pt x="20293" y="711"/>
                      </a:lnTo>
                      <a:lnTo>
                        <a:pt x="20767" y="948"/>
                      </a:lnTo>
                      <a:lnTo>
                        <a:pt x="21241" y="1264"/>
                      </a:lnTo>
                      <a:lnTo>
                        <a:pt x="21636" y="1659"/>
                      </a:lnTo>
                      <a:lnTo>
                        <a:pt x="21991" y="2054"/>
                      </a:lnTo>
                      <a:lnTo>
                        <a:pt x="22307" y="2527"/>
                      </a:lnTo>
                      <a:lnTo>
                        <a:pt x="22662" y="3238"/>
                      </a:lnTo>
                      <a:lnTo>
                        <a:pt x="22741" y="3278"/>
                      </a:lnTo>
                      <a:lnTo>
                        <a:pt x="22820" y="3317"/>
                      </a:lnTo>
                      <a:lnTo>
                        <a:pt x="22899" y="3317"/>
                      </a:lnTo>
                      <a:lnTo>
                        <a:pt x="22978" y="3238"/>
                      </a:lnTo>
                      <a:lnTo>
                        <a:pt x="23017" y="3199"/>
                      </a:lnTo>
                      <a:lnTo>
                        <a:pt x="23017" y="3120"/>
                      </a:lnTo>
                      <a:lnTo>
                        <a:pt x="22978" y="3041"/>
                      </a:lnTo>
                      <a:lnTo>
                        <a:pt x="22623" y="2369"/>
                      </a:lnTo>
                      <a:lnTo>
                        <a:pt x="22307" y="1856"/>
                      </a:lnTo>
                      <a:lnTo>
                        <a:pt x="21912" y="1383"/>
                      </a:lnTo>
                      <a:lnTo>
                        <a:pt x="21438" y="988"/>
                      </a:lnTo>
                      <a:lnTo>
                        <a:pt x="20964" y="632"/>
                      </a:lnTo>
                      <a:lnTo>
                        <a:pt x="20412" y="356"/>
                      </a:lnTo>
                      <a:lnTo>
                        <a:pt x="19859" y="159"/>
                      </a:lnTo>
                      <a:lnTo>
                        <a:pt x="19267" y="40"/>
                      </a:lnTo>
                      <a:lnTo>
                        <a:pt x="18635" y="1"/>
                      </a:lnTo>
                      <a:close/>
                    </a:path>
                  </a:pathLst>
                </a:custGeom>
                <a:solidFill>
                  <a:srgbClr val="7495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6388950" y="3106200"/>
                  <a:ext cx="575450" cy="82925"/>
                </a:xfrm>
                <a:custGeom>
                  <a:rect b="b" l="l" r="r" t="t"/>
                  <a:pathLst>
                    <a:path extrusionOk="0" fill="none" h="3317" w="23018">
                      <a:moveTo>
                        <a:pt x="18635" y="1"/>
                      </a:moveTo>
                      <a:lnTo>
                        <a:pt x="18635" y="1"/>
                      </a:lnTo>
                      <a:lnTo>
                        <a:pt x="18635" y="1"/>
                      </a:lnTo>
                      <a:lnTo>
                        <a:pt x="1" y="1"/>
                      </a:lnTo>
                      <a:lnTo>
                        <a:pt x="1" y="1"/>
                      </a:lnTo>
                      <a:lnTo>
                        <a:pt x="40" y="396"/>
                      </a:lnTo>
                      <a:lnTo>
                        <a:pt x="18635" y="396"/>
                      </a:lnTo>
                      <a:lnTo>
                        <a:pt x="18635" y="396"/>
                      </a:lnTo>
                      <a:lnTo>
                        <a:pt x="19227" y="435"/>
                      </a:lnTo>
                      <a:lnTo>
                        <a:pt x="19780" y="514"/>
                      </a:lnTo>
                      <a:lnTo>
                        <a:pt x="20293" y="711"/>
                      </a:lnTo>
                      <a:lnTo>
                        <a:pt x="20767" y="948"/>
                      </a:lnTo>
                      <a:lnTo>
                        <a:pt x="21241" y="1264"/>
                      </a:lnTo>
                      <a:lnTo>
                        <a:pt x="21636" y="1659"/>
                      </a:lnTo>
                      <a:lnTo>
                        <a:pt x="21991" y="2054"/>
                      </a:lnTo>
                      <a:lnTo>
                        <a:pt x="22307" y="2527"/>
                      </a:lnTo>
                      <a:lnTo>
                        <a:pt x="22662" y="3238"/>
                      </a:lnTo>
                      <a:lnTo>
                        <a:pt x="22662" y="3238"/>
                      </a:lnTo>
                      <a:lnTo>
                        <a:pt x="22741" y="3278"/>
                      </a:lnTo>
                      <a:lnTo>
                        <a:pt x="22820" y="3317"/>
                      </a:lnTo>
                      <a:lnTo>
                        <a:pt x="22820" y="3317"/>
                      </a:lnTo>
                      <a:lnTo>
                        <a:pt x="22859" y="3317"/>
                      </a:lnTo>
                      <a:lnTo>
                        <a:pt x="22859" y="3317"/>
                      </a:lnTo>
                      <a:lnTo>
                        <a:pt x="22899" y="3317"/>
                      </a:lnTo>
                      <a:lnTo>
                        <a:pt x="22899" y="3317"/>
                      </a:lnTo>
                      <a:lnTo>
                        <a:pt x="22978" y="3238"/>
                      </a:lnTo>
                      <a:lnTo>
                        <a:pt x="23017" y="3199"/>
                      </a:lnTo>
                      <a:lnTo>
                        <a:pt x="23017" y="3120"/>
                      </a:lnTo>
                      <a:lnTo>
                        <a:pt x="22978" y="3041"/>
                      </a:lnTo>
                      <a:lnTo>
                        <a:pt x="22623" y="2369"/>
                      </a:lnTo>
                      <a:lnTo>
                        <a:pt x="22623" y="2369"/>
                      </a:lnTo>
                      <a:lnTo>
                        <a:pt x="22307" y="1856"/>
                      </a:lnTo>
                      <a:lnTo>
                        <a:pt x="21912" y="1383"/>
                      </a:lnTo>
                      <a:lnTo>
                        <a:pt x="21438" y="988"/>
                      </a:lnTo>
                      <a:lnTo>
                        <a:pt x="20964" y="632"/>
                      </a:lnTo>
                      <a:lnTo>
                        <a:pt x="20412" y="356"/>
                      </a:lnTo>
                      <a:lnTo>
                        <a:pt x="19859" y="159"/>
                      </a:lnTo>
                      <a:lnTo>
                        <a:pt x="19267" y="40"/>
                      </a:lnTo>
                      <a:lnTo>
                        <a:pt x="1863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844150" y="3397375"/>
                  <a:ext cx="505350" cy="82925"/>
                </a:xfrm>
                <a:custGeom>
                  <a:rect b="b" l="l" r="r" t="t"/>
                  <a:pathLst>
                    <a:path extrusionOk="0" h="3317" w="20214">
                      <a:moveTo>
                        <a:pt x="2804" y="0"/>
                      </a:moveTo>
                      <a:lnTo>
                        <a:pt x="1540" y="908"/>
                      </a:lnTo>
                      <a:lnTo>
                        <a:pt x="1" y="1856"/>
                      </a:lnTo>
                      <a:lnTo>
                        <a:pt x="16858" y="1856"/>
                      </a:lnTo>
                      <a:lnTo>
                        <a:pt x="17253" y="1895"/>
                      </a:lnTo>
                      <a:lnTo>
                        <a:pt x="17648" y="1974"/>
                      </a:lnTo>
                      <a:lnTo>
                        <a:pt x="18003" y="2092"/>
                      </a:lnTo>
                      <a:lnTo>
                        <a:pt x="18358" y="2250"/>
                      </a:lnTo>
                      <a:lnTo>
                        <a:pt x="18674" y="2487"/>
                      </a:lnTo>
                      <a:lnTo>
                        <a:pt x="18950" y="2724"/>
                      </a:lnTo>
                      <a:lnTo>
                        <a:pt x="19227" y="3001"/>
                      </a:lnTo>
                      <a:lnTo>
                        <a:pt x="19424" y="3316"/>
                      </a:lnTo>
                      <a:lnTo>
                        <a:pt x="19661" y="3158"/>
                      </a:lnTo>
                      <a:lnTo>
                        <a:pt x="19819" y="2961"/>
                      </a:lnTo>
                      <a:lnTo>
                        <a:pt x="19977" y="2764"/>
                      </a:lnTo>
                      <a:lnTo>
                        <a:pt x="20056" y="2527"/>
                      </a:lnTo>
                      <a:lnTo>
                        <a:pt x="20135" y="2290"/>
                      </a:lnTo>
                      <a:lnTo>
                        <a:pt x="20214" y="2053"/>
                      </a:lnTo>
                      <a:lnTo>
                        <a:pt x="20214" y="1816"/>
                      </a:lnTo>
                      <a:lnTo>
                        <a:pt x="20174" y="1540"/>
                      </a:lnTo>
                      <a:lnTo>
                        <a:pt x="20056" y="1224"/>
                      </a:lnTo>
                      <a:lnTo>
                        <a:pt x="19898" y="908"/>
                      </a:lnTo>
                      <a:lnTo>
                        <a:pt x="19701" y="632"/>
                      </a:lnTo>
                      <a:lnTo>
                        <a:pt x="19424" y="434"/>
                      </a:lnTo>
                      <a:lnTo>
                        <a:pt x="19148" y="237"/>
                      </a:lnTo>
                      <a:lnTo>
                        <a:pt x="18832" y="79"/>
                      </a:lnTo>
                      <a:lnTo>
                        <a:pt x="18516" y="0"/>
                      </a:lnTo>
                      <a:close/>
                    </a:path>
                  </a:pathLst>
                </a:custGeom>
                <a:solidFill>
                  <a:srgbClr val="7495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5844150" y="3397375"/>
                  <a:ext cx="505350" cy="82925"/>
                </a:xfrm>
                <a:custGeom>
                  <a:rect b="b" l="l" r="r" t="t"/>
                  <a:pathLst>
                    <a:path extrusionOk="0" fill="none" h="3317" w="20214">
                      <a:moveTo>
                        <a:pt x="18161" y="0"/>
                      </a:moveTo>
                      <a:lnTo>
                        <a:pt x="18161" y="0"/>
                      </a:lnTo>
                      <a:lnTo>
                        <a:pt x="18082" y="0"/>
                      </a:lnTo>
                      <a:lnTo>
                        <a:pt x="2804" y="0"/>
                      </a:lnTo>
                      <a:lnTo>
                        <a:pt x="2804" y="0"/>
                      </a:lnTo>
                      <a:lnTo>
                        <a:pt x="1540" y="908"/>
                      </a:lnTo>
                      <a:lnTo>
                        <a:pt x="1" y="1856"/>
                      </a:lnTo>
                      <a:lnTo>
                        <a:pt x="16858" y="1856"/>
                      </a:lnTo>
                      <a:lnTo>
                        <a:pt x="16858" y="1856"/>
                      </a:lnTo>
                      <a:lnTo>
                        <a:pt x="16858" y="1856"/>
                      </a:lnTo>
                      <a:lnTo>
                        <a:pt x="16858" y="1856"/>
                      </a:lnTo>
                      <a:lnTo>
                        <a:pt x="17253" y="1895"/>
                      </a:lnTo>
                      <a:lnTo>
                        <a:pt x="17648" y="1974"/>
                      </a:lnTo>
                      <a:lnTo>
                        <a:pt x="18003" y="2092"/>
                      </a:lnTo>
                      <a:lnTo>
                        <a:pt x="18358" y="2250"/>
                      </a:lnTo>
                      <a:lnTo>
                        <a:pt x="18674" y="2487"/>
                      </a:lnTo>
                      <a:lnTo>
                        <a:pt x="18950" y="2724"/>
                      </a:lnTo>
                      <a:lnTo>
                        <a:pt x="19227" y="3001"/>
                      </a:lnTo>
                      <a:lnTo>
                        <a:pt x="19424" y="3316"/>
                      </a:lnTo>
                      <a:lnTo>
                        <a:pt x="19424" y="3316"/>
                      </a:lnTo>
                      <a:lnTo>
                        <a:pt x="19661" y="3158"/>
                      </a:lnTo>
                      <a:lnTo>
                        <a:pt x="19819" y="2961"/>
                      </a:lnTo>
                      <a:lnTo>
                        <a:pt x="19977" y="2764"/>
                      </a:lnTo>
                      <a:lnTo>
                        <a:pt x="20056" y="2527"/>
                      </a:lnTo>
                      <a:lnTo>
                        <a:pt x="20135" y="2290"/>
                      </a:lnTo>
                      <a:lnTo>
                        <a:pt x="20214" y="2053"/>
                      </a:lnTo>
                      <a:lnTo>
                        <a:pt x="20214" y="1816"/>
                      </a:lnTo>
                      <a:lnTo>
                        <a:pt x="20174" y="1540"/>
                      </a:lnTo>
                      <a:lnTo>
                        <a:pt x="20174" y="1540"/>
                      </a:lnTo>
                      <a:lnTo>
                        <a:pt x="20056" y="1224"/>
                      </a:lnTo>
                      <a:lnTo>
                        <a:pt x="19898" y="908"/>
                      </a:lnTo>
                      <a:lnTo>
                        <a:pt x="19701" y="632"/>
                      </a:lnTo>
                      <a:lnTo>
                        <a:pt x="19424" y="434"/>
                      </a:lnTo>
                      <a:lnTo>
                        <a:pt x="19148" y="237"/>
                      </a:lnTo>
                      <a:lnTo>
                        <a:pt x="18832" y="79"/>
                      </a:lnTo>
                      <a:lnTo>
                        <a:pt x="18516" y="0"/>
                      </a:lnTo>
                      <a:lnTo>
                        <a:pt x="181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5144375" y="3443750"/>
                  <a:ext cx="1197225" cy="473775"/>
                </a:xfrm>
                <a:custGeom>
                  <a:rect b="b" l="l" r="r" t="t"/>
                  <a:pathLst>
                    <a:path extrusionOk="0" h="18951" w="47889">
                      <a:moveTo>
                        <a:pt x="19148" y="1"/>
                      </a:moveTo>
                      <a:lnTo>
                        <a:pt x="18438" y="40"/>
                      </a:lnTo>
                      <a:lnTo>
                        <a:pt x="17766" y="159"/>
                      </a:lnTo>
                      <a:lnTo>
                        <a:pt x="17095" y="316"/>
                      </a:lnTo>
                      <a:lnTo>
                        <a:pt x="16424" y="514"/>
                      </a:lnTo>
                      <a:lnTo>
                        <a:pt x="15792" y="790"/>
                      </a:lnTo>
                      <a:lnTo>
                        <a:pt x="15200" y="1106"/>
                      </a:lnTo>
                      <a:lnTo>
                        <a:pt x="14608" y="1501"/>
                      </a:lnTo>
                      <a:lnTo>
                        <a:pt x="14055" y="1935"/>
                      </a:lnTo>
                      <a:lnTo>
                        <a:pt x="1027" y="13621"/>
                      </a:lnTo>
                      <a:lnTo>
                        <a:pt x="790" y="13858"/>
                      </a:lnTo>
                      <a:lnTo>
                        <a:pt x="593" y="14095"/>
                      </a:lnTo>
                      <a:lnTo>
                        <a:pt x="396" y="14371"/>
                      </a:lnTo>
                      <a:lnTo>
                        <a:pt x="277" y="14647"/>
                      </a:lnTo>
                      <a:lnTo>
                        <a:pt x="159" y="14963"/>
                      </a:lnTo>
                      <a:lnTo>
                        <a:pt x="80" y="15279"/>
                      </a:lnTo>
                      <a:lnTo>
                        <a:pt x="1" y="15595"/>
                      </a:lnTo>
                      <a:lnTo>
                        <a:pt x="1" y="15911"/>
                      </a:lnTo>
                      <a:lnTo>
                        <a:pt x="1" y="16227"/>
                      </a:lnTo>
                      <a:lnTo>
                        <a:pt x="80" y="16503"/>
                      </a:lnTo>
                      <a:lnTo>
                        <a:pt x="159" y="16819"/>
                      </a:lnTo>
                      <a:lnTo>
                        <a:pt x="238" y="17095"/>
                      </a:lnTo>
                      <a:lnTo>
                        <a:pt x="356" y="17371"/>
                      </a:lnTo>
                      <a:lnTo>
                        <a:pt x="514" y="17608"/>
                      </a:lnTo>
                      <a:lnTo>
                        <a:pt x="711" y="17845"/>
                      </a:lnTo>
                      <a:lnTo>
                        <a:pt x="909" y="18082"/>
                      </a:lnTo>
                      <a:lnTo>
                        <a:pt x="1106" y="18279"/>
                      </a:lnTo>
                      <a:lnTo>
                        <a:pt x="1343" y="18437"/>
                      </a:lnTo>
                      <a:lnTo>
                        <a:pt x="1619" y="18595"/>
                      </a:lnTo>
                      <a:lnTo>
                        <a:pt x="1856" y="18714"/>
                      </a:lnTo>
                      <a:lnTo>
                        <a:pt x="2133" y="18832"/>
                      </a:lnTo>
                      <a:lnTo>
                        <a:pt x="2449" y="18911"/>
                      </a:lnTo>
                      <a:lnTo>
                        <a:pt x="2725" y="18951"/>
                      </a:lnTo>
                      <a:lnTo>
                        <a:pt x="28742" y="18951"/>
                      </a:lnTo>
                      <a:lnTo>
                        <a:pt x="29452" y="18911"/>
                      </a:lnTo>
                      <a:lnTo>
                        <a:pt x="30123" y="18832"/>
                      </a:lnTo>
                      <a:lnTo>
                        <a:pt x="30795" y="18674"/>
                      </a:lnTo>
                      <a:lnTo>
                        <a:pt x="31466" y="18437"/>
                      </a:lnTo>
                      <a:lnTo>
                        <a:pt x="32097" y="18161"/>
                      </a:lnTo>
                      <a:lnTo>
                        <a:pt x="32690" y="17845"/>
                      </a:lnTo>
                      <a:lnTo>
                        <a:pt x="33282" y="17450"/>
                      </a:lnTo>
                      <a:lnTo>
                        <a:pt x="33834" y="17016"/>
                      </a:lnTo>
                      <a:lnTo>
                        <a:pt x="46863" y="5330"/>
                      </a:lnTo>
                      <a:lnTo>
                        <a:pt x="47099" y="5093"/>
                      </a:lnTo>
                      <a:lnTo>
                        <a:pt x="47297" y="4857"/>
                      </a:lnTo>
                      <a:lnTo>
                        <a:pt x="47494" y="4580"/>
                      </a:lnTo>
                      <a:lnTo>
                        <a:pt x="47613" y="4304"/>
                      </a:lnTo>
                      <a:lnTo>
                        <a:pt x="47731" y="4027"/>
                      </a:lnTo>
                      <a:lnTo>
                        <a:pt x="47810" y="3712"/>
                      </a:lnTo>
                      <a:lnTo>
                        <a:pt x="47889" y="3396"/>
                      </a:lnTo>
                      <a:lnTo>
                        <a:pt x="47889" y="3080"/>
                      </a:lnTo>
                      <a:lnTo>
                        <a:pt x="47889" y="2764"/>
                      </a:lnTo>
                      <a:lnTo>
                        <a:pt x="47810" y="2448"/>
                      </a:lnTo>
                      <a:lnTo>
                        <a:pt x="47771" y="2172"/>
                      </a:lnTo>
                      <a:lnTo>
                        <a:pt x="47652" y="1856"/>
                      </a:lnTo>
                      <a:lnTo>
                        <a:pt x="47534" y="1619"/>
                      </a:lnTo>
                      <a:lnTo>
                        <a:pt x="47376" y="1343"/>
                      </a:lnTo>
                      <a:lnTo>
                        <a:pt x="47178" y="1106"/>
                      </a:lnTo>
                      <a:lnTo>
                        <a:pt x="46981" y="909"/>
                      </a:lnTo>
                      <a:lnTo>
                        <a:pt x="46784" y="711"/>
                      </a:lnTo>
                      <a:lnTo>
                        <a:pt x="46547" y="553"/>
                      </a:lnTo>
                      <a:lnTo>
                        <a:pt x="46310" y="395"/>
                      </a:lnTo>
                      <a:lnTo>
                        <a:pt x="46033" y="237"/>
                      </a:lnTo>
                      <a:lnTo>
                        <a:pt x="45757" y="159"/>
                      </a:lnTo>
                      <a:lnTo>
                        <a:pt x="45441" y="80"/>
                      </a:lnTo>
                      <a:lnTo>
                        <a:pt x="45165" y="40"/>
                      </a:lnTo>
                      <a:lnTo>
                        <a:pt x="44849"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5144375" y="3443750"/>
                  <a:ext cx="1197225" cy="473775"/>
                </a:xfrm>
                <a:custGeom>
                  <a:rect b="b" l="l" r="r" t="t"/>
                  <a:pathLst>
                    <a:path extrusionOk="0" fill="none" h="18951" w="47889">
                      <a:moveTo>
                        <a:pt x="28742" y="18951"/>
                      </a:moveTo>
                      <a:lnTo>
                        <a:pt x="3041" y="18951"/>
                      </a:lnTo>
                      <a:lnTo>
                        <a:pt x="3041" y="18951"/>
                      </a:lnTo>
                      <a:lnTo>
                        <a:pt x="2725" y="18951"/>
                      </a:lnTo>
                      <a:lnTo>
                        <a:pt x="2449" y="18911"/>
                      </a:lnTo>
                      <a:lnTo>
                        <a:pt x="2133" y="18832"/>
                      </a:lnTo>
                      <a:lnTo>
                        <a:pt x="1856" y="18714"/>
                      </a:lnTo>
                      <a:lnTo>
                        <a:pt x="1619" y="18595"/>
                      </a:lnTo>
                      <a:lnTo>
                        <a:pt x="1343" y="18437"/>
                      </a:lnTo>
                      <a:lnTo>
                        <a:pt x="1106" y="18279"/>
                      </a:lnTo>
                      <a:lnTo>
                        <a:pt x="909" y="18082"/>
                      </a:lnTo>
                      <a:lnTo>
                        <a:pt x="711" y="17845"/>
                      </a:lnTo>
                      <a:lnTo>
                        <a:pt x="514" y="17608"/>
                      </a:lnTo>
                      <a:lnTo>
                        <a:pt x="356" y="17371"/>
                      </a:lnTo>
                      <a:lnTo>
                        <a:pt x="238" y="17095"/>
                      </a:lnTo>
                      <a:lnTo>
                        <a:pt x="159" y="16819"/>
                      </a:lnTo>
                      <a:lnTo>
                        <a:pt x="80" y="16503"/>
                      </a:lnTo>
                      <a:lnTo>
                        <a:pt x="1" y="16227"/>
                      </a:lnTo>
                      <a:lnTo>
                        <a:pt x="1" y="15911"/>
                      </a:lnTo>
                      <a:lnTo>
                        <a:pt x="1" y="15911"/>
                      </a:lnTo>
                      <a:lnTo>
                        <a:pt x="1" y="15595"/>
                      </a:lnTo>
                      <a:lnTo>
                        <a:pt x="80" y="15279"/>
                      </a:lnTo>
                      <a:lnTo>
                        <a:pt x="159" y="14963"/>
                      </a:lnTo>
                      <a:lnTo>
                        <a:pt x="277" y="14647"/>
                      </a:lnTo>
                      <a:lnTo>
                        <a:pt x="396" y="14371"/>
                      </a:lnTo>
                      <a:lnTo>
                        <a:pt x="593" y="14095"/>
                      </a:lnTo>
                      <a:lnTo>
                        <a:pt x="790" y="13858"/>
                      </a:lnTo>
                      <a:lnTo>
                        <a:pt x="1027" y="13621"/>
                      </a:lnTo>
                      <a:lnTo>
                        <a:pt x="14055" y="1935"/>
                      </a:lnTo>
                      <a:lnTo>
                        <a:pt x="14055" y="1935"/>
                      </a:lnTo>
                      <a:lnTo>
                        <a:pt x="14608" y="1501"/>
                      </a:lnTo>
                      <a:lnTo>
                        <a:pt x="15200" y="1106"/>
                      </a:lnTo>
                      <a:lnTo>
                        <a:pt x="15792" y="790"/>
                      </a:lnTo>
                      <a:lnTo>
                        <a:pt x="16424" y="514"/>
                      </a:lnTo>
                      <a:lnTo>
                        <a:pt x="17095" y="316"/>
                      </a:lnTo>
                      <a:lnTo>
                        <a:pt x="17766" y="159"/>
                      </a:lnTo>
                      <a:lnTo>
                        <a:pt x="18438" y="40"/>
                      </a:lnTo>
                      <a:lnTo>
                        <a:pt x="19148" y="1"/>
                      </a:lnTo>
                      <a:lnTo>
                        <a:pt x="44849" y="1"/>
                      </a:lnTo>
                      <a:lnTo>
                        <a:pt x="44849" y="1"/>
                      </a:lnTo>
                      <a:lnTo>
                        <a:pt x="45165" y="40"/>
                      </a:lnTo>
                      <a:lnTo>
                        <a:pt x="45441" y="80"/>
                      </a:lnTo>
                      <a:lnTo>
                        <a:pt x="45757" y="159"/>
                      </a:lnTo>
                      <a:lnTo>
                        <a:pt x="46033" y="237"/>
                      </a:lnTo>
                      <a:lnTo>
                        <a:pt x="46310" y="395"/>
                      </a:lnTo>
                      <a:lnTo>
                        <a:pt x="46547" y="553"/>
                      </a:lnTo>
                      <a:lnTo>
                        <a:pt x="46784" y="711"/>
                      </a:lnTo>
                      <a:lnTo>
                        <a:pt x="46981" y="909"/>
                      </a:lnTo>
                      <a:lnTo>
                        <a:pt x="47178" y="1106"/>
                      </a:lnTo>
                      <a:lnTo>
                        <a:pt x="47376" y="1343"/>
                      </a:lnTo>
                      <a:lnTo>
                        <a:pt x="47534" y="1619"/>
                      </a:lnTo>
                      <a:lnTo>
                        <a:pt x="47652" y="1856"/>
                      </a:lnTo>
                      <a:lnTo>
                        <a:pt x="47771" y="2172"/>
                      </a:lnTo>
                      <a:lnTo>
                        <a:pt x="47810" y="2448"/>
                      </a:lnTo>
                      <a:lnTo>
                        <a:pt x="47889" y="2764"/>
                      </a:lnTo>
                      <a:lnTo>
                        <a:pt x="47889" y="3080"/>
                      </a:lnTo>
                      <a:lnTo>
                        <a:pt x="47889" y="3080"/>
                      </a:lnTo>
                      <a:lnTo>
                        <a:pt x="47889" y="3396"/>
                      </a:lnTo>
                      <a:lnTo>
                        <a:pt x="47810" y="3712"/>
                      </a:lnTo>
                      <a:lnTo>
                        <a:pt x="47731" y="4027"/>
                      </a:lnTo>
                      <a:lnTo>
                        <a:pt x="47613" y="4304"/>
                      </a:lnTo>
                      <a:lnTo>
                        <a:pt x="47494" y="4580"/>
                      </a:lnTo>
                      <a:lnTo>
                        <a:pt x="47297" y="4857"/>
                      </a:lnTo>
                      <a:lnTo>
                        <a:pt x="47099" y="5093"/>
                      </a:lnTo>
                      <a:lnTo>
                        <a:pt x="46863" y="5330"/>
                      </a:lnTo>
                      <a:lnTo>
                        <a:pt x="33834" y="17016"/>
                      </a:lnTo>
                      <a:lnTo>
                        <a:pt x="33834" y="17016"/>
                      </a:lnTo>
                      <a:lnTo>
                        <a:pt x="33282" y="17450"/>
                      </a:lnTo>
                      <a:lnTo>
                        <a:pt x="32690" y="17845"/>
                      </a:lnTo>
                      <a:lnTo>
                        <a:pt x="32097" y="18161"/>
                      </a:lnTo>
                      <a:lnTo>
                        <a:pt x="31466" y="18437"/>
                      </a:lnTo>
                      <a:lnTo>
                        <a:pt x="30795" y="18674"/>
                      </a:lnTo>
                      <a:lnTo>
                        <a:pt x="30123" y="18832"/>
                      </a:lnTo>
                      <a:lnTo>
                        <a:pt x="29452" y="18911"/>
                      </a:lnTo>
                      <a:lnTo>
                        <a:pt x="28742" y="1895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5162150" y="3801050"/>
                  <a:ext cx="693875" cy="105625"/>
                </a:xfrm>
                <a:custGeom>
                  <a:rect b="b" l="l" r="r" t="t"/>
                  <a:pathLst>
                    <a:path extrusionOk="0" h="4225" w="27755">
                      <a:moveTo>
                        <a:pt x="2093" y="0"/>
                      </a:moveTo>
                      <a:lnTo>
                        <a:pt x="1659" y="40"/>
                      </a:lnTo>
                      <a:lnTo>
                        <a:pt x="1264" y="158"/>
                      </a:lnTo>
                      <a:lnTo>
                        <a:pt x="908" y="355"/>
                      </a:lnTo>
                      <a:lnTo>
                        <a:pt x="593" y="632"/>
                      </a:lnTo>
                      <a:lnTo>
                        <a:pt x="356" y="908"/>
                      </a:lnTo>
                      <a:lnTo>
                        <a:pt x="158" y="1263"/>
                      </a:lnTo>
                      <a:lnTo>
                        <a:pt x="40" y="1698"/>
                      </a:lnTo>
                      <a:lnTo>
                        <a:pt x="0" y="2092"/>
                      </a:lnTo>
                      <a:lnTo>
                        <a:pt x="40" y="2527"/>
                      </a:lnTo>
                      <a:lnTo>
                        <a:pt x="158" y="2922"/>
                      </a:lnTo>
                      <a:lnTo>
                        <a:pt x="356" y="3277"/>
                      </a:lnTo>
                      <a:lnTo>
                        <a:pt x="593" y="3593"/>
                      </a:lnTo>
                      <a:lnTo>
                        <a:pt x="908" y="3830"/>
                      </a:lnTo>
                      <a:lnTo>
                        <a:pt x="1264" y="4027"/>
                      </a:lnTo>
                      <a:lnTo>
                        <a:pt x="1659" y="4185"/>
                      </a:lnTo>
                      <a:lnTo>
                        <a:pt x="2093" y="4224"/>
                      </a:lnTo>
                      <a:lnTo>
                        <a:pt x="6870" y="4224"/>
                      </a:lnTo>
                      <a:lnTo>
                        <a:pt x="8488" y="0"/>
                      </a:lnTo>
                      <a:close/>
                      <a:moveTo>
                        <a:pt x="13779" y="0"/>
                      </a:moveTo>
                      <a:lnTo>
                        <a:pt x="12239" y="2132"/>
                      </a:lnTo>
                      <a:lnTo>
                        <a:pt x="10660" y="4224"/>
                      </a:lnTo>
                      <a:lnTo>
                        <a:pt x="25662" y="4224"/>
                      </a:lnTo>
                      <a:lnTo>
                        <a:pt x="26057" y="4185"/>
                      </a:lnTo>
                      <a:lnTo>
                        <a:pt x="26451" y="4027"/>
                      </a:lnTo>
                      <a:lnTo>
                        <a:pt x="26846" y="3869"/>
                      </a:lnTo>
                      <a:lnTo>
                        <a:pt x="27123" y="3593"/>
                      </a:lnTo>
                      <a:lnTo>
                        <a:pt x="27399" y="3277"/>
                      </a:lnTo>
                      <a:lnTo>
                        <a:pt x="27596" y="2922"/>
                      </a:lnTo>
                      <a:lnTo>
                        <a:pt x="27715" y="2527"/>
                      </a:lnTo>
                      <a:lnTo>
                        <a:pt x="27754" y="2092"/>
                      </a:lnTo>
                      <a:lnTo>
                        <a:pt x="27715" y="1658"/>
                      </a:lnTo>
                      <a:lnTo>
                        <a:pt x="27596" y="1263"/>
                      </a:lnTo>
                      <a:lnTo>
                        <a:pt x="27399" y="908"/>
                      </a:lnTo>
                      <a:lnTo>
                        <a:pt x="27123" y="632"/>
                      </a:lnTo>
                      <a:lnTo>
                        <a:pt x="26846" y="355"/>
                      </a:lnTo>
                      <a:lnTo>
                        <a:pt x="26451" y="158"/>
                      </a:lnTo>
                      <a:lnTo>
                        <a:pt x="26057" y="40"/>
                      </a:lnTo>
                      <a:lnTo>
                        <a:pt x="25662" y="0"/>
                      </a:lnTo>
                      <a:close/>
                    </a:path>
                  </a:pathLst>
                </a:custGeom>
                <a:solidFill>
                  <a:srgbClr val="7495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5162150" y="3801050"/>
                  <a:ext cx="212225" cy="105625"/>
                </a:xfrm>
                <a:custGeom>
                  <a:rect b="b" l="l" r="r" t="t"/>
                  <a:pathLst>
                    <a:path extrusionOk="0" fill="none" h="4225" w="8489">
                      <a:moveTo>
                        <a:pt x="8488" y="0"/>
                      </a:moveTo>
                      <a:lnTo>
                        <a:pt x="2093" y="0"/>
                      </a:lnTo>
                      <a:lnTo>
                        <a:pt x="2093" y="0"/>
                      </a:lnTo>
                      <a:lnTo>
                        <a:pt x="1659" y="40"/>
                      </a:lnTo>
                      <a:lnTo>
                        <a:pt x="1264" y="158"/>
                      </a:lnTo>
                      <a:lnTo>
                        <a:pt x="908" y="355"/>
                      </a:lnTo>
                      <a:lnTo>
                        <a:pt x="593" y="632"/>
                      </a:lnTo>
                      <a:lnTo>
                        <a:pt x="356" y="908"/>
                      </a:lnTo>
                      <a:lnTo>
                        <a:pt x="158" y="1263"/>
                      </a:lnTo>
                      <a:lnTo>
                        <a:pt x="40" y="1698"/>
                      </a:lnTo>
                      <a:lnTo>
                        <a:pt x="0" y="2092"/>
                      </a:lnTo>
                      <a:lnTo>
                        <a:pt x="0" y="2092"/>
                      </a:lnTo>
                      <a:lnTo>
                        <a:pt x="40" y="2527"/>
                      </a:lnTo>
                      <a:lnTo>
                        <a:pt x="158" y="2922"/>
                      </a:lnTo>
                      <a:lnTo>
                        <a:pt x="356" y="3277"/>
                      </a:lnTo>
                      <a:lnTo>
                        <a:pt x="593" y="3593"/>
                      </a:lnTo>
                      <a:lnTo>
                        <a:pt x="908" y="3830"/>
                      </a:lnTo>
                      <a:lnTo>
                        <a:pt x="1264" y="4027"/>
                      </a:lnTo>
                      <a:lnTo>
                        <a:pt x="1659" y="4185"/>
                      </a:lnTo>
                      <a:lnTo>
                        <a:pt x="2093" y="4224"/>
                      </a:lnTo>
                      <a:lnTo>
                        <a:pt x="6870" y="4224"/>
                      </a:lnTo>
                      <a:lnTo>
                        <a:pt x="6870" y="4224"/>
                      </a:lnTo>
                      <a:lnTo>
                        <a:pt x="848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5428625" y="3801050"/>
                  <a:ext cx="427400" cy="105625"/>
                </a:xfrm>
                <a:custGeom>
                  <a:rect b="b" l="l" r="r" t="t"/>
                  <a:pathLst>
                    <a:path extrusionOk="0" fill="none" h="4225" w="17096">
                      <a:moveTo>
                        <a:pt x="15003" y="0"/>
                      </a:moveTo>
                      <a:lnTo>
                        <a:pt x="3120" y="0"/>
                      </a:lnTo>
                      <a:lnTo>
                        <a:pt x="3120" y="0"/>
                      </a:lnTo>
                      <a:lnTo>
                        <a:pt x="1580" y="2132"/>
                      </a:lnTo>
                      <a:lnTo>
                        <a:pt x="1" y="4224"/>
                      </a:lnTo>
                      <a:lnTo>
                        <a:pt x="15003" y="4224"/>
                      </a:lnTo>
                      <a:lnTo>
                        <a:pt x="15003" y="4224"/>
                      </a:lnTo>
                      <a:lnTo>
                        <a:pt x="15398" y="4185"/>
                      </a:lnTo>
                      <a:lnTo>
                        <a:pt x="15792" y="4027"/>
                      </a:lnTo>
                      <a:lnTo>
                        <a:pt x="16187" y="3869"/>
                      </a:lnTo>
                      <a:lnTo>
                        <a:pt x="16464" y="3593"/>
                      </a:lnTo>
                      <a:lnTo>
                        <a:pt x="16740" y="3277"/>
                      </a:lnTo>
                      <a:lnTo>
                        <a:pt x="16937" y="2922"/>
                      </a:lnTo>
                      <a:lnTo>
                        <a:pt x="17056" y="2527"/>
                      </a:lnTo>
                      <a:lnTo>
                        <a:pt x="17095" y="2092"/>
                      </a:lnTo>
                      <a:lnTo>
                        <a:pt x="17095" y="2092"/>
                      </a:lnTo>
                      <a:lnTo>
                        <a:pt x="17056" y="1658"/>
                      </a:lnTo>
                      <a:lnTo>
                        <a:pt x="16937" y="1263"/>
                      </a:lnTo>
                      <a:lnTo>
                        <a:pt x="16740" y="908"/>
                      </a:lnTo>
                      <a:lnTo>
                        <a:pt x="16464" y="632"/>
                      </a:lnTo>
                      <a:lnTo>
                        <a:pt x="16187" y="355"/>
                      </a:lnTo>
                      <a:lnTo>
                        <a:pt x="15792" y="158"/>
                      </a:lnTo>
                      <a:lnTo>
                        <a:pt x="15398" y="40"/>
                      </a:lnTo>
                      <a:lnTo>
                        <a:pt x="1500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6320850" y="2369925"/>
                  <a:ext cx="127350" cy="112525"/>
                </a:xfrm>
                <a:custGeom>
                  <a:rect b="b" l="l" r="r" t="t"/>
                  <a:pathLst>
                    <a:path extrusionOk="0" h="4501" w="5094">
                      <a:moveTo>
                        <a:pt x="1146" y="0"/>
                      </a:moveTo>
                      <a:lnTo>
                        <a:pt x="1" y="829"/>
                      </a:lnTo>
                      <a:lnTo>
                        <a:pt x="119" y="1461"/>
                      </a:lnTo>
                      <a:lnTo>
                        <a:pt x="277" y="2053"/>
                      </a:lnTo>
                      <a:lnTo>
                        <a:pt x="514" y="2606"/>
                      </a:lnTo>
                      <a:lnTo>
                        <a:pt x="791" y="3080"/>
                      </a:lnTo>
                      <a:lnTo>
                        <a:pt x="1106" y="3474"/>
                      </a:lnTo>
                      <a:lnTo>
                        <a:pt x="1462" y="3830"/>
                      </a:lnTo>
                      <a:lnTo>
                        <a:pt x="1856" y="4106"/>
                      </a:lnTo>
                      <a:lnTo>
                        <a:pt x="2251" y="4304"/>
                      </a:lnTo>
                      <a:lnTo>
                        <a:pt x="2646" y="4422"/>
                      </a:lnTo>
                      <a:lnTo>
                        <a:pt x="3041" y="4501"/>
                      </a:lnTo>
                      <a:lnTo>
                        <a:pt x="3436" y="4461"/>
                      </a:lnTo>
                      <a:lnTo>
                        <a:pt x="3791" y="4382"/>
                      </a:lnTo>
                      <a:lnTo>
                        <a:pt x="4146" y="4225"/>
                      </a:lnTo>
                      <a:lnTo>
                        <a:pt x="4462" y="3948"/>
                      </a:lnTo>
                      <a:lnTo>
                        <a:pt x="4738" y="3632"/>
                      </a:lnTo>
                      <a:lnTo>
                        <a:pt x="4936" y="3198"/>
                      </a:lnTo>
                      <a:lnTo>
                        <a:pt x="5054" y="2803"/>
                      </a:lnTo>
                      <a:lnTo>
                        <a:pt x="5094" y="2487"/>
                      </a:lnTo>
                      <a:lnTo>
                        <a:pt x="5094" y="2132"/>
                      </a:lnTo>
                      <a:lnTo>
                        <a:pt x="5054" y="1816"/>
                      </a:lnTo>
                      <a:lnTo>
                        <a:pt x="4936" y="1540"/>
                      </a:lnTo>
                      <a:lnTo>
                        <a:pt x="4738" y="1303"/>
                      </a:lnTo>
                      <a:lnTo>
                        <a:pt x="4541" y="1027"/>
                      </a:lnTo>
                      <a:lnTo>
                        <a:pt x="4265" y="829"/>
                      </a:lnTo>
                      <a:lnTo>
                        <a:pt x="3988" y="632"/>
                      </a:lnTo>
                      <a:lnTo>
                        <a:pt x="3633" y="474"/>
                      </a:lnTo>
                      <a:lnTo>
                        <a:pt x="3278" y="316"/>
                      </a:lnTo>
                      <a:lnTo>
                        <a:pt x="2883" y="198"/>
                      </a:lnTo>
                      <a:lnTo>
                        <a:pt x="2488" y="119"/>
                      </a:lnTo>
                      <a:lnTo>
                        <a:pt x="2054" y="40"/>
                      </a:lnTo>
                      <a:lnTo>
                        <a:pt x="15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6307050" y="2360050"/>
                  <a:ext cx="68125" cy="61225"/>
                </a:xfrm>
                <a:custGeom>
                  <a:rect b="b" l="l" r="r" t="t"/>
                  <a:pathLst>
                    <a:path extrusionOk="0" h="2449" w="2725">
                      <a:moveTo>
                        <a:pt x="2251" y="1"/>
                      </a:moveTo>
                      <a:lnTo>
                        <a:pt x="2093" y="40"/>
                      </a:lnTo>
                      <a:lnTo>
                        <a:pt x="1540" y="395"/>
                      </a:lnTo>
                      <a:lnTo>
                        <a:pt x="1027" y="790"/>
                      </a:lnTo>
                      <a:lnTo>
                        <a:pt x="553" y="1224"/>
                      </a:lnTo>
                      <a:lnTo>
                        <a:pt x="119" y="1698"/>
                      </a:lnTo>
                      <a:lnTo>
                        <a:pt x="40" y="1856"/>
                      </a:lnTo>
                      <a:lnTo>
                        <a:pt x="0" y="2014"/>
                      </a:lnTo>
                      <a:lnTo>
                        <a:pt x="40" y="2132"/>
                      </a:lnTo>
                      <a:lnTo>
                        <a:pt x="119" y="2251"/>
                      </a:lnTo>
                      <a:lnTo>
                        <a:pt x="277" y="2330"/>
                      </a:lnTo>
                      <a:lnTo>
                        <a:pt x="592" y="2409"/>
                      </a:lnTo>
                      <a:lnTo>
                        <a:pt x="869" y="2448"/>
                      </a:lnTo>
                      <a:lnTo>
                        <a:pt x="1145" y="2448"/>
                      </a:lnTo>
                      <a:lnTo>
                        <a:pt x="1382" y="2409"/>
                      </a:lnTo>
                      <a:lnTo>
                        <a:pt x="1619" y="2369"/>
                      </a:lnTo>
                      <a:lnTo>
                        <a:pt x="1816" y="2251"/>
                      </a:lnTo>
                      <a:lnTo>
                        <a:pt x="1974" y="2132"/>
                      </a:lnTo>
                      <a:lnTo>
                        <a:pt x="2132" y="1974"/>
                      </a:lnTo>
                      <a:lnTo>
                        <a:pt x="2251" y="1817"/>
                      </a:lnTo>
                      <a:lnTo>
                        <a:pt x="2369" y="1659"/>
                      </a:lnTo>
                      <a:lnTo>
                        <a:pt x="2527" y="1264"/>
                      </a:lnTo>
                      <a:lnTo>
                        <a:pt x="2645" y="830"/>
                      </a:lnTo>
                      <a:lnTo>
                        <a:pt x="2724" y="435"/>
                      </a:lnTo>
                      <a:lnTo>
                        <a:pt x="2685" y="277"/>
                      </a:lnTo>
                      <a:lnTo>
                        <a:pt x="2645" y="198"/>
                      </a:lnTo>
                      <a:lnTo>
                        <a:pt x="2527" y="79"/>
                      </a:lnTo>
                      <a:lnTo>
                        <a:pt x="2408"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6108650" y="2083700"/>
                  <a:ext cx="258625" cy="346450"/>
                </a:xfrm>
                <a:custGeom>
                  <a:rect b="b" l="l" r="r" t="t"/>
                  <a:pathLst>
                    <a:path extrusionOk="0" h="13858" w="10345">
                      <a:moveTo>
                        <a:pt x="3475" y="0"/>
                      </a:moveTo>
                      <a:lnTo>
                        <a:pt x="2922" y="79"/>
                      </a:lnTo>
                      <a:lnTo>
                        <a:pt x="2370" y="158"/>
                      </a:lnTo>
                      <a:lnTo>
                        <a:pt x="1896" y="316"/>
                      </a:lnTo>
                      <a:lnTo>
                        <a:pt x="1501" y="514"/>
                      </a:lnTo>
                      <a:lnTo>
                        <a:pt x="1225" y="750"/>
                      </a:lnTo>
                      <a:lnTo>
                        <a:pt x="1106" y="869"/>
                      </a:lnTo>
                      <a:lnTo>
                        <a:pt x="988" y="987"/>
                      </a:lnTo>
                      <a:lnTo>
                        <a:pt x="948" y="1106"/>
                      </a:lnTo>
                      <a:lnTo>
                        <a:pt x="909" y="1264"/>
                      </a:lnTo>
                      <a:lnTo>
                        <a:pt x="791" y="1698"/>
                      </a:lnTo>
                      <a:lnTo>
                        <a:pt x="554" y="2843"/>
                      </a:lnTo>
                      <a:lnTo>
                        <a:pt x="277" y="4462"/>
                      </a:lnTo>
                      <a:lnTo>
                        <a:pt x="159" y="5448"/>
                      </a:lnTo>
                      <a:lnTo>
                        <a:pt x="40" y="6435"/>
                      </a:lnTo>
                      <a:lnTo>
                        <a:pt x="1" y="7462"/>
                      </a:lnTo>
                      <a:lnTo>
                        <a:pt x="1" y="8528"/>
                      </a:lnTo>
                      <a:lnTo>
                        <a:pt x="40" y="9515"/>
                      </a:lnTo>
                      <a:lnTo>
                        <a:pt x="159" y="10502"/>
                      </a:lnTo>
                      <a:lnTo>
                        <a:pt x="238" y="10936"/>
                      </a:lnTo>
                      <a:lnTo>
                        <a:pt x="356" y="11370"/>
                      </a:lnTo>
                      <a:lnTo>
                        <a:pt x="514" y="11765"/>
                      </a:lnTo>
                      <a:lnTo>
                        <a:pt x="672" y="12160"/>
                      </a:lnTo>
                      <a:lnTo>
                        <a:pt x="869" y="12515"/>
                      </a:lnTo>
                      <a:lnTo>
                        <a:pt x="1106" y="12792"/>
                      </a:lnTo>
                      <a:lnTo>
                        <a:pt x="1343" y="13068"/>
                      </a:lnTo>
                      <a:lnTo>
                        <a:pt x="1620" y="13305"/>
                      </a:lnTo>
                      <a:lnTo>
                        <a:pt x="1975" y="13502"/>
                      </a:lnTo>
                      <a:lnTo>
                        <a:pt x="2330" y="13660"/>
                      </a:lnTo>
                      <a:lnTo>
                        <a:pt x="2686" y="13739"/>
                      </a:lnTo>
                      <a:lnTo>
                        <a:pt x="3120" y="13818"/>
                      </a:lnTo>
                      <a:lnTo>
                        <a:pt x="3554" y="13858"/>
                      </a:lnTo>
                      <a:lnTo>
                        <a:pt x="3988" y="13858"/>
                      </a:lnTo>
                      <a:lnTo>
                        <a:pt x="4423" y="13818"/>
                      </a:lnTo>
                      <a:lnTo>
                        <a:pt x="4896" y="13779"/>
                      </a:lnTo>
                      <a:lnTo>
                        <a:pt x="5844" y="13621"/>
                      </a:lnTo>
                      <a:lnTo>
                        <a:pt x="6752" y="13384"/>
                      </a:lnTo>
                      <a:lnTo>
                        <a:pt x="7620" y="13147"/>
                      </a:lnTo>
                      <a:lnTo>
                        <a:pt x="8410" y="12871"/>
                      </a:lnTo>
                      <a:lnTo>
                        <a:pt x="8805" y="12713"/>
                      </a:lnTo>
                      <a:lnTo>
                        <a:pt x="9121" y="12476"/>
                      </a:lnTo>
                      <a:lnTo>
                        <a:pt x="9436" y="12239"/>
                      </a:lnTo>
                      <a:lnTo>
                        <a:pt x="9713" y="11923"/>
                      </a:lnTo>
                      <a:lnTo>
                        <a:pt x="9950" y="11568"/>
                      </a:lnTo>
                      <a:lnTo>
                        <a:pt x="10108" y="11212"/>
                      </a:lnTo>
                      <a:lnTo>
                        <a:pt x="10226" y="10818"/>
                      </a:lnTo>
                      <a:lnTo>
                        <a:pt x="10305" y="10423"/>
                      </a:lnTo>
                      <a:lnTo>
                        <a:pt x="10344" y="9712"/>
                      </a:lnTo>
                      <a:lnTo>
                        <a:pt x="10344" y="8923"/>
                      </a:lnTo>
                      <a:lnTo>
                        <a:pt x="10305" y="8094"/>
                      </a:lnTo>
                      <a:lnTo>
                        <a:pt x="10226" y="7186"/>
                      </a:lnTo>
                      <a:lnTo>
                        <a:pt x="10029" y="6238"/>
                      </a:lnTo>
                      <a:lnTo>
                        <a:pt x="9792" y="5291"/>
                      </a:lnTo>
                      <a:lnTo>
                        <a:pt x="9634" y="4817"/>
                      </a:lnTo>
                      <a:lnTo>
                        <a:pt x="9476" y="4343"/>
                      </a:lnTo>
                      <a:lnTo>
                        <a:pt x="9239" y="3830"/>
                      </a:lnTo>
                      <a:lnTo>
                        <a:pt x="9002" y="3356"/>
                      </a:lnTo>
                      <a:lnTo>
                        <a:pt x="8765" y="2961"/>
                      </a:lnTo>
                      <a:lnTo>
                        <a:pt x="8528" y="2567"/>
                      </a:lnTo>
                      <a:lnTo>
                        <a:pt x="8252" y="2211"/>
                      </a:lnTo>
                      <a:lnTo>
                        <a:pt x="7976" y="1895"/>
                      </a:lnTo>
                      <a:lnTo>
                        <a:pt x="7660" y="1619"/>
                      </a:lnTo>
                      <a:lnTo>
                        <a:pt x="7384" y="1343"/>
                      </a:lnTo>
                      <a:lnTo>
                        <a:pt x="7068" y="1106"/>
                      </a:lnTo>
                      <a:lnTo>
                        <a:pt x="6752" y="869"/>
                      </a:lnTo>
                      <a:lnTo>
                        <a:pt x="6397" y="711"/>
                      </a:lnTo>
                      <a:lnTo>
                        <a:pt x="6081" y="553"/>
                      </a:lnTo>
                      <a:lnTo>
                        <a:pt x="5410" y="277"/>
                      </a:lnTo>
                      <a:lnTo>
                        <a:pt x="4738" y="119"/>
                      </a:lnTo>
                      <a:lnTo>
                        <a:pt x="4107" y="40"/>
                      </a:lnTo>
                      <a:lnTo>
                        <a:pt x="347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6108650" y="2083700"/>
                  <a:ext cx="258625" cy="346450"/>
                </a:xfrm>
                <a:custGeom>
                  <a:rect b="b" l="l" r="r" t="t"/>
                  <a:pathLst>
                    <a:path extrusionOk="0" fill="none" h="13858" w="10345">
                      <a:moveTo>
                        <a:pt x="909" y="1264"/>
                      </a:moveTo>
                      <a:lnTo>
                        <a:pt x="909" y="1264"/>
                      </a:lnTo>
                      <a:lnTo>
                        <a:pt x="948" y="1106"/>
                      </a:lnTo>
                      <a:lnTo>
                        <a:pt x="988" y="987"/>
                      </a:lnTo>
                      <a:lnTo>
                        <a:pt x="1106" y="869"/>
                      </a:lnTo>
                      <a:lnTo>
                        <a:pt x="1225" y="750"/>
                      </a:lnTo>
                      <a:lnTo>
                        <a:pt x="1501" y="514"/>
                      </a:lnTo>
                      <a:lnTo>
                        <a:pt x="1896" y="316"/>
                      </a:lnTo>
                      <a:lnTo>
                        <a:pt x="2370" y="158"/>
                      </a:lnTo>
                      <a:lnTo>
                        <a:pt x="2922" y="79"/>
                      </a:lnTo>
                      <a:lnTo>
                        <a:pt x="3475" y="0"/>
                      </a:lnTo>
                      <a:lnTo>
                        <a:pt x="4107" y="40"/>
                      </a:lnTo>
                      <a:lnTo>
                        <a:pt x="4738" y="119"/>
                      </a:lnTo>
                      <a:lnTo>
                        <a:pt x="5410" y="277"/>
                      </a:lnTo>
                      <a:lnTo>
                        <a:pt x="6081" y="553"/>
                      </a:lnTo>
                      <a:lnTo>
                        <a:pt x="6397" y="711"/>
                      </a:lnTo>
                      <a:lnTo>
                        <a:pt x="6752" y="869"/>
                      </a:lnTo>
                      <a:lnTo>
                        <a:pt x="7068" y="1106"/>
                      </a:lnTo>
                      <a:lnTo>
                        <a:pt x="7384" y="1343"/>
                      </a:lnTo>
                      <a:lnTo>
                        <a:pt x="7660" y="1619"/>
                      </a:lnTo>
                      <a:lnTo>
                        <a:pt x="7976" y="1895"/>
                      </a:lnTo>
                      <a:lnTo>
                        <a:pt x="8252" y="2211"/>
                      </a:lnTo>
                      <a:lnTo>
                        <a:pt x="8528" y="2567"/>
                      </a:lnTo>
                      <a:lnTo>
                        <a:pt x="8765" y="2961"/>
                      </a:lnTo>
                      <a:lnTo>
                        <a:pt x="9002" y="3356"/>
                      </a:lnTo>
                      <a:lnTo>
                        <a:pt x="9002" y="3356"/>
                      </a:lnTo>
                      <a:lnTo>
                        <a:pt x="9239" y="3830"/>
                      </a:lnTo>
                      <a:lnTo>
                        <a:pt x="9476" y="4343"/>
                      </a:lnTo>
                      <a:lnTo>
                        <a:pt x="9634" y="4817"/>
                      </a:lnTo>
                      <a:lnTo>
                        <a:pt x="9792" y="5291"/>
                      </a:lnTo>
                      <a:lnTo>
                        <a:pt x="10029" y="6238"/>
                      </a:lnTo>
                      <a:lnTo>
                        <a:pt x="10226" y="7186"/>
                      </a:lnTo>
                      <a:lnTo>
                        <a:pt x="10305" y="8094"/>
                      </a:lnTo>
                      <a:lnTo>
                        <a:pt x="10344" y="8923"/>
                      </a:lnTo>
                      <a:lnTo>
                        <a:pt x="10344" y="9712"/>
                      </a:lnTo>
                      <a:lnTo>
                        <a:pt x="10305" y="10423"/>
                      </a:lnTo>
                      <a:lnTo>
                        <a:pt x="10305" y="10423"/>
                      </a:lnTo>
                      <a:lnTo>
                        <a:pt x="10226" y="10818"/>
                      </a:lnTo>
                      <a:lnTo>
                        <a:pt x="10108" y="11212"/>
                      </a:lnTo>
                      <a:lnTo>
                        <a:pt x="9950" y="11568"/>
                      </a:lnTo>
                      <a:lnTo>
                        <a:pt x="9713" y="11923"/>
                      </a:lnTo>
                      <a:lnTo>
                        <a:pt x="9436" y="12239"/>
                      </a:lnTo>
                      <a:lnTo>
                        <a:pt x="9121" y="12476"/>
                      </a:lnTo>
                      <a:lnTo>
                        <a:pt x="8805" y="12713"/>
                      </a:lnTo>
                      <a:lnTo>
                        <a:pt x="8410" y="12871"/>
                      </a:lnTo>
                      <a:lnTo>
                        <a:pt x="8410" y="12871"/>
                      </a:lnTo>
                      <a:lnTo>
                        <a:pt x="7620" y="13147"/>
                      </a:lnTo>
                      <a:lnTo>
                        <a:pt x="6752" y="13384"/>
                      </a:lnTo>
                      <a:lnTo>
                        <a:pt x="5844" y="13621"/>
                      </a:lnTo>
                      <a:lnTo>
                        <a:pt x="4896" y="13779"/>
                      </a:lnTo>
                      <a:lnTo>
                        <a:pt x="4423" y="13818"/>
                      </a:lnTo>
                      <a:lnTo>
                        <a:pt x="3988" y="13858"/>
                      </a:lnTo>
                      <a:lnTo>
                        <a:pt x="3554" y="13858"/>
                      </a:lnTo>
                      <a:lnTo>
                        <a:pt x="3120" y="13818"/>
                      </a:lnTo>
                      <a:lnTo>
                        <a:pt x="2686" y="13739"/>
                      </a:lnTo>
                      <a:lnTo>
                        <a:pt x="2330" y="13660"/>
                      </a:lnTo>
                      <a:lnTo>
                        <a:pt x="1975" y="13502"/>
                      </a:lnTo>
                      <a:lnTo>
                        <a:pt x="1620" y="13305"/>
                      </a:lnTo>
                      <a:lnTo>
                        <a:pt x="1620" y="13305"/>
                      </a:lnTo>
                      <a:lnTo>
                        <a:pt x="1343" y="13068"/>
                      </a:lnTo>
                      <a:lnTo>
                        <a:pt x="1106" y="12792"/>
                      </a:lnTo>
                      <a:lnTo>
                        <a:pt x="869" y="12515"/>
                      </a:lnTo>
                      <a:lnTo>
                        <a:pt x="672" y="12160"/>
                      </a:lnTo>
                      <a:lnTo>
                        <a:pt x="514" y="11765"/>
                      </a:lnTo>
                      <a:lnTo>
                        <a:pt x="356" y="11370"/>
                      </a:lnTo>
                      <a:lnTo>
                        <a:pt x="238" y="10936"/>
                      </a:lnTo>
                      <a:lnTo>
                        <a:pt x="159" y="10502"/>
                      </a:lnTo>
                      <a:lnTo>
                        <a:pt x="40" y="9515"/>
                      </a:lnTo>
                      <a:lnTo>
                        <a:pt x="1" y="8528"/>
                      </a:lnTo>
                      <a:lnTo>
                        <a:pt x="1" y="7462"/>
                      </a:lnTo>
                      <a:lnTo>
                        <a:pt x="40" y="6435"/>
                      </a:lnTo>
                      <a:lnTo>
                        <a:pt x="159" y="5448"/>
                      </a:lnTo>
                      <a:lnTo>
                        <a:pt x="277" y="4462"/>
                      </a:lnTo>
                      <a:lnTo>
                        <a:pt x="554" y="2843"/>
                      </a:lnTo>
                      <a:lnTo>
                        <a:pt x="791" y="1698"/>
                      </a:lnTo>
                      <a:lnTo>
                        <a:pt x="909" y="126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6029700" y="2115275"/>
                  <a:ext cx="123400" cy="269475"/>
                </a:xfrm>
                <a:custGeom>
                  <a:rect b="b" l="l" r="r" t="t"/>
                  <a:pathLst>
                    <a:path extrusionOk="0" h="10779" w="4936">
                      <a:moveTo>
                        <a:pt x="4067" y="1"/>
                      </a:moveTo>
                      <a:lnTo>
                        <a:pt x="3593" y="356"/>
                      </a:lnTo>
                      <a:lnTo>
                        <a:pt x="3119" y="751"/>
                      </a:lnTo>
                      <a:lnTo>
                        <a:pt x="2685" y="1146"/>
                      </a:lnTo>
                      <a:lnTo>
                        <a:pt x="2330" y="1540"/>
                      </a:lnTo>
                      <a:lnTo>
                        <a:pt x="1975" y="1935"/>
                      </a:lnTo>
                      <a:lnTo>
                        <a:pt x="1619" y="2330"/>
                      </a:lnTo>
                      <a:lnTo>
                        <a:pt x="1343" y="2725"/>
                      </a:lnTo>
                      <a:lnTo>
                        <a:pt x="1067" y="3120"/>
                      </a:lnTo>
                      <a:lnTo>
                        <a:pt x="830" y="3514"/>
                      </a:lnTo>
                      <a:lnTo>
                        <a:pt x="632" y="3949"/>
                      </a:lnTo>
                      <a:lnTo>
                        <a:pt x="474" y="4343"/>
                      </a:lnTo>
                      <a:lnTo>
                        <a:pt x="316" y="4738"/>
                      </a:lnTo>
                      <a:lnTo>
                        <a:pt x="198" y="5133"/>
                      </a:lnTo>
                      <a:lnTo>
                        <a:pt x="119" y="5528"/>
                      </a:lnTo>
                      <a:lnTo>
                        <a:pt x="40" y="5923"/>
                      </a:lnTo>
                      <a:lnTo>
                        <a:pt x="1" y="6317"/>
                      </a:lnTo>
                      <a:lnTo>
                        <a:pt x="1" y="6673"/>
                      </a:lnTo>
                      <a:lnTo>
                        <a:pt x="1" y="7028"/>
                      </a:lnTo>
                      <a:lnTo>
                        <a:pt x="40" y="7423"/>
                      </a:lnTo>
                      <a:lnTo>
                        <a:pt x="119" y="7739"/>
                      </a:lnTo>
                      <a:lnTo>
                        <a:pt x="198" y="8094"/>
                      </a:lnTo>
                      <a:lnTo>
                        <a:pt x="277" y="8410"/>
                      </a:lnTo>
                      <a:lnTo>
                        <a:pt x="435" y="8726"/>
                      </a:lnTo>
                      <a:lnTo>
                        <a:pt x="553" y="9041"/>
                      </a:lnTo>
                      <a:lnTo>
                        <a:pt x="751" y="9318"/>
                      </a:lnTo>
                      <a:lnTo>
                        <a:pt x="948" y="9594"/>
                      </a:lnTo>
                      <a:lnTo>
                        <a:pt x="1145" y="9831"/>
                      </a:lnTo>
                      <a:lnTo>
                        <a:pt x="1382" y="10068"/>
                      </a:lnTo>
                      <a:lnTo>
                        <a:pt x="1619" y="10265"/>
                      </a:lnTo>
                      <a:lnTo>
                        <a:pt x="1896" y="10463"/>
                      </a:lnTo>
                      <a:lnTo>
                        <a:pt x="2172" y="10660"/>
                      </a:lnTo>
                      <a:lnTo>
                        <a:pt x="2448" y="10778"/>
                      </a:lnTo>
                      <a:lnTo>
                        <a:pt x="2843" y="10542"/>
                      </a:lnTo>
                      <a:lnTo>
                        <a:pt x="3198" y="10265"/>
                      </a:lnTo>
                      <a:lnTo>
                        <a:pt x="3514" y="9949"/>
                      </a:lnTo>
                      <a:lnTo>
                        <a:pt x="3791" y="9594"/>
                      </a:lnTo>
                      <a:lnTo>
                        <a:pt x="4027" y="9239"/>
                      </a:lnTo>
                      <a:lnTo>
                        <a:pt x="4264" y="8844"/>
                      </a:lnTo>
                      <a:lnTo>
                        <a:pt x="4422" y="8449"/>
                      </a:lnTo>
                      <a:lnTo>
                        <a:pt x="4580" y="8054"/>
                      </a:lnTo>
                      <a:lnTo>
                        <a:pt x="4699" y="7620"/>
                      </a:lnTo>
                      <a:lnTo>
                        <a:pt x="4778" y="7146"/>
                      </a:lnTo>
                      <a:lnTo>
                        <a:pt x="4896" y="6278"/>
                      </a:lnTo>
                      <a:lnTo>
                        <a:pt x="4935" y="5330"/>
                      </a:lnTo>
                      <a:lnTo>
                        <a:pt x="4935" y="4462"/>
                      </a:lnTo>
                      <a:lnTo>
                        <a:pt x="4857" y="3554"/>
                      </a:lnTo>
                      <a:lnTo>
                        <a:pt x="4738" y="2725"/>
                      </a:lnTo>
                      <a:lnTo>
                        <a:pt x="4580" y="1975"/>
                      </a:lnTo>
                      <a:lnTo>
                        <a:pt x="4422" y="1343"/>
                      </a:lnTo>
                      <a:lnTo>
                        <a:pt x="4185" y="356"/>
                      </a:lnTo>
                      <a:lnTo>
                        <a:pt x="40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5554975" y="2687725"/>
                  <a:ext cx="89825" cy="116500"/>
                </a:xfrm>
                <a:custGeom>
                  <a:rect b="b" l="l" r="r" t="t"/>
                  <a:pathLst>
                    <a:path extrusionOk="0" h="4660" w="3593">
                      <a:moveTo>
                        <a:pt x="2606" y="1"/>
                      </a:moveTo>
                      <a:lnTo>
                        <a:pt x="0" y="2843"/>
                      </a:lnTo>
                      <a:lnTo>
                        <a:pt x="237" y="3080"/>
                      </a:lnTo>
                      <a:lnTo>
                        <a:pt x="553" y="3356"/>
                      </a:lnTo>
                      <a:lnTo>
                        <a:pt x="948" y="3633"/>
                      </a:lnTo>
                      <a:lnTo>
                        <a:pt x="1382" y="3949"/>
                      </a:lnTo>
                      <a:lnTo>
                        <a:pt x="1895" y="4264"/>
                      </a:lnTo>
                      <a:lnTo>
                        <a:pt x="2448" y="4501"/>
                      </a:lnTo>
                      <a:lnTo>
                        <a:pt x="2764" y="4580"/>
                      </a:lnTo>
                      <a:lnTo>
                        <a:pt x="3040" y="4659"/>
                      </a:lnTo>
                      <a:lnTo>
                        <a:pt x="3277" y="4264"/>
                      </a:lnTo>
                      <a:lnTo>
                        <a:pt x="3395" y="4027"/>
                      </a:lnTo>
                      <a:lnTo>
                        <a:pt x="3514" y="3791"/>
                      </a:lnTo>
                      <a:lnTo>
                        <a:pt x="3553" y="3514"/>
                      </a:lnTo>
                      <a:lnTo>
                        <a:pt x="3593" y="3277"/>
                      </a:lnTo>
                      <a:lnTo>
                        <a:pt x="3593" y="3001"/>
                      </a:lnTo>
                      <a:lnTo>
                        <a:pt x="3593" y="2725"/>
                      </a:lnTo>
                      <a:lnTo>
                        <a:pt x="3514" y="2488"/>
                      </a:lnTo>
                      <a:lnTo>
                        <a:pt x="3435" y="2211"/>
                      </a:lnTo>
                      <a:lnTo>
                        <a:pt x="2606"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5533250" y="2677850"/>
                  <a:ext cx="86875" cy="80975"/>
                </a:xfrm>
                <a:custGeom>
                  <a:rect b="b" l="l" r="r" t="t"/>
                  <a:pathLst>
                    <a:path extrusionOk="0" h="3239" w="3475">
                      <a:moveTo>
                        <a:pt x="1540" y="1"/>
                      </a:moveTo>
                      <a:lnTo>
                        <a:pt x="1382" y="40"/>
                      </a:lnTo>
                      <a:lnTo>
                        <a:pt x="1224" y="119"/>
                      </a:lnTo>
                      <a:lnTo>
                        <a:pt x="1106" y="198"/>
                      </a:lnTo>
                      <a:lnTo>
                        <a:pt x="988" y="317"/>
                      </a:lnTo>
                      <a:lnTo>
                        <a:pt x="909" y="435"/>
                      </a:lnTo>
                      <a:lnTo>
                        <a:pt x="198" y="1462"/>
                      </a:lnTo>
                      <a:lnTo>
                        <a:pt x="80" y="1659"/>
                      </a:lnTo>
                      <a:lnTo>
                        <a:pt x="40" y="1817"/>
                      </a:lnTo>
                      <a:lnTo>
                        <a:pt x="1" y="2014"/>
                      </a:lnTo>
                      <a:lnTo>
                        <a:pt x="1" y="2212"/>
                      </a:lnTo>
                      <a:lnTo>
                        <a:pt x="40" y="2409"/>
                      </a:lnTo>
                      <a:lnTo>
                        <a:pt x="119" y="2567"/>
                      </a:lnTo>
                      <a:lnTo>
                        <a:pt x="237" y="2725"/>
                      </a:lnTo>
                      <a:lnTo>
                        <a:pt x="395" y="2883"/>
                      </a:lnTo>
                      <a:lnTo>
                        <a:pt x="869" y="3238"/>
                      </a:lnTo>
                      <a:lnTo>
                        <a:pt x="3475" y="396"/>
                      </a:lnTo>
                      <a:lnTo>
                        <a:pt x="2014"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5601350" y="2559425"/>
                  <a:ext cx="469825" cy="360275"/>
                </a:xfrm>
                <a:custGeom>
                  <a:rect b="b" l="l" r="r" t="t"/>
                  <a:pathLst>
                    <a:path extrusionOk="0" h="14411" w="18793">
                      <a:moveTo>
                        <a:pt x="16700" y="0"/>
                      </a:moveTo>
                      <a:lnTo>
                        <a:pt x="16306" y="79"/>
                      </a:lnTo>
                      <a:lnTo>
                        <a:pt x="15911" y="198"/>
                      </a:lnTo>
                      <a:lnTo>
                        <a:pt x="15595" y="395"/>
                      </a:lnTo>
                      <a:lnTo>
                        <a:pt x="15279" y="632"/>
                      </a:lnTo>
                      <a:lnTo>
                        <a:pt x="15042" y="948"/>
                      </a:lnTo>
                      <a:lnTo>
                        <a:pt x="14845" y="1343"/>
                      </a:lnTo>
                      <a:lnTo>
                        <a:pt x="14805" y="1422"/>
                      </a:lnTo>
                      <a:lnTo>
                        <a:pt x="14568" y="1974"/>
                      </a:lnTo>
                      <a:lnTo>
                        <a:pt x="14332" y="2566"/>
                      </a:lnTo>
                      <a:lnTo>
                        <a:pt x="13739" y="3790"/>
                      </a:lnTo>
                      <a:lnTo>
                        <a:pt x="13147" y="4975"/>
                      </a:lnTo>
                      <a:lnTo>
                        <a:pt x="12476" y="6120"/>
                      </a:lnTo>
                      <a:lnTo>
                        <a:pt x="11805" y="7225"/>
                      </a:lnTo>
                      <a:lnTo>
                        <a:pt x="11055" y="8291"/>
                      </a:lnTo>
                      <a:lnTo>
                        <a:pt x="10265" y="9357"/>
                      </a:lnTo>
                      <a:lnTo>
                        <a:pt x="9436" y="10344"/>
                      </a:lnTo>
                      <a:lnTo>
                        <a:pt x="9002" y="10778"/>
                      </a:lnTo>
                      <a:lnTo>
                        <a:pt x="8973" y="10807"/>
                      </a:lnTo>
                      <a:lnTo>
                        <a:pt x="8973" y="10807"/>
                      </a:lnTo>
                      <a:lnTo>
                        <a:pt x="8686" y="10778"/>
                      </a:lnTo>
                      <a:lnTo>
                        <a:pt x="8133" y="10620"/>
                      </a:lnTo>
                      <a:lnTo>
                        <a:pt x="7541" y="10462"/>
                      </a:lnTo>
                      <a:lnTo>
                        <a:pt x="6988" y="10225"/>
                      </a:lnTo>
                      <a:lnTo>
                        <a:pt x="6436" y="9989"/>
                      </a:lnTo>
                      <a:lnTo>
                        <a:pt x="5212" y="9436"/>
                      </a:lnTo>
                      <a:lnTo>
                        <a:pt x="3988" y="8804"/>
                      </a:lnTo>
                      <a:lnTo>
                        <a:pt x="1580" y="7462"/>
                      </a:lnTo>
                      <a:lnTo>
                        <a:pt x="1540" y="7462"/>
                      </a:lnTo>
                      <a:lnTo>
                        <a:pt x="1382" y="7383"/>
                      </a:lnTo>
                      <a:lnTo>
                        <a:pt x="1224" y="7343"/>
                      </a:lnTo>
                      <a:lnTo>
                        <a:pt x="1067" y="7304"/>
                      </a:lnTo>
                      <a:lnTo>
                        <a:pt x="869" y="7343"/>
                      </a:lnTo>
                      <a:lnTo>
                        <a:pt x="711" y="7383"/>
                      </a:lnTo>
                      <a:lnTo>
                        <a:pt x="593" y="7422"/>
                      </a:lnTo>
                      <a:lnTo>
                        <a:pt x="435" y="7501"/>
                      </a:lnTo>
                      <a:lnTo>
                        <a:pt x="316" y="7620"/>
                      </a:lnTo>
                      <a:lnTo>
                        <a:pt x="159" y="7778"/>
                      </a:lnTo>
                      <a:lnTo>
                        <a:pt x="80" y="7975"/>
                      </a:lnTo>
                      <a:lnTo>
                        <a:pt x="40" y="8172"/>
                      </a:lnTo>
                      <a:lnTo>
                        <a:pt x="1" y="8330"/>
                      </a:lnTo>
                      <a:lnTo>
                        <a:pt x="40" y="8528"/>
                      </a:lnTo>
                      <a:lnTo>
                        <a:pt x="80" y="8725"/>
                      </a:lnTo>
                      <a:lnTo>
                        <a:pt x="198" y="8923"/>
                      </a:lnTo>
                      <a:lnTo>
                        <a:pt x="316" y="9081"/>
                      </a:lnTo>
                      <a:lnTo>
                        <a:pt x="1382" y="10067"/>
                      </a:lnTo>
                      <a:lnTo>
                        <a:pt x="2527" y="11015"/>
                      </a:lnTo>
                      <a:lnTo>
                        <a:pt x="3712" y="11923"/>
                      </a:lnTo>
                      <a:lnTo>
                        <a:pt x="4936" y="12752"/>
                      </a:lnTo>
                      <a:lnTo>
                        <a:pt x="5607" y="13186"/>
                      </a:lnTo>
                      <a:lnTo>
                        <a:pt x="6357" y="13581"/>
                      </a:lnTo>
                      <a:lnTo>
                        <a:pt x="7107" y="13897"/>
                      </a:lnTo>
                      <a:lnTo>
                        <a:pt x="7857" y="14173"/>
                      </a:lnTo>
                      <a:lnTo>
                        <a:pt x="8370" y="14292"/>
                      </a:lnTo>
                      <a:lnTo>
                        <a:pt x="8883" y="14371"/>
                      </a:lnTo>
                      <a:lnTo>
                        <a:pt x="9199" y="14410"/>
                      </a:lnTo>
                      <a:lnTo>
                        <a:pt x="9555" y="14410"/>
                      </a:lnTo>
                      <a:lnTo>
                        <a:pt x="9910" y="14331"/>
                      </a:lnTo>
                      <a:lnTo>
                        <a:pt x="10226" y="14252"/>
                      </a:lnTo>
                      <a:lnTo>
                        <a:pt x="10660" y="14094"/>
                      </a:lnTo>
                      <a:lnTo>
                        <a:pt x="11094" y="13857"/>
                      </a:lnTo>
                      <a:lnTo>
                        <a:pt x="11292" y="13700"/>
                      </a:lnTo>
                      <a:lnTo>
                        <a:pt x="11331" y="13660"/>
                      </a:lnTo>
                      <a:lnTo>
                        <a:pt x="11371" y="13621"/>
                      </a:lnTo>
                      <a:lnTo>
                        <a:pt x="11529" y="13502"/>
                      </a:lnTo>
                      <a:lnTo>
                        <a:pt x="12121" y="12989"/>
                      </a:lnTo>
                      <a:lnTo>
                        <a:pt x="12673" y="12436"/>
                      </a:lnTo>
                      <a:lnTo>
                        <a:pt x="13187" y="11884"/>
                      </a:lnTo>
                      <a:lnTo>
                        <a:pt x="13700" y="11291"/>
                      </a:lnTo>
                      <a:lnTo>
                        <a:pt x="14213" y="10699"/>
                      </a:lnTo>
                      <a:lnTo>
                        <a:pt x="15121" y="9475"/>
                      </a:lnTo>
                      <a:lnTo>
                        <a:pt x="15990" y="8212"/>
                      </a:lnTo>
                      <a:lnTo>
                        <a:pt x="16740" y="6909"/>
                      </a:lnTo>
                      <a:lnTo>
                        <a:pt x="17450" y="5606"/>
                      </a:lnTo>
                      <a:lnTo>
                        <a:pt x="18082" y="4225"/>
                      </a:lnTo>
                      <a:lnTo>
                        <a:pt x="18398" y="3514"/>
                      </a:lnTo>
                      <a:lnTo>
                        <a:pt x="18674" y="2803"/>
                      </a:lnTo>
                      <a:lnTo>
                        <a:pt x="18753" y="2409"/>
                      </a:lnTo>
                      <a:lnTo>
                        <a:pt x="18793" y="2014"/>
                      </a:lnTo>
                      <a:lnTo>
                        <a:pt x="18753" y="1619"/>
                      </a:lnTo>
                      <a:lnTo>
                        <a:pt x="18635" y="1224"/>
                      </a:lnTo>
                      <a:lnTo>
                        <a:pt x="18437" y="908"/>
                      </a:lnTo>
                      <a:lnTo>
                        <a:pt x="18161" y="592"/>
                      </a:lnTo>
                      <a:lnTo>
                        <a:pt x="17845" y="356"/>
                      </a:lnTo>
                      <a:lnTo>
                        <a:pt x="17490" y="158"/>
                      </a:lnTo>
                      <a:lnTo>
                        <a:pt x="17095" y="40"/>
                      </a:lnTo>
                      <a:lnTo>
                        <a:pt x="16700"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5601350" y="2559425"/>
                  <a:ext cx="469825" cy="360275"/>
                </a:xfrm>
                <a:custGeom>
                  <a:rect b="b" l="l" r="r" t="t"/>
                  <a:pathLst>
                    <a:path extrusionOk="0" fill="none" h="14411" w="18793">
                      <a:moveTo>
                        <a:pt x="18674" y="2803"/>
                      </a:moveTo>
                      <a:lnTo>
                        <a:pt x="18674" y="2803"/>
                      </a:lnTo>
                      <a:lnTo>
                        <a:pt x="18398" y="3514"/>
                      </a:lnTo>
                      <a:lnTo>
                        <a:pt x="18398" y="3514"/>
                      </a:lnTo>
                      <a:lnTo>
                        <a:pt x="18082" y="4225"/>
                      </a:lnTo>
                      <a:lnTo>
                        <a:pt x="18082" y="4225"/>
                      </a:lnTo>
                      <a:lnTo>
                        <a:pt x="17450" y="5606"/>
                      </a:lnTo>
                      <a:lnTo>
                        <a:pt x="17450" y="5606"/>
                      </a:lnTo>
                      <a:lnTo>
                        <a:pt x="16740" y="6909"/>
                      </a:lnTo>
                      <a:lnTo>
                        <a:pt x="15990" y="8212"/>
                      </a:lnTo>
                      <a:lnTo>
                        <a:pt x="15990" y="8212"/>
                      </a:lnTo>
                      <a:lnTo>
                        <a:pt x="15121" y="9475"/>
                      </a:lnTo>
                      <a:lnTo>
                        <a:pt x="14213" y="10699"/>
                      </a:lnTo>
                      <a:lnTo>
                        <a:pt x="14213" y="10699"/>
                      </a:lnTo>
                      <a:lnTo>
                        <a:pt x="13700" y="11291"/>
                      </a:lnTo>
                      <a:lnTo>
                        <a:pt x="13187" y="11884"/>
                      </a:lnTo>
                      <a:lnTo>
                        <a:pt x="12673" y="12436"/>
                      </a:lnTo>
                      <a:lnTo>
                        <a:pt x="12121" y="12989"/>
                      </a:lnTo>
                      <a:lnTo>
                        <a:pt x="11529" y="13502"/>
                      </a:lnTo>
                      <a:lnTo>
                        <a:pt x="11371" y="13621"/>
                      </a:lnTo>
                      <a:lnTo>
                        <a:pt x="11331" y="13660"/>
                      </a:lnTo>
                      <a:lnTo>
                        <a:pt x="11292" y="13700"/>
                      </a:lnTo>
                      <a:lnTo>
                        <a:pt x="11094" y="13857"/>
                      </a:lnTo>
                      <a:lnTo>
                        <a:pt x="11094" y="13857"/>
                      </a:lnTo>
                      <a:lnTo>
                        <a:pt x="10660" y="14094"/>
                      </a:lnTo>
                      <a:lnTo>
                        <a:pt x="10226" y="14252"/>
                      </a:lnTo>
                      <a:lnTo>
                        <a:pt x="10226" y="14252"/>
                      </a:lnTo>
                      <a:lnTo>
                        <a:pt x="9910" y="14331"/>
                      </a:lnTo>
                      <a:lnTo>
                        <a:pt x="9555" y="14410"/>
                      </a:lnTo>
                      <a:lnTo>
                        <a:pt x="9199" y="14410"/>
                      </a:lnTo>
                      <a:lnTo>
                        <a:pt x="8883" y="14371"/>
                      </a:lnTo>
                      <a:lnTo>
                        <a:pt x="8883" y="14371"/>
                      </a:lnTo>
                      <a:lnTo>
                        <a:pt x="8370" y="14292"/>
                      </a:lnTo>
                      <a:lnTo>
                        <a:pt x="7857" y="14173"/>
                      </a:lnTo>
                      <a:lnTo>
                        <a:pt x="7857" y="14173"/>
                      </a:lnTo>
                      <a:lnTo>
                        <a:pt x="7107" y="13897"/>
                      </a:lnTo>
                      <a:lnTo>
                        <a:pt x="6357" y="13581"/>
                      </a:lnTo>
                      <a:lnTo>
                        <a:pt x="5607" y="13186"/>
                      </a:lnTo>
                      <a:lnTo>
                        <a:pt x="4936" y="12752"/>
                      </a:lnTo>
                      <a:lnTo>
                        <a:pt x="4936" y="12752"/>
                      </a:lnTo>
                      <a:lnTo>
                        <a:pt x="3712" y="11923"/>
                      </a:lnTo>
                      <a:lnTo>
                        <a:pt x="2527" y="11015"/>
                      </a:lnTo>
                      <a:lnTo>
                        <a:pt x="1382" y="10067"/>
                      </a:lnTo>
                      <a:lnTo>
                        <a:pt x="316" y="9081"/>
                      </a:lnTo>
                      <a:lnTo>
                        <a:pt x="316" y="9081"/>
                      </a:lnTo>
                      <a:lnTo>
                        <a:pt x="198" y="8923"/>
                      </a:lnTo>
                      <a:lnTo>
                        <a:pt x="80" y="8725"/>
                      </a:lnTo>
                      <a:lnTo>
                        <a:pt x="40" y="8528"/>
                      </a:lnTo>
                      <a:lnTo>
                        <a:pt x="1" y="8330"/>
                      </a:lnTo>
                      <a:lnTo>
                        <a:pt x="40" y="8172"/>
                      </a:lnTo>
                      <a:lnTo>
                        <a:pt x="80" y="7975"/>
                      </a:lnTo>
                      <a:lnTo>
                        <a:pt x="159" y="7778"/>
                      </a:lnTo>
                      <a:lnTo>
                        <a:pt x="316" y="7620"/>
                      </a:lnTo>
                      <a:lnTo>
                        <a:pt x="316" y="7620"/>
                      </a:lnTo>
                      <a:lnTo>
                        <a:pt x="435" y="7501"/>
                      </a:lnTo>
                      <a:lnTo>
                        <a:pt x="593" y="7422"/>
                      </a:lnTo>
                      <a:lnTo>
                        <a:pt x="711" y="7383"/>
                      </a:lnTo>
                      <a:lnTo>
                        <a:pt x="869" y="7343"/>
                      </a:lnTo>
                      <a:lnTo>
                        <a:pt x="1067" y="7304"/>
                      </a:lnTo>
                      <a:lnTo>
                        <a:pt x="1224" y="7343"/>
                      </a:lnTo>
                      <a:lnTo>
                        <a:pt x="1382" y="7383"/>
                      </a:lnTo>
                      <a:lnTo>
                        <a:pt x="1540" y="7462"/>
                      </a:lnTo>
                      <a:lnTo>
                        <a:pt x="1580" y="7462"/>
                      </a:lnTo>
                      <a:lnTo>
                        <a:pt x="1580" y="7462"/>
                      </a:lnTo>
                      <a:lnTo>
                        <a:pt x="3988" y="8804"/>
                      </a:lnTo>
                      <a:lnTo>
                        <a:pt x="5212" y="9436"/>
                      </a:lnTo>
                      <a:lnTo>
                        <a:pt x="6436" y="9989"/>
                      </a:lnTo>
                      <a:lnTo>
                        <a:pt x="6436" y="9989"/>
                      </a:lnTo>
                      <a:lnTo>
                        <a:pt x="6988" y="10225"/>
                      </a:lnTo>
                      <a:lnTo>
                        <a:pt x="7541" y="10462"/>
                      </a:lnTo>
                      <a:lnTo>
                        <a:pt x="8133" y="10620"/>
                      </a:lnTo>
                      <a:lnTo>
                        <a:pt x="8686" y="10778"/>
                      </a:lnTo>
                      <a:lnTo>
                        <a:pt x="8686" y="10778"/>
                      </a:lnTo>
                      <a:lnTo>
                        <a:pt x="9081" y="10818"/>
                      </a:lnTo>
                      <a:lnTo>
                        <a:pt x="9081" y="10818"/>
                      </a:lnTo>
                      <a:lnTo>
                        <a:pt x="9160" y="10778"/>
                      </a:lnTo>
                      <a:lnTo>
                        <a:pt x="9120" y="10818"/>
                      </a:lnTo>
                      <a:lnTo>
                        <a:pt x="9120" y="10818"/>
                      </a:lnTo>
                      <a:lnTo>
                        <a:pt x="8923" y="10897"/>
                      </a:lnTo>
                      <a:lnTo>
                        <a:pt x="8923" y="10897"/>
                      </a:lnTo>
                      <a:lnTo>
                        <a:pt x="8844" y="10936"/>
                      </a:lnTo>
                      <a:lnTo>
                        <a:pt x="8883" y="10897"/>
                      </a:lnTo>
                      <a:lnTo>
                        <a:pt x="9002" y="10778"/>
                      </a:lnTo>
                      <a:lnTo>
                        <a:pt x="9436" y="10344"/>
                      </a:lnTo>
                      <a:lnTo>
                        <a:pt x="9436" y="10344"/>
                      </a:lnTo>
                      <a:lnTo>
                        <a:pt x="10265" y="9357"/>
                      </a:lnTo>
                      <a:lnTo>
                        <a:pt x="11055" y="8291"/>
                      </a:lnTo>
                      <a:lnTo>
                        <a:pt x="11805" y="7225"/>
                      </a:lnTo>
                      <a:lnTo>
                        <a:pt x="12476" y="6120"/>
                      </a:lnTo>
                      <a:lnTo>
                        <a:pt x="12476" y="6120"/>
                      </a:lnTo>
                      <a:lnTo>
                        <a:pt x="13147" y="4975"/>
                      </a:lnTo>
                      <a:lnTo>
                        <a:pt x="13739" y="3790"/>
                      </a:lnTo>
                      <a:lnTo>
                        <a:pt x="13739" y="3790"/>
                      </a:lnTo>
                      <a:lnTo>
                        <a:pt x="14332" y="2566"/>
                      </a:lnTo>
                      <a:lnTo>
                        <a:pt x="14568" y="1974"/>
                      </a:lnTo>
                      <a:lnTo>
                        <a:pt x="14805" y="1422"/>
                      </a:lnTo>
                      <a:lnTo>
                        <a:pt x="14845" y="1343"/>
                      </a:lnTo>
                      <a:lnTo>
                        <a:pt x="14845" y="1343"/>
                      </a:lnTo>
                      <a:lnTo>
                        <a:pt x="15042" y="948"/>
                      </a:lnTo>
                      <a:lnTo>
                        <a:pt x="15279" y="632"/>
                      </a:lnTo>
                      <a:lnTo>
                        <a:pt x="15595" y="395"/>
                      </a:lnTo>
                      <a:lnTo>
                        <a:pt x="15911" y="198"/>
                      </a:lnTo>
                      <a:lnTo>
                        <a:pt x="16306" y="79"/>
                      </a:lnTo>
                      <a:lnTo>
                        <a:pt x="16700" y="0"/>
                      </a:lnTo>
                      <a:lnTo>
                        <a:pt x="17095" y="40"/>
                      </a:lnTo>
                      <a:lnTo>
                        <a:pt x="17490" y="158"/>
                      </a:lnTo>
                      <a:lnTo>
                        <a:pt x="17490" y="158"/>
                      </a:lnTo>
                      <a:lnTo>
                        <a:pt x="17845" y="356"/>
                      </a:lnTo>
                      <a:lnTo>
                        <a:pt x="18161" y="592"/>
                      </a:lnTo>
                      <a:lnTo>
                        <a:pt x="18437" y="908"/>
                      </a:lnTo>
                      <a:lnTo>
                        <a:pt x="18635" y="1224"/>
                      </a:lnTo>
                      <a:lnTo>
                        <a:pt x="18753" y="1619"/>
                      </a:lnTo>
                      <a:lnTo>
                        <a:pt x="18793" y="2014"/>
                      </a:lnTo>
                      <a:lnTo>
                        <a:pt x="18753" y="2409"/>
                      </a:lnTo>
                      <a:lnTo>
                        <a:pt x="18674" y="2803"/>
                      </a:lnTo>
                      <a:lnTo>
                        <a:pt x="18674" y="280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5888575" y="2531775"/>
                  <a:ext cx="174700" cy="288225"/>
                </a:xfrm>
                <a:custGeom>
                  <a:rect b="b" l="l" r="r" t="t"/>
                  <a:pathLst>
                    <a:path extrusionOk="0" h="11529" w="6988">
                      <a:moveTo>
                        <a:pt x="6080" y="1"/>
                      </a:moveTo>
                      <a:lnTo>
                        <a:pt x="5804" y="80"/>
                      </a:lnTo>
                      <a:lnTo>
                        <a:pt x="5448" y="238"/>
                      </a:lnTo>
                      <a:lnTo>
                        <a:pt x="4856" y="633"/>
                      </a:lnTo>
                      <a:lnTo>
                        <a:pt x="4303" y="1067"/>
                      </a:lnTo>
                      <a:lnTo>
                        <a:pt x="3790" y="1541"/>
                      </a:lnTo>
                      <a:lnTo>
                        <a:pt x="3356" y="2014"/>
                      </a:lnTo>
                      <a:lnTo>
                        <a:pt x="2961" y="2528"/>
                      </a:lnTo>
                      <a:lnTo>
                        <a:pt x="2606" y="3041"/>
                      </a:lnTo>
                      <a:lnTo>
                        <a:pt x="2290" y="3554"/>
                      </a:lnTo>
                      <a:lnTo>
                        <a:pt x="2014" y="4067"/>
                      </a:lnTo>
                      <a:lnTo>
                        <a:pt x="1027" y="6002"/>
                      </a:lnTo>
                      <a:lnTo>
                        <a:pt x="790" y="6436"/>
                      </a:lnTo>
                      <a:lnTo>
                        <a:pt x="553" y="6831"/>
                      </a:lnTo>
                      <a:lnTo>
                        <a:pt x="276" y="7147"/>
                      </a:lnTo>
                      <a:lnTo>
                        <a:pt x="0" y="7462"/>
                      </a:lnTo>
                      <a:lnTo>
                        <a:pt x="355" y="8173"/>
                      </a:lnTo>
                      <a:lnTo>
                        <a:pt x="711" y="8805"/>
                      </a:lnTo>
                      <a:lnTo>
                        <a:pt x="1066" y="9357"/>
                      </a:lnTo>
                      <a:lnTo>
                        <a:pt x="1421" y="9792"/>
                      </a:lnTo>
                      <a:lnTo>
                        <a:pt x="1816" y="10187"/>
                      </a:lnTo>
                      <a:lnTo>
                        <a:pt x="2211" y="10542"/>
                      </a:lnTo>
                      <a:lnTo>
                        <a:pt x="2566" y="10818"/>
                      </a:lnTo>
                      <a:lnTo>
                        <a:pt x="2922" y="11016"/>
                      </a:lnTo>
                      <a:lnTo>
                        <a:pt x="3237" y="11173"/>
                      </a:lnTo>
                      <a:lnTo>
                        <a:pt x="3553" y="11331"/>
                      </a:lnTo>
                      <a:lnTo>
                        <a:pt x="4066" y="11489"/>
                      </a:lnTo>
                      <a:lnTo>
                        <a:pt x="4422" y="11529"/>
                      </a:lnTo>
                      <a:lnTo>
                        <a:pt x="4540" y="11529"/>
                      </a:lnTo>
                      <a:lnTo>
                        <a:pt x="4738" y="10976"/>
                      </a:lnTo>
                      <a:lnTo>
                        <a:pt x="5251" y="9436"/>
                      </a:lnTo>
                      <a:lnTo>
                        <a:pt x="5843" y="7344"/>
                      </a:lnTo>
                      <a:lnTo>
                        <a:pt x="6159" y="6199"/>
                      </a:lnTo>
                      <a:lnTo>
                        <a:pt x="6475" y="5015"/>
                      </a:lnTo>
                      <a:lnTo>
                        <a:pt x="6712" y="3870"/>
                      </a:lnTo>
                      <a:lnTo>
                        <a:pt x="6869" y="2804"/>
                      </a:lnTo>
                      <a:lnTo>
                        <a:pt x="6948" y="1856"/>
                      </a:lnTo>
                      <a:lnTo>
                        <a:pt x="6988" y="1422"/>
                      </a:lnTo>
                      <a:lnTo>
                        <a:pt x="6948" y="1027"/>
                      </a:lnTo>
                      <a:lnTo>
                        <a:pt x="6909" y="712"/>
                      </a:lnTo>
                      <a:lnTo>
                        <a:pt x="6830" y="435"/>
                      </a:lnTo>
                      <a:lnTo>
                        <a:pt x="6712" y="198"/>
                      </a:lnTo>
                      <a:lnTo>
                        <a:pt x="6554" y="80"/>
                      </a:lnTo>
                      <a:lnTo>
                        <a:pt x="6317"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5888575" y="2531775"/>
                  <a:ext cx="174700" cy="288225"/>
                </a:xfrm>
                <a:custGeom>
                  <a:rect b="b" l="l" r="r" t="t"/>
                  <a:pathLst>
                    <a:path extrusionOk="0" fill="none" h="11529" w="6988">
                      <a:moveTo>
                        <a:pt x="5448" y="238"/>
                      </a:moveTo>
                      <a:lnTo>
                        <a:pt x="5448" y="238"/>
                      </a:lnTo>
                      <a:lnTo>
                        <a:pt x="4856" y="633"/>
                      </a:lnTo>
                      <a:lnTo>
                        <a:pt x="4303" y="1067"/>
                      </a:lnTo>
                      <a:lnTo>
                        <a:pt x="3790" y="1541"/>
                      </a:lnTo>
                      <a:lnTo>
                        <a:pt x="3356" y="2014"/>
                      </a:lnTo>
                      <a:lnTo>
                        <a:pt x="2961" y="2528"/>
                      </a:lnTo>
                      <a:lnTo>
                        <a:pt x="2606" y="3041"/>
                      </a:lnTo>
                      <a:lnTo>
                        <a:pt x="2290" y="3554"/>
                      </a:lnTo>
                      <a:lnTo>
                        <a:pt x="2014" y="4067"/>
                      </a:lnTo>
                      <a:lnTo>
                        <a:pt x="1027" y="6002"/>
                      </a:lnTo>
                      <a:lnTo>
                        <a:pt x="790" y="6436"/>
                      </a:lnTo>
                      <a:lnTo>
                        <a:pt x="553" y="6831"/>
                      </a:lnTo>
                      <a:lnTo>
                        <a:pt x="276" y="7147"/>
                      </a:lnTo>
                      <a:lnTo>
                        <a:pt x="0" y="7462"/>
                      </a:lnTo>
                      <a:lnTo>
                        <a:pt x="0" y="7462"/>
                      </a:lnTo>
                      <a:lnTo>
                        <a:pt x="355" y="8173"/>
                      </a:lnTo>
                      <a:lnTo>
                        <a:pt x="711" y="8805"/>
                      </a:lnTo>
                      <a:lnTo>
                        <a:pt x="1066" y="9357"/>
                      </a:lnTo>
                      <a:lnTo>
                        <a:pt x="1421" y="9792"/>
                      </a:lnTo>
                      <a:lnTo>
                        <a:pt x="1816" y="10187"/>
                      </a:lnTo>
                      <a:lnTo>
                        <a:pt x="2211" y="10542"/>
                      </a:lnTo>
                      <a:lnTo>
                        <a:pt x="2566" y="10818"/>
                      </a:lnTo>
                      <a:lnTo>
                        <a:pt x="2922" y="11016"/>
                      </a:lnTo>
                      <a:lnTo>
                        <a:pt x="3237" y="11173"/>
                      </a:lnTo>
                      <a:lnTo>
                        <a:pt x="3553" y="11331"/>
                      </a:lnTo>
                      <a:lnTo>
                        <a:pt x="4066" y="11489"/>
                      </a:lnTo>
                      <a:lnTo>
                        <a:pt x="4422" y="11529"/>
                      </a:lnTo>
                      <a:lnTo>
                        <a:pt x="4540" y="11529"/>
                      </a:lnTo>
                      <a:lnTo>
                        <a:pt x="4540" y="11529"/>
                      </a:lnTo>
                      <a:lnTo>
                        <a:pt x="4738" y="10976"/>
                      </a:lnTo>
                      <a:lnTo>
                        <a:pt x="5251" y="9436"/>
                      </a:lnTo>
                      <a:lnTo>
                        <a:pt x="5843" y="7344"/>
                      </a:lnTo>
                      <a:lnTo>
                        <a:pt x="6159" y="6199"/>
                      </a:lnTo>
                      <a:lnTo>
                        <a:pt x="6475" y="5015"/>
                      </a:lnTo>
                      <a:lnTo>
                        <a:pt x="6712" y="3870"/>
                      </a:lnTo>
                      <a:lnTo>
                        <a:pt x="6869" y="2804"/>
                      </a:lnTo>
                      <a:lnTo>
                        <a:pt x="6948" y="1856"/>
                      </a:lnTo>
                      <a:lnTo>
                        <a:pt x="6988" y="1422"/>
                      </a:lnTo>
                      <a:lnTo>
                        <a:pt x="6948" y="1027"/>
                      </a:lnTo>
                      <a:lnTo>
                        <a:pt x="6909" y="712"/>
                      </a:lnTo>
                      <a:lnTo>
                        <a:pt x="6830" y="435"/>
                      </a:lnTo>
                      <a:lnTo>
                        <a:pt x="6712" y="198"/>
                      </a:lnTo>
                      <a:lnTo>
                        <a:pt x="6554" y="80"/>
                      </a:lnTo>
                      <a:lnTo>
                        <a:pt x="6317" y="1"/>
                      </a:lnTo>
                      <a:lnTo>
                        <a:pt x="6080" y="1"/>
                      </a:lnTo>
                      <a:lnTo>
                        <a:pt x="5804" y="80"/>
                      </a:lnTo>
                      <a:lnTo>
                        <a:pt x="5448" y="23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5888575" y="2553500"/>
                  <a:ext cx="113525" cy="261575"/>
                </a:xfrm>
                <a:custGeom>
                  <a:rect b="b" l="l" r="r" t="t"/>
                  <a:pathLst>
                    <a:path extrusionOk="0" h="10463" w="4541">
                      <a:moveTo>
                        <a:pt x="4540" y="0"/>
                      </a:moveTo>
                      <a:lnTo>
                        <a:pt x="4066" y="395"/>
                      </a:lnTo>
                      <a:lnTo>
                        <a:pt x="3632" y="829"/>
                      </a:lnTo>
                      <a:lnTo>
                        <a:pt x="3277" y="1303"/>
                      </a:lnTo>
                      <a:lnTo>
                        <a:pt x="2922" y="1738"/>
                      </a:lnTo>
                      <a:lnTo>
                        <a:pt x="2606" y="2211"/>
                      </a:lnTo>
                      <a:lnTo>
                        <a:pt x="2329" y="2685"/>
                      </a:lnTo>
                      <a:lnTo>
                        <a:pt x="1816" y="3593"/>
                      </a:lnTo>
                      <a:lnTo>
                        <a:pt x="1382" y="4501"/>
                      </a:lnTo>
                      <a:lnTo>
                        <a:pt x="948" y="5291"/>
                      </a:lnTo>
                      <a:lnTo>
                        <a:pt x="750" y="5685"/>
                      </a:lnTo>
                      <a:lnTo>
                        <a:pt x="513" y="6001"/>
                      </a:lnTo>
                      <a:lnTo>
                        <a:pt x="276" y="6317"/>
                      </a:lnTo>
                      <a:lnTo>
                        <a:pt x="0" y="6593"/>
                      </a:lnTo>
                      <a:lnTo>
                        <a:pt x="237" y="7067"/>
                      </a:lnTo>
                      <a:lnTo>
                        <a:pt x="434" y="7501"/>
                      </a:lnTo>
                      <a:lnTo>
                        <a:pt x="671" y="7896"/>
                      </a:lnTo>
                      <a:lnTo>
                        <a:pt x="908" y="8252"/>
                      </a:lnTo>
                      <a:lnTo>
                        <a:pt x="1382" y="8883"/>
                      </a:lnTo>
                      <a:lnTo>
                        <a:pt x="1856" y="9396"/>
                      </a:lnTo>
                      <a:lnTo>
                        <a:pt x="2329" y="9791"/>
                      </a:lnTo>
                      <a:lnTo>
                        <a:pt x="2803" y="10107"/>
                      </a:lnTo>
                      <a:lnTo>
                        <a:pt x="3237" y="10304"/>
                      </a:lnTo>
                      <a:lnTo>
                        <a:pt x="3632" y="10462"/>
                      </a:lnTo>
                      <a:lnTo>
                        <a:pt x="3593" y="9673"/>
                      </a:lnTo>
                      <a:lnTo>
                        <a:pt x="3237" y="9396"/>
                      </a:lnTo>
                      <a:lnTo>
                        <a:pt x="2961" y="9120"/>
                      </a:lnTo>
                      <a:lnTo>
                        <a:pt x="2724" y="8844"/>
                      </a:lnTo>
                      <a:lnTo>
                        <a:pt x="2566" y="8528"/>
                      </a:lnTo>
                      <a:lnTo>
                        <a:pt x="2448" y="8252"/>
                      </a:lnTo>
                      <a:lnTo>
                        <a:pt x="2369" y="7896"/>
                      </a:lnTo>
                      <a:lnTo>
                        <a:pt x="2329" y="7580"/>
                      </a:lnTo>
                      <a:lnTo>
                        <a:pt x="2290" y="7265"/>
                      </a:lnTo>
                      <a:lnTo>
                        <a:pt x="2329" y="6751"/>
                      </a:lnTo>
                      <a:lnTo>
                        <a:pt x="2408" y="6238"/>
                      </a:lnTo>
                      <a:lnTo>
                        <a:pt x="2527" y="5725"/>
                      </a:lnTo>
                      <a:lnTo>
                        <a:pt x="2685" y="5251"/>
                      </a:lnTo>
                      <a:lnTo>
                        <a:pt x="2922" y="4343"/>
                      </a:lnTo>
                      <a:lnTo>
                        <a:pt x="3000" y="3988"/>
                      </a:lnTo>
                      <a:lnTo>
                        <a:pt x="3040" y="3633"/>
                      </a:lnTo>
                      <a:lnTo>
                        <a:pt x="3040" y="3593"/>
                      </a:lnTo>
                      <a:lnTo>
                        <a:pt x="3040" y="3396"/>
                      </a:lnTo>
                      <a:lnTo>
                        <a:pt x="3040" y="2922"/>
                      </a:lnTo>
                      <a:lnTo>
                        <a:pt x="3119" y="2409"/>
                      </a:lnTo>
                      <a:lnTo>
                        <a:pt x="3277" y="1974"/>
                      </a:lnTo>
                      <a:lnTo>
                        <a:pt x="3435" y="1501"/>
                      </a:lnTo>
                      <a:lnTo>
                        <a:pt x="3632" y="1106"/>
                      </a:lnTo>
                      <a:lnTo>
                        <a:pt x="3909" y="711"/>
                      </a:lnTo>
                      <a:lnTo>
                        <a:pt x="4224" y="316"/>
                      </a:lnTo>
                      <a:lnTo>
                        <a:pt x="4540" y="0"/>
                      </a:lnTo>
                      <a:close/>
                    </a:path>
                  </a:pathLst>
                </a:custGeom>
                <a:solidFill>
                  <a:srgbClr val="B2C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5888575" y="2553500"/>
                  <a:ext cx="113525" cy="261575"/>
                </a:xfrm>
                <a:custGeom>
                  <a:rect b="b" l="l" r="r" t="t"/>
                  <a:pathLst>
                    <a:path extrusionOk="0" fill="none" h="10463" w="4541">
                      <a:moveTo>
                        <a:pt x="4540" y="0"/>
                      </a:moveTo>
                      <a:lnTo>
                        <a:pt x="4540" y="0"/>
                      </a:lnTo>
                      <a:lnTo>
                        <a:pt x="4066" y="395"/>
                      </a:lnTo>
                      <a:lnTo>
                        <a:pt x="3632" y="829"/>
                      </a:lnTo>
                      <a:lnTo>
                        <a:pt x="3277" y="1303"/>
                      </a:lnTo>
                      <a:lnTo>
                        <a:pt x="2922" y="1738"/>
                      </a:lnTo>
                      <a:lnTo>
                        <a:pt x="2606" y="2211"/>
                      </a:lnTo>
                      <a:lnTo>
                        <a:pt x="2329" y="2685"/>
                      </a:lnTo>
                      <a:lnTo>
                        <a:pt x="1816" y="3593"/>
                      </a:lnTo>
                      <a:lnTo>
                        <a:pt x="1382" y="4501"/>
                      </a:lnTo>
                      <a:lnTo>
                        <a:pt x="948" y="5291"/>
                      </a:lnTo>
                      <a:lnTo>
                        <a:pt x="750" y="5685"/>
                      </a:lnTo>
                      <a:lnTo>
                        <a:pt x="513" y="6001"/>
                      </a:lnTo>
                      <a:lnTo>
                        <a:pt x="276" y="6317"/>
                      </a:lnTo>
                      <a:lnTo>
                        <a:pt x="0" y="6593"/>
                      </a:lnTo>
                      <a:lnTo>
                        <a:pt x="0" y="6593"/>
                      </a:lnTo>
                      <a:lnTo>
                        <a:pt x="237" y="7067"/>
                      </a:lnTo>
                      <a:lnTo>
                        <a:pt x="434" y="7501"/>
                      </a:lnTo>
                      <a:lnTo>
                        <a:pt x="671" y="7896"/>
                      </a:lnTo>
                      <a:lnTo>
                        <a:pt x="908" y="8252"/>
                      </a:lnTo>
                      <a:lnTo>
                        <a:pt x="1382" y="8883"/>
                      </a:lnTo>
                      <a:lnTo>
                        <a:pt x="1856" y="9396"/>
                      </a:lnTo>
                      <a:lnTo>
                        <a:pt x="2329" y="9791"/>
                      </a:lnTo>
                      <a:lnTo>
                        <a:pt x="2803" y="10107"/>
                      </a:lnTo>
                      <a:lnTo>
                        <a:pt x="3237" y="10304"/>
                      </a:lnTo>
                      <a:lnTo>
                        <a:pt x="3632" y="10462"/>
                      </a:lnTo>
                      <a:lnTo>
                        <a:pt x="3632" y="10462"/>
                      </a:lnTo>
                      <a:lnTo>
                        <a:pt x="3593" y="9673"/>
                      </a:lnTo>
                      <a:lnTo>
                        <a:pt x="3593" y="9673"/>
                      </a:lnTo>
                      <a:lnTo>
                        <a:pt x="3237" y="9396"/>
                      </a:lnTo>
                      <a:lnTo>
                        <a:pt x="2961" y="9120"/>
                      </a:lnTo>
                      <a:lnTo>
                        <a:pt x="2724" y="8844"/>
                      </a:lnTo>
                      <a:lnTo>
                        <a:pt x="2566" y="8528"/>
                      </a:lnTo>
                      <a:lnTo>
                        <a:pt x="2448" y="8252"/>
                      </a:lnTo>
                      <a:lnTo>
                        <a:pt x="2369" y="7896"/>
                      </a:lnTo>
                      <a:lnTo>
                        <a:pt x="2329" y="7580"/>
                      </a:lnTo>
                      <a:lnTo>
                        <a:pt x="2290" y="7265"/>
                      </a:lnTo>
                      <a:lnTo>
                        <a:pt x="2290" y="7265"/>
                      </a:lnTo>
                      <a:lnTo>
                        <a:pt x="2329" y="6751"/>
                      </a:lnTo>
                      <a:lnTo>
                        <a:pt x="2408" y="6238"/>
                      </a:lnTo>
                      <a:lnTo>
                        <a:pt x="2527" y="5725"/>
                      </a:lnTo>
                      <a:lnTo>
                        <a:pt x="2685" y="5251"/>
                      </a:lnTo>
                      <a:lnTo>
                        <a:pt x="2922" y="4343"/>
                      </a:lnTo>
                      <a:lnTo>
                        <a:pt x="3000" y="3988"/>
                      </a:lnTo>
                      <a:lnTo>
                        <a:pt x="3040" y="3633"/>
                      </a:lnTo>
                      <a:lnTo>
                        <a:pt x="3040" y="3633"/>
                      </a:lnTo>
                      <a:lnTo>
                        <a:pt x="3040" y="3593"/>
                      </a:lnTo>
                      <a:lnTo>
                        <a:pt x="3040" y="3593"/>
                      </a:lnTo>
                      <a:lnTo>
                        <a:pt x="3040" y="3396"/>
                      </a:lnTo>
                      <a:lnTo>
                        <a:pt x="3040" y="3396"/>
                      </a:lnTo>
                      <a:lnTo>
                        <a:pt x="3040" y="2922"/>
                      </a:lnTo>
                      <a:lnTo>
                        <a:pt x="3119" y="2409"/>
                      </a:lnTo>
                      <a:lnTo>
                        <a:pt x="3277" y="1974"/>
                      </a:lnTo>
                      <a:lnTo>
                        <a:pt x="3435" y="1501"/>
                      </a:lnTo>
                      <a:lnTo>
                        <a:pt x="3632" y="1106"/>
                      </a:lnTo>
                      <a:lnTo>
                        <a:pt x="3909" y="711"/>
                      </a:lnTo>
                      <a:lnTo>
                        <a:pt x="4224" y="316"/>
                      </a:lnTo>
                      <a:lnTo>
                        <a:pt x="454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6029700" y="2533750"/>
                  <a:ext cx="3000" cy="1025"/>
                </a:xfrm>
                <a:custGeom>
                  <a:rect b="b" l="l" r="r" t="t"/>
                  <a:pathLst>
                    <a:path extrusionOk="0" fill="none" h="41" w="120">
                      <a:moveTo>
                        <a:pt x="119" y="1"/>
                      </a:moveTo>
                      <a:lnTo>
                        <a:pt x="119" y="1"/>
                      </a:lnTo>
                      <a:lnTo>
                        <a:pt x="1" y="40"/>
                      </a:lnTo>
                      <a:lnTo>
                        <a:pt x="1" y="40"/>
                      </a:lnTo>
                      <a:lnTo>
                        <a:pt x="11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5777025" y="2516975"/>
                  <a:ext cx="614925" cy="842900"/>
                </a:xfrm>
                <a:custGeom>
                  <a:rect b="b" l="l" r="r" t="t"/>
                  <a:pathLst>
                    <a:path extrusionOk="0" h="33716" w="24597">
                      <a:moveTo>
                        <a:pt x="16424" y="1"/>
                      </a:moveTo>
                      <a:lnTo>
                        <a:pt x="14885" y="40"/>
                      </a:lnTo>
                      <a:lnTo>
                        <a:pt x="13384" y="119"/>
                      </a:lnTo>
                      <a:lnTo>
                        <a:pt x="11410" y="356"/>
                      </a:lnTo>
                      <a:lnTo>
                        <a:pt x="10976" y="435"/>
                      </a:lnTo>
                      <a:lnTo>
                        <a:pt x="10581" y="553"/>
                      </a:lnTo>
                      <a:lnTo>
                        <a:pt x="10187" y="711"/>
                      </a:lnTo>
                      <a:lnTo>
                        <a:pt x="9792" y="869"/>
                      </a:lnTo>
                      <a:lnTo>
                        <a:pt x="9476" y="1106"/>
                      </a:lnTo>
                      <a:lnTo>
                        <a:pt x="9121" y="1343"/>
                      </a:lnTo>
                      <a:lnTo>
                        <a:pt x="8844" y="1619"/>
                      </a:lnTo>
                      <a:lnTo>
                        <a:pt x="8528" y="1935"/>
                      </a:lnTo>
                      <a:lnTo>
                        <a:pt x="8292" y="2251"/>
                      </a:lnTo>
                      <a:lnTo>
                        <a:pt x="8094" y="2606"/>
                      </a:lnTo>
                      <a:lnTo>
                        <a:pt x="7897" y="3001"/>
                      </a:lnTo>
                      <a:lnTo>
                        <a:pt x="7739" y="3356"/>
                      </a:lnTo>
                      <a:lnTo>
                        <a:pt x="7620" y="3751"/>
                      </a:lnTo>
                      <a:lnTo>
                        <a:pt x="7541" y="4185"/>
                      </a:lnTo>
                      <a:lnTo>
                        <a:pt x="7502" y="4620"/>
                      </a:lnTo>
                      <a:lnTo>
                        <a:pt x="7502" y="5054"/>
                      </a:lnTo>
                      <a:lnTo>
                        <a:pt x="7502" y="5330"/>
                      </a:lnTo>
                      <a:lnTo>
                        <a:pt x="7423" y="5607"/>
                      </a:lnTo>
                      <a:lnTo>
                        <a:pt x="7265" y="6317"/>
                      </a:lnTo>
                      <a:lnTo>
                        <a:pt x="7028" y="7067"/>
                      </a:lnTo>
                      <a:lnTo>
                        <a:pt x="6910" y="7502"/>
                      </a:lnTo>
                      <a:lnTo>
                        <a:pt x="6831" y="7936"/>
                      </a:lnTo>
                      <a:lnTo>
                        <a:pt x="6791" y="8370"/>
                      </a:lnTo>
                      <a:lnTo>
                        <a:pt x="6752" y="8765"/>
                      </a:lnTo>
                      <a:lnTo>
                        <a:pt x="6791" y="9199"/>
                      </a:lnTo>
                      <a:lnTo>
                        <a:pt x="6870" y="9634"/>
                      </a:lnTo>
                      <a:lnTo>
                        <a:pt x="7028" y="10028"/>
                      </a:lnTo>
                      <a:lnTo>
                        <a:pt x="7265" y="10423"/>
                      </a:lnTo>
                      <a:lnTo>
                        <a:pt x="7620" y="10779"/>
                      </a:lnTo>
                      <a:lnTo>
                        <a:pt x="8055" y="11134"/>
                      </a:lnTo>
                      <a:lnTo>
                        <a:pt x="8094" y="11884"/>
                      </a:lnTo>
                      <a:lnTo>
                        <a:pt x="8134" y="12792"/>
                      </a:lnTo>
                      <a:lnTo>
                        <a:pt x="8094" y="14805"/>
                      </a:lnTo>
                      <a:lnTo>
                        <a:pt x="8055" y="17095"/>
                      </a:lnTo>
                      <a:lnTo>
                        <a:pt x="8055" y="18319"/>
                      </a:lnTo>
                      <a:lnTo>
                        <a:pt x="8055" y="19543"/>
                      </a:lnTo>
                      <a:lnTo>
                        <a:pt x="7699" y="20056"/>
                      </a:lnTo>
                      <a:lnTo>
                        <a:pt x="7226" y="20609"/>
                      </a:lnTo>
                      <a:lnTo>
                        <a:pt x="6712" y="21122"/>
                      </a:lnTo>
                      <a:lnTo>
                        <a:pt x="6160" y="21635"/>
                      </a:lnTo>
                      <a:lnTo>
                        <a:pt x="5528" y="22148"/>
                      </a:lnTo>
                      <a:lnTo>
                        <a:pt x="4896" y="22622"/>
                      </a:lnTo>
                      <a:lnTo>
                        <a:pt x="3594" y="23609"/>
                      </a:lnTo>
                      <a:lnTo>
                        <a:pt x="2370" y="24596"/>
                      </a:lnTo>
                      <a:lnTo>
                        <a:pt x="1817" y="25070"/>
                      </a:lnTo>
                      <a:lnTo>
                        <a:pt x="1304" y="25583"/>
                      </a:lnTo>
                      <a:lnTo>
                        <a:pt x="830" y="26096"/>
                      </a:lnTo>
                      <a:lnTo>
                        <a:pt x="475" y="26610"/>
                      </a:lnTo>
                      <a:lnTo>
                        <a:pt x="356" y="26847"/>
                      </a:lnTo>
                      <a:lnTo>
                        <a:pt x="238" y="27123"/>
                      </a:lnTo>
                      <a:lnTo>
                        <a:pt x="119" y="27360"/>
                      </a:lnTo>
                      <a:lnTo>
                        <a:pt x="80" y="27636"/>
                      </a:lnTo>
                      <a:lnTo>
                        <a:pt x="40" y="28031"/>
                      </a:lnTo>
                      <a:lnTo>
                        <a:pt x="1" y="28386"/>
                      </a:lnTo>
                      <a:lnTo>
                        <a:pt x="1" y="28742"/>
                      </a:lnTo>
                      <a:lnTo>
                        <a:pt x="40" y="29057"/>
                      </a:lnTo>
                      <a:lnTo>
                        <a:pt x="80" y="29373"/>
                      </a:lnTo>
                      <a:lnTo>
                        <a:pt x="198" y="29689"/>
                      </a:lnTo>
                      <a:lnTo>
                        <a:pt x="277" y="29965"/>
                      </a:lnTo>
                      <a:lnTo>
                        <a:pt x="435" y="30242"/>
                      </a:lnTo>
                      <a:lnTo>
                        <a:pt x="554" y="30518"/>
                      </a:lnTo>
                      <a:lnTo>
                        <a:pt x="751" y="30755"/>
                      </a:lnTo>
                      <a:lnTo>
                        <a:pt x="1146" y="31229"/>
                      </a:lnTo>
                      <a:lnTo>
                        <a:pt x="1620" y="31663"/>
                      </a:lnTo>
                      <a:lnTo>
                        <a:pt x="2172" y="32018"/>
                      </a:lnTo>
                      <a:lnTo>
                        <a:pt x="2764" y="32334"/>
                      </a:lnTo>
                      <a:lnTo>
                        <a:pt x="3436" y="32610"/>
                      </a:lnTo>
                      <a:lnTo>
                        <a:pt x="4146" y="32847"/>
                      </a:lnTo>
                      <a:lnTo>
                        <a:pt x="4857" y="33084"/>
                      </a:lnTo>
                      <a:lnTo>
                        <a:pt x="5607" y="33242"/>
                      </a:lnTo>
                      <a:lnTo>
                        <a:pt x="6397" y="33361"/>
                      </a:lnTo>
                      <a:lnTo>
                        <a:pt x="7186" y="33479"/>
                      </a:lnTo>
                      <a:lnTo>
                        <a:pt x="7976" y="33518"/>
                      </a:lnTo>
                      <a:lnTo>
                        <a:pt x="10305" y="33676"/>
                      </a:lnTo>
                      <a:lnTo>
                        <a:pt x="12476" y="33716"/>
                      </a:lnTo>
                      <a:lnTo>
                        <a:pt x="14490" y="33716"/>
                      </a:lnTo>
                      <a:lnTo>
                        <a:pt x="15437" y="33637"/>
                      </a:lnTo>
                      <a:lnTo>
                        <a:pt x="16306" y="33558"/>
                      </a:lnTo>
                      <a:lnTo>
                        <a:pt x="17174" y="33440"/>
                      </a:lnTo>
                      <a:lnTo>
                        <a:pt x="18003" y="33321"/>
                      </a:lnTo>
                      <a:lnTo>
                        <a:pt x="18754" y="33124"/>
                      </a:lnTo>
                      <a:lnTo>
                        <a:pt x="19504" y="32926"/>
                      </a:lnTo>
                      <a:lnTo>
                        <a:pt x="20175" y="32689"/>
                      </a:lnTo>
                      <a:lnTo>
                        <a:pt x="20806" y="32374"/>
                      </a:lnTo>
                      <a:lnTo>
                        <a:pt x="21399" y="32058"/>
                      </a:lnTo>
                      <a:lnTo>
                        <a:pt x="21951" y="31702"/>
                      </a:lnTo>
                      <a:lnTo>
                        <a:pt x="22425" y="31308"/>
                      </a:lnTo>
                      <a:lnTo>
                        <a:pt x="22859" y="30834"/>
                      </a:lnTo>
                      <a:lnTo>
                        <a:pt x="23254" y="30321"/>
                      </a:lnTo>
                      <a:lnTo>
                        <a:pt x="23609" y="29768"/>
                      </a:lnTo>
                      <a:lnTo>
                        <a:pt x="23925" y="29176"/>
                      </a:lnTo>
                      <a:lnTo>
                        <a:pt x="24162" y="28544"/>
                      </a:lnTo>
                      <a:lnTo>
                        <a:pt x="24320" y="27833"/>
                      </a:lnTo>
                      <a:lnTo>
                        <a:pt x="24478" y="27044"/>
                      </a:lnTo>
                      <a:lnTo>
                        <a:pt x="24557" y="26254"/>
                      </a:lnTo>
                      <a:lnTo>
                        <a:pt x="24596" y="25346"/>
                      </a:lnTo>
                      <a:lnTo>
                        <a:pt x="24557" y="24438"/>
                      </a:lnTo>
                      <a:lnTo>
                        <a:pt x="24478" y="23412"/>
                      </a:lnTo>
                      <a:lnTo>
                        <a:pt x="24320" y="22346"/>
                      </a:lnTo>
                      <a:lnTo>
                        <a:pt x="24123" y="21201"/>
                      </a:lnTo>
                      <a:lnTo>
                        <a:pt x="23886" y="20017"/>
                      </a:lnTo>
                      <a:lnTo>
                        <a:pt x="23570" y="18753"/>
                      </a:lnTo>
                      <a:lnTo>
                        <a:pt x="23728" y="16937"/>
                      </a:lnTo>
                      <a:lnTo>
                        <a:pt x="23846" y="15121"/>
                      </a:lnTo>
                      <a:lnTo>
                        <a:pt x="23965" y="13345"/>
                      </a:lnTo>
                      <a:lnTo>
                        <a:pt x="24004" y="11529"/>
                      </a:lnTo>
                      <a:lnTo>
                        <a:pt x="24083" y="9713"/>
                      </a:lnTo>
                      <a:lnTo>
                        <a:pt x="24083" y="7897"/>
                      </a:lnTo>
                      <a:lnTo>
                        <a:pt x="24083" y="6080"/>
                      </a:lnTo>
                      <a:lnTo>
                        <a:pt x="24044" y="4264"/>
                      </a:lnTo>
                      <a:lnTo>
                        <a:pt x="23965" y="3554"/>
                      </a:lnTo>
                      <a:lnTo>
                        <a:pt x="23807" y="2843"/>
                      </a:lnTo>
                      <a:lnTo>
                        <a:pt x="23728" y="2488"/>
                      </a:lnTo>
                      <a:lnTo>
                        <a:pt x="23570" y="2172"/>
                      </a:lnTo>
                      <a:lnTo>
                        <a:pt x="23452" y="1856"/>
                      </a:lnTo>
                      <a:lnTo>
                        <a:pt x="23254" y="1580"/>
                      </a:lnTo>
                      <a:lnTo>
                        <a:pt x="23096" y="1304"/>
                      </a:lnTo>
                      <a:lnTo>
                        <a:pt x="22859" y="1067"/>
                      </a:lnTo>
                      <a:lnTo>
                        <a:pt x="22622" y="869"/>
                      </a:lnTo>
                      <a:lnTo>
                        <a:pt x="22386" y="672"/>
                      </a:lnTo>
                      <a:lnTo>
                        <a:pt x="22070" y="514"/>
                      </a:lnTo>
                      <a:lnTo>
                        <a:pt x="21793" y="395"/>
                      </a:lnTo>
                      <a:lnTo>
                        <a:pt x="21438" y="277"/>
                      </a:lnTo>
                      <a:lnTo>
                        <a:pt x="21083" y="238"/>
                      </a:lnTo>
                      <a:lnTo>
                        <a:pt x="19425" y="119"/>
                      </a:lnTo>
                      <a:lnTo>
                        <a:pt x="17924" y="40"/>
                      </a:lnTo>
                      <a:lnTo>
                        <a:pt x="16424"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5777025" y="2516975"/>
                  <a:ext cx="614925" cy="842900"/>
                </a:xfrm>
                <a:custGeom>
                  <a:rect b="b" l="l" r="r" t="t"/>
                  <a:pathLst>
                    <a:path extrusionOk="0" fill="none" h="33716" w="24597">
                      <a:moveTo>
                        <a:pt x="23570" y="18753"/>
                      </a:moveTo>
                      <a:lnTo>
                        <a:pt x="23570" y="18753"/>
                      </a:lnTo>
                      <a:lnTo>
                        <a:pt x="23728" y="16937"/>
                      </a:lnTo>
                      <a:lnTo>
                        <a:pt x="23846" y="15121"/>
                      </a:lnTo>
                      <a:lnTo>
                        <a:pt x="23965" y="13345"/>
                      </a:lnTo>
                      <a:lnTo>
                        <a:pt x="24004" y="11529"/>
                      </a:lnTo>
                      <a:lnTo>
                        <a:pt x="24083" y="9713"/>
                      </a:lnTo>
                      <a:lnTo>
                        <a:pt x="24083" y="7897"/>
                      </a:lnTo>
                      <a:lnTo>
                        <a:pt x="24083" y="6080"/>
                      </a:lnTo>
                      <a:lnTo>
                        <a:pt x="24044" y="4264"/>
                      </a:lnTo>
                      <a:lnTo>
                        <a:pt x="24044" y="4264"/>
                      </a:lnTo>
                      <a:lnTo>
                        <a:pt x="23965" y="3554"/>
                      </a:lnTo>
                      <a:lnTo>
                        <a:pt x="23807" y="2843"/>
                      </a:lnTo>
                      <a:lnTo>
                        <a:pt x="23728" y="2488"/>
                      </a:lnTo>
                      <a:lnTo>
                        <a:pt x="23570" y="2172"/>
                      </a:lnTo>
                      <a:lnTo>
                        <a:pt x="23452" y="1856"/>
                      </a:lnTo>
                      <a:lnTo>
                        <a:pt x="23254" y="1580"/>
                      </a:lnTo>
                      <a:lnTo>
                        <a:pt x="23096" y="1304"/>
                      </a:lnTo>
                      <a:lnTo>
                        <a:pt x="22859" y="1067"/>
                      </a:lnTo>
                      <a:lnTo>
                        <a:pt x="22622" y="869"/>
                      </a:lnTo>
                      <a:lnTo>
                        <a:pt x="22386" y="672"/>
                      </a:lnTo>
                      <a:lnTo>
                        <a:pt x="22070" y="514"/>
                      </a:lnTo>
                      <a:lnTo>
                        <a:pt x="21793" y="395"/>
                      </a:lnTo>
                      <a:lnTo>
                        <a:pt x="21438" y="277"/>
                      </a:lnTo>
                      <a:lnTo>
                        <a:pt x="21083" y="238"/>
                      </a:lnTo>
                      <a:lnTo>
                        <a:pt x="21083" y="238"/>
                      </a:lnTo>
                      <a:lnTo>
                        <a:pt x="19425" y="119"/>
                      </a:lnTo>
                      <a:lnTo>
                        <a:pt x="19425" y="119"/>
                      </a:lnTo>
                      <a:lnTo>
                        <a:pt x="17924" y="40"/>
                      </a:lnTo>
                      <a:lnTo>
                        <a:pt x="16424" y="1"/>
                      </a:lnTo>
                      <a:lnTo>
                        <a:pt x="14885" y="40"/>
                      </a:lnTo>
                      <a:lnTo>
                        <a:pt x="13384" y="119"/>
                      </a:lnTo>
                      <a:lnTo>
                        <a:pt x="13384" y="119"/>
                      </a:lnTo>
                      <a:lnTo>
                        <a:pt x="11410" y="356"/>
                      </a:lnTo>
                      <a:lnTo>
                        <a:pt x="11410" y="356"/>
                      </a:lnTo>
                      <a:lnTo>
                        <a:pt x="10976" y="435"/>
                      </a:lnTo>
                      <a:lnTo>
                        <a:pt x="10581" y="553"/>
                      </a:lnTo>
                      <a:lnTo>
                        <a:pt x="10187" y="711"/>
                      </a:lnTo>
                      <a:lnTo>
                        <a:pt x="9792" y="869"/>
                      </a:lnTo>
                      <a:lnTo>
                        <a:pt x="9476" y="1106"/>
                      </a:lnTo>
                      <a:lnTo>
                        <a:pt x="9121" y="1343"/>
                      </a:lnTo>
                      <a:lnTo>
                        <a:pt x="8844" y="1619"/>
                      </a:lnTo>
                      <a:lnTo>
                        <a:pt x="8528" y="1935"/>
                      </a:lnTo>
                      <a:lnTo>
                        <a:pt x="8292" y="2251"/>
                      </a:lnTo>
                      <a:lnTo>
                        <a:pt x="8094" y="2606"/>
                      </a:lnTo>
                      <a:lnTo>
                        <a:pt x="7897" y="3001"/>
                      </a:lnTo>
                      <a:lnTo>
                        <a:pt x="7739" y="3356"/>
                      </a:lnTo>
                      <a:lnTo>
                        <a:pt x="7620" y="3751"/>
                      </a:lnTo>
                      <a:lnTo>
                        <a:pt x="7541" y="4185"/>
                      </a:lnTo>
                      <a:lnTo>
                        <a:pt x="7502" y="4620"/>
                      </a:lnTo>
                      <a:lnTo>
                        <a:pt x="7502" y="5054"/>
                      </a:lnTo>
                      <a:lnTo>
                        <a:pt x="7502" y="5054"/>
                      </a:lnTo>
                      <a:lnTo>
                        <a:pt x="7502" y="5330"/>
                      </a:lnTo>
                      <a:lnTo>
                        <a:pt x="7423" y="5607"/>
                      </a:lnTo>
                      <a:lnTo>
                        <a:pt x="7265" y="6317"/>
                      </a:lnTo>
                      <a:lnTo>
                        <a:pt x="7028" y="7067"/>
                      </a:lnTo>
                      <a:lnTo>
                        <a:pt x="6910" y="7502"/>
                      </a:lnTo>
                      <a:lnTo>
                        <a:pt x="6831" y="7936"/>
                      </a:lnTo>
                      <a:lnTo>
                        <a:pt x="6791" y="8370"/>
                      </a:lnTo>
                      <a:lnTo>
                        <a:pt x="6752" y="8765"/>
                      </a:lnTo>
                      <a:lnTo>
                        <a:pt x="6791" y="9199"/>
                      </a:lnTo>
                      <a:lnTo>
                        <a:pt x="6870" y="9634"/>
                      </a:lnTo>
                      <a:lnTo>
                        <a:pt x="7028" y="10028"/>
                      </a:lnTo>
                      <a:lnTo>
                        <a:pt x="7265" y="10423"/>
                      </a:lnTo>
                      <a:lnTo>
                        <a:pt x="7620" y="10779"/>
                      </a:lnTo>
                      <a:lnTo>
                        <a:pt x="8055" y="11134"/>
                      </a:lnTo>
                      <a:lnTo>
                        <a:pt x="8055" y="11134"/>
                      </a:lnTo>
                      <a:lnTo>
                        <a:pt x="8094" y="11884"/>
                      </a:lnTo>
                      <a:lnTo>
                        <a:pt x="8134" y="12792"/>
                      </a:lnTo>
                      <a:lnTo>
                        <a:pt x="8094" y="14805"/>
                      </a:lnTo>
                      <a:lnTo>
                        <a:pt x="8055" y="17095"/>
                      </a:lnTo>
                      <a:lnTo>
                        <a:pt x="8055" y="18319"/>
                      </a:lnTo>
                      <a:lnTo>
                        <a:pt x="8055" y="19543"/>
                      </a:lnTo>
                      <a:lnTo>
                        <a:pt x="8055" y="19543"/>
                      </a:lnTo>
                      <a:lnTo>
                        <a:pt x="7699" y="20056"/>
                      </a:lnTo>
                      <a:lnTo>
                        <a:pt x="7226" y="20609"/>
                      </a:lnTo>
                      <a:lnTo>
                        <a:pt x="6712" y="21122"/>
                      </a:lnTo>
                      <a:lnTo>
                        <a:pt x="6160" y="21635"/>
                      </a:lnTo>
                      <a:lnTo>
                        <a:pt x="5528" y="22148"/>
                      </a:lnTo>
                      <a:lnTo>
                        <a:pt x="4896" y="22622"/>
                      </a:lnTo>
                      <a:lnTo>
                        <a:pt x="3594" y="23609"/>
                      </a:lnTo>
                      <a:lnTo>
                        <a:pt x="2370" y="24596"/>
                      </a:lnTo>
                      <a:lnTo>
                        <a:pt x="1817" y="25070"/>
                      </a:lnTo>
                      <a:lnTo>
                        <a:pt x="1304" y="25583"/>
                      </a:lnTo>
                      <a:lnTo>
                        <a:pt x="830" y="26096"/>
                      </a:lnTo>
                      <a:lnTo>
                        <a:pt x="475" y="26610"/>
                      </a:lnTo>
                      <a:lnTo>
                        <a:pt x="356" y="26847"/>
                      </a:lnTo>
                      <a:lnTo>
                        <a:pt x="238" y="27123"/>
                      </a:lnTo>
                      <a:lnTo>
                        <a:pt x="119" y="27360"/>
                      </a:lnTo>
                      <a:lnTo>
                        <a:pt x="80" y="27636"/>
                      </a:lnTo>
                      <a:lnTo>
                        <a:pt x="80" y="27636"/>
                      </a:lnTo>
                      <a:lnTo>
                        <a:pt x="40" y="28031"/>
                      </a:lnTo>
                      <a:lnTo>
                        <a:pt x="1" y="28386"/>
                      </a:lnTo>
                      <a:lnTo>
                        <a:pt x="1" y="28742"/>
                      </a:lnTo>
                      <a:lnTo>
                        <a:pt x="40" y="29057"/>
                      </a:lnTo>
                      <a:lnTo>
                        <a:pt x="80" y="29373"/>
                      </a:lnTo>
                      <a:lnTo>
                        <a:pt x="198" y="29689"/>
                      </a:lnTo>
                      <a:lnTo>
                        <a:pt x="277" y="29965"/>
                      </a:lnTo>
                      <a:lnTo>
                        <a:pt x="435" y="30242"/>
                      </a:lnTo>
                      <a:lnTo>
                        <a:pt x="554" y="30518"/>
                      </a:lnTo>
                      <a:lnTo>
                        <a:pt x="751" y="30755"/>
                      </a:lnTo>
                      <a:lnTo>
                        <a:pt x="1146" y="31229"/>
                      </a:lnTo>
                      <a:lnTo>
                        <a:pt x="1620" y="31663"/>
                      </a:lnTo>
                      <a:lnTo>
                        <a:pt x="2172" y="32018"/>
                      </a:lnTo>
                      <a:lnTo>
                        <a:pt x="2764" y="32334"/>
                      </a:lnTo>
                      <a:lnTo>
                        <a:pt x="3436" y="32610"/>
                      </a:lnTo>
                      <a:lnTo>
                        <a:pt x="4146" y="32847"/>
                      </a:lnTo>
                      <a:lnTo>
                        <a:pt x="4857" y="33084"/>
                      </a:lnTo>
                      <a:lnTo>
                        <a:pt x="5607" y="33242"/>
                      </a:lnTo>
                      <a:lnTo>
                        <a:pt x="6397" y="33361"/>
                      </a:lnTo>
                      <a:lnTo>
                        <a:pt x="7186" y="33479"/>
                      </a:lnTo>
                      <a:lnTo>
                        <a:pt x="7976" y="33518"/>
                      </a:lnTo>
                      <a:lnTo>
                        <a:pt x="7976" y="33518"/>
                      </a:lnTo>
                      <a:lnTo>
                        <a:pt x="10305" y="33676"/>
                      </a:lnTo>
                      <a:lnTo>
                        <a:pt x="12476" y="33716"/>
                      </a:lnTo>
                      <a:lnTo>
                        <a:pt x="13503" y="33716"/>
                      </a:lnTo>
                      <a:lnTo>
                        <a:pt x="14490" y="33716"/>
                      </a:lnTo>
                      <a:lnTo>
                        <a:pt x="15437" y="33637"/>
                      </a:lnTo>
                      <a:lnTo>
                        <a:pt x="16306" y="33558"/>
                      </a:lnTo>
                      <a:lnTo>
                        <a:pt x="17174" y="33440"/>
                      </a:lnTo>
                      <a:lnTo>
                        <a:pt x="18003" y="33321"/>
                      </a:lnTo>
                      <a:lnTo>
                        <a:pt x="18754" y="33124"/>
                      </a:lnTo>
                      <a:lnTo>
                        <a:pt x="19504" y="32926"/>
                      </a:lnTo>
                      <a:lnTo>
                        <a:pt x="20175" y="32689"/>
                      </a:lnTo>
                      <a:lnTo>
                        <a:pt x="20806" y="32374"/>
                      </a:lnTo>
                      <a:lnTo>
                        <a:pt x="21399" y="32058"/>
                      </a:lnTo>
                      <a:lnTo>
                        <a:pt x="21951" y="31702"/>
                      </a:lnTo>
                      <a:lnTo>
                        <a:pt x="22425" y="31308"/>
                      </a:lnTo>
                      <a:lnTo>
                        <a:pt x="22859" y="30834"/>
                      </a:lnTo>
                      <a:lnTo>
                        <a:pt x="23254" y="30321"/>
                      </a:lnTo>
                      <a:lnTo>
                        <a:pt x="23609" y="29768"/>
                      </a:lnTo>
                      <a:lnTo>
                        <a:pt x="23925" y="29176"/>
                      </a:lnTo>
                      <a:lnTo>
                        <a:pt x="24162" y="28544"/>
                      </a:lnTo>
                      <a:lnTo>
                        <a:pt x="24320" y="27833"/>
                      </a:lnTo>
                      <a:lnTo>
                        <a:pt x="24478" y="27044"/>
                      </a:lnTo>
                      <a:lnTo>
                        <a:pt x="24557" y="26254"/>
                      </a:lnTo>
                      <a:lnTo>
                        <a:pt x="24596" y="25346"/>
                      </a:lnTo>
                      <a:lnTo>
                        <a:pt x="24557" y="24438"/>
                      </a:lnTo>
                      <a:lnTo>
                        <a:pt x="24478" y="23412"/>
                      </a:lnTo>
                      <a:lnTo>
                        <a:pt x="24320" y="22346"/>
                      </a:lnTo>
                      <a:lnTo>
                        <a:pt x="24123" y="21201"/>
                      </a:lnTo>
                      <a:lnTo>
                        <a:pt x="23886" y="20017"/>
                      </a:lnTo>
                      <a:lnTo>
                        <a:pt x="23570" y="187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5783950" y="2519950"/>
                  <a:ext cx="608000" cy="829075"/>
                </a:xfrm>
                <a:custGeom>
                  <a:rect b="b" l="l" r="r" t="t"/>
                  <a:pathLst>
                    <a:path extrusionOk="0" h="33163" w="24320">
                      <a:moveTo>
                        <a:pt x="12831" y="12120"/>
                      </a:moveTo>
                      <a:lnTo>
                        <a:pt x="14489" y="13660"/>
                      </a:lnTo>
                      <a:lnTo>
                        <a:pt x="16384" y="15279"/>
                      </a:lnTo>
                      <a:lnTo>
                        <a:pt x="17332" y="16068"/>
                      </a:lnTo>
                      <a:lnTo>
                        <a:pt x="18200" y="16700"/>
                      </a:lnTo>
                      <a:lnTo>
                        <a:pt x="18950" y="17213"/>
                      </a:lnTo>
                      <a:lnTo>
                        <a:pt x="19227" y="17410"/>
                      </a:lnTo>
                      <a:lnTo>
                        <a:pt x="19503" y="17529"/>
                      </a:lnTo>
                      <a:lnTo>
                        <a:pt x="18990" y="17410"/>
                      </a:lnTo>
                      <a:lnTo>
                        <a:pt x="18477" y="17253"/>
                      </a:lnTo>
                      <a:lnTo>
                        <a:pt x="17924" y="17016"/>
                      </a:lnTo>
                      <a:lnTo>
                        <a:pt x="17411" y="16700"/>
                      </a:lnTo>
                      <a:lnTo>
                        <a:pt x="16897" y="16384"/>
                      </a:lnTo>
                      <a:lnTo>
                        <a:pt x="16424" y="16029"/>
                      </a:lnTo>
                      <a:lnTo>
                        <a:pt x="15950" y="15634"/>
                      </a:lnTo>
                      <a:lnTo>
                        <a:pt x="15476" y="15239"/>
                      </a:lnTo>
                      <a:lnTo>
                        <a:pt x="14608" y="14371"/>
                      </a:lnTo>
                      <a:lnTo>
                        <a:pt x="13857" y="13541"/>
                      </a:lnTo>
                      <a:lnTo>
                        <a:pt x="13265" y="12752"/>
                      </a:lnTo>
                      <a:lnTo>
                        <a:pt x="12831" y="12120"/>
                      </a:lnTo>
                      <a:close/>
                      <a:moveTo>
                        <a:pt x="9752" y="8843"/>
                      </a:moveTo>
                      <a:lnTo>
                        <a:pt x="11370" y="11528"/>
                      </a:lnTo>
                      <a:lnTo>
                        <a:pt x="12278" y="12949"/>
                      </a:lnTo>
                      <a:lnTo>
                        <a:pt x="13147" y="14331"/>
                      </a:lnTo>
                      <a:lnTo>
                        <a:pt x="14015" y="15634"/>
                      </a:lnTo>
                      <a:lnTo>
                        <a:pt x="14844" y="16739"/>
                      </a:lnTo>
                      <a:lnTo>
                        <a:pt x="15516" y="17647"/>
                      </a:lnTo>
                      <a:lnTo>
                        <a:pt x="16068" y="18318"/>
                      </a:lnTo>
                      <a:lnTo>
                        <a:pt x="15476" y="17845"/>
                      </a:lnTo>
                      <a:lnTo>
                        <a:pt x="14884" y="17292"/>
                      </a:lnTo>
                      <a:lnTo>
                        <a:pt x="14292" y="16700"/>
                      </a:lnTo>
                      <a:lnTo>
                        <a:pt x="13739" y="16068"/>
                      </a:lnTo>
                      <a:lnTo>
                        <a:pt x="13226" y="15436"/>
                      </a:lnTo>
                      <a:lnTo>
                        <a:pt x="12713" y="14726"/>
                      </a:lnTo>
                      <a:lnTo>
                        <a:pt x="12239" y="14055"/>
                      </a:lnTo>
                      <a:lnTo>
                        <a:pt x="11805" y="13344"/>
                      </a:lnTo>
                      <a:lnTo>
                        <a:pt x="11410" y="12633"/>
                      </a:lnTo>
                      <a:lnTo>
                        <a:pt x="11054" y="11962"/>
                      </a:lnTo>
                      <a:lnTo>
                        <a:pt x="10423" y="10699"/>
                      </a:lnTo>
                      <a:lnTo>
                        <a:pt x="9989" y="9633"/>
                      </a:lnTo>
                      <a:lnTo>
                        <a:pt x="9870" y="9199"/>
                      </a:lnTo>
                      <a:lnTo>
                        <a:pt x="9752" y="8843"/>
                      </a:lnTo>
                      <a:close/>
                      <a:moveTo>
                        <a:pt x="13107" y="0"/>
                      </a:moveTo>
                      <a:lnTo>
                        <a:pt x="11133" y="237"/>
                      </a:lnTo>
                      <a:lnTo>
                        <a:pt x="10739" y="316"/>
                      </a:lnTo>
                      <a:lnTo>
                        <a:pt x="10304" y="395"/>
                      </a:lnTo>
                      <a:lnTo>
                        <a:pt x="9949" y="553"/>
                      </a:lnTo>
                      <a:lnTo>
                        <a:pt x="9554" y="750"/>
                      </a:lnTo>
                      <a:lnTo>
                        <a:pt x="9238" y="948"/>
                      </a:lnTo>
                      <a:lnTo>
                        <a:pt x="8923" y="1185"/>
                      </a:lnTo>
                      <a:lnTo>
                        <a:pt x="8607" y="1461"/>
                      </a:lnTo>
                      <a:lnTo>
                        <a:pt x="8330" y="1737"/>
                      </a:lnTo>
                      <a:lnTo>
                        <a:pt x="8094" y="2053"/>
                      </a:lnTo>
                      <a:lnTo>
                        <a:pt x="7857" y="2408"/>
                      </a:lnTo>
                      <a:lnTo>
                        <a:pt x="7659" y="2764"/>
                      </a:lnTo>
                      <a:lnTo>
                        <a:pt x="7501" y="3119"/>
                      </a:lnTo>
                      <a:lnTo>
                        <a:pt x="7383" y="3514"/>
                      </a:lnTo>
                      <a:lnTo>
                        <a:pt x="7304" y="3909"/>
                      </a:lnTo>
                      <a:lnTo>
                        <a:pt x="7225" y="4303"/>
                      </a:lnTo>
                      <a:lnTo>
                        <a:pt x="7225" y="4738"/>
                      </a:lnTo>
                      <a:lnTo>
                        <a:pt x="7225" y="4935"/>
                      </a:lnTo>
                      <a:lnTo>
                        <a:pt x="7225" y="4975"/>
                      </a:lnTo>
                      <a:lnTo>
                        <a:pt x="7185" y="5330"/>
                      </a:lnTo>
                      <a:lnTo>
                        <a:pt x="7107" y="5685"/>
                      </a:lnTo>
                      <a:lnTo>
                        <a:pt x="6870" y="6593"/>
                      </a:lnTo>
                      <a:lnTo>
                        <a:pt x="6712" y="7067"/>
                      </a:lnTo>
                      <a:lnTo>
                        <a:pt x="6593" y="7580"/>
                      </a:lnTo>
                      <a:lnTo>
                        <a:pt x="6514" y="8093"/>
                      </a:lnTo>
                      <a:lnTo>
                        <a:pt x="6475" y="8607"/>
                      </a:lnTo>
                      <a:lnTo>
                        <a:pt x="6514" y="8922"/>
                      </a:lnTo>
                      <a:lnTo>
                        <a:pt x="6554" y="9238"/>
                      </a:lnTo>
                      <a:lnTo>
                        <a:pt x="6633" y="9594"/>
                      </a:lnTo>
                      <a:lnTo>
                        <a:pt x="6751" y="9870"/>
                      </a:lnTo>
                      <a:lnTo>
                        <a:pt x="6909" y="10186"/>
                      </a:lnTo>
                      <a:lnTo>
                        <a:pt x="7146" y="10462"/>
                      </a:lnTo>
                      <a:lnTo>
                        <a:pt x="7422" y="10738"/>
                      </a:lnTo>
                      <a:lnTo>
                        <a:pt x="7778" y="11015"/>
                      </a:lnTo>
                      <a:lnTo>
                        <a:pt x="7817" y="11923"/>
                      </a:lnTo>
                      <a:lnTo>
                        <a:pt x="7857" y="12949"/>
                      </a:lnTo>
                      <a:lnTo>
                        <a:pt x="7817" y="15318"/>
                      </a:lnTo>
                      <a:lnTo>
                        <a:pt x="7778" y="17963"/>
                      </a:lnTo>
                      <a:lnTo>
                        <a:pt x="7778" y="19424"/>
                      </a:lnTo>
                      <a:lnTo>
                        <a:pt x="7462" y="19898"/>
                      </a:lnTo>
                      <a:lnTo>
                        <a:pt x="7028" y="20411"/>
                      </a:lnTo>
                      <a:lnTo>
                        <a:pt x="6593" y="20885"/>
                      </a:lnTo>
                      <a:lnTo>
                        <a:pt x="6080" y="21358"/>
                      </a:lnTo>
                      <a:lnTo>
                        <a:pt x="5527" y="21832"/>
                      </a:lnTo>
                      <a:lnTo>
                        <a:pt x="4935" y="22306"/>
                      </a:lnTo>
                      <a:lnTo>
                        <a:pt x="3751" y="23174"/>
                      </a:lnTo>
                      <a:lnTo>
                        <a:pt x="2566" y="24082"/>
                      </a:lnTo>
                      <a:lnTo>
                        <a:pt x="2014" y="24556"/>
                      </a:lnTo>
                      <a:lnTo>
                        <a:pt x="1500" y="24990"/>
                      </a:lnTo>
                      <a:lnTo>
                        <a:pt x="1027" y="25464"/>
                      </a:lnTo>
                      <a:lnTo>
                        <a:pt x="592" y="25898"/>
                      </a:lnTo>
                      <a:lnTo>
                        <a:pt x="277" y="26372"/>
                      </a:lnTo>
                      <a:lnTo>
                        <a:pt x="0" y="26846"/>
                      </a:lnTo>
                      <a:lnTo>
                        <a:pt x="198" y="26530"/>
                      </a:lnTo>
                      <a:lnTo>
                        <a:pt x="395" y="26254"/>
                      </a:lnTo>
                      <a:lnTo>
                        <a:pt x="632" y="25977"/>
                      </a:lnTo>
                      <a:lnTo>
                        <a:pt x="908" y="25741"/>
                      </a:lnTo>
                      <a:lnTo>
                        <a:pt x="1185" y="25543"/>
                      </a:lnTo>
                      <a:lnTo>
                        <a:pt x="1540" y="25385"/>
                      </a:lnTo>
                      <a:lnTo>
                        <a:pt x="1856" y="25227"/>
                      </a:lnTo>
                      <a:lnTo>
                        <a:pt x="2211" y="25148"/>
                      </a:lnTo>
                      <a:lnTo>
                        <a:pt x="2843" y="25069"/>
                      </a:lnTo>
                      <a:lnTo>
                        <a:pt x="3514" y="25030"/>
                      </a:lnTo>
                      <a:lnTo>
                        <a:pt x="4264" y="25069"/>
                      </a:lnTo>
                      <a:lnTo>
                        <a:pt x="5014" y="25109"/>
                      </a:lnTo>
                      <a:lnTo>
                        <a:pt x="6593" y="25306"/>
                      </a:lnTo>
                      <a:lnTo>
                        <a:pt x="8054" y="25504"/>
                      </a:lnTo>
                      <a:lnTo>
                        <a:pt x="8725" y="25583"/>
                      </a:lnTo>
                      <a:lnTo>
                        <a:pt x="9317" y="25622"/>
                      </a:lnTo>
                      <a:lnTo>
                        <a:pt x="9673" y="25583"/>
                      </a:lnTo>
                      <a:lnTo>
                        <a:pt x="9989" y="25543"/>
                      </a:lnTo>
                      <a:lnTo>
                        <a:pt x="10739" y="25425"/>
                      </a:lnTo>
                      <a:lnTo>
                        <a:pt x="11528" y="25385"/>
                      </a:lnTo>
                      <a:lnTo>
                        <a:pt x="12278" y="25425"/>
                      </a:lnTo>
                      <a:lnTo>
                        <a:pt x="13028" y="25504"/>
                      </a:lnTo>
                      <a:lnTo>
                        <a:pt x="13739" y="25701"/>
                      </a:lnTo>
                      <a:lnTo>
                        <a:pt x="14450" y="25898"/>
                      </a:lnTo>
                      <a:lnTo>
                        <a:pt x="15160" y="26175"/>
                      </a:lnTo>
                      <a:lnTo>
                        <a:pt x="15792" y="26491"/>
                      </a:lnTo>
                      <a:lnTo>
                        <a:pt x="16424" y="26846"/>
                      </a:lnTo>
                      <a:lnTo>
                        <a:pt x="17016" y="27241"/>
                      </a:lnTo>
                      <a:lnTo>
                        <a:pt x="17529" y="27675"/>
                      </a:lnTo>
                      <a:lnTo>
                        <a:pt x="18003" y="28149"/>
                      </a:lnTo>
                      <a:lnTo>
                        <a:pt x="18398" y="28623"/>
                      </a:lnTo>
                      <a:lnTo>
                        <a:pt x="18713" y="29136"/>
                      </a:lnTo>
                      <a:lnTo>
                        <a:pt x="18950" y="29649"/>
                      </a:lnTo>
                      <a:lnTo>
                        <a:pt x="19108" y="30162"/>
                      </a:lnTo>
                      <a:lnTo>
                        <a:pt x="19187" y="30439"/>
                      </a:lnTo>
                      <a:lnTo>
                        <a:pt x="19187" y="30675"/>
                      </a:lnTo>
                      <a:lnTo>
                        <a:pt x="19187" y="30952"/>
                      </a:lnTo>
                      <a:lnTo>
                        <a:pt x="19187" y="31228"/>
                      </a:lnTo>
                      <a:lnTo>
                        <a:pt x="19108" y="31544"/>
                      </a:lnTo>
                      <a:lnTo>
                        <a:pt x="18990" y="31820"/>
                      </a:lnTo>
                      <a:lnTo>
                        <a:pt x="18871" y="32097"/>
                      </a:lnTo>
                      <a:lnTo>
                        <a:pt x="18674" y="32373"/>
                      </a:lnTo>
                      <a:lnTo>
                        <a:pt x="18477" y="32610"/>
                      </a:lnTo>
                      <a:lnTo>
                        <a:pt x="18279" y="32807"/>
                      </a:lnTo>
                      <a:lnTo>
                        <a:pt x="18042" y="33005"/>
                      </a:lnTo>
                      <a:lnTo>
                        <a:pt x="17766" y="33163"/>
                      </a:lnTo>
                      <a:lnTo>
                        <a:pt x="18516" y="33005"/>
                      </a:lnTo>
                      <a:lnTo>
                        <a:pt x="19266" y="32807"/>
                      </a:lnTo>
                      <a:lnTo>
                        <a:pt x="19937" y="32531"/>
                      </a:lnTo>
                      <a:lnTo>
                        <a:pt x="20569" y="32255"/>
                      </a:lnTo>
                      <a:lnTo>
                        <a:pt x="21161" y="31939"/>
                      </a:lnTo>
                      <a:lnTo>
                        <a:pt x="21674" y="31583"/>
                      </a:lnTo>
                      <a:lnTo>
                        <a:pt x="22188" y="31149"/>
                      </a:lnTo>
                      <a:lnTo>
                        <a:pt x="22622" y="30715"/>
                      </a:lnTo>
                      <a:lnTo>
                        <a:pt x="23017" y="30202"/>
                      </a:lnTo>
                      <a:lnTo>
                        <a:pt x="23332" y="29649"/>
                      </a:lnTo>
                      <a:lnTo>
                        <a:pt x="23648" y="29057"/>
                      </a:lnTo>
                      <a:lnTo>
                        <a:pt x="23885" y="28386"/>
                      </a:lnTo>
                      <a:lnTo>
                        <a:pt x="24043" y="27675"/>
                      </a:lnTo>
                      <a:lnTo>
                        <a:pt x="24201" y="26925"/>
                      </a:lnTo>
                      <a:lnTo>
                        <a:pt x="24280" y="26096"/>
                      </a:lnTo>
                      <a:lnTo>
                        <a:pt x="24319" y="25227"/>
                      </a:lnTo>
                      <a:lnTo>
                        <a:pt x="24280" y="24556"/>
                      </a:lnTo>
                      <a:lnTo>
                        <a:pt x="24240" y="23846"/>
                      </a:lnTo>
                      <a:lnTo>
                        <a:pt x="24201" y="23451"/>
                      </a:lnTo>
                      <a:lnTo>
                        <a:pt x="24122" y="22582"/>
                      </a:lnTo>
                      <a:lnTo>
                        <a:pt x="23964" y="21635"/>
                      </a:lnTo>
                      <a:lnTo>
                        <a:pt x="23767" y="20608"/>
                      </a:lnTo>
                      <a:lnTo>
                        <a:pt x="23530" y="19582"/>
                      </a:lnTo>
                      <a:lnTo>
                        <a:pt x="22582" y="20411"/>
                      </a:lnTo>
                      <a:lnTo>
                        <a:pt x="21635" y="21200"/>
                      </a:lnTo>
                      <a:lnTo>
                        <a:pt x="20608" y="21990"/>
                      </a:lnTo>
                      <a:lnTo>
                        <a:pt x="19582" y="22701"/>
                      </a:lnTo>
                      <a:lnTo>
                        <a:pt x="19306" y="22819"/>
                      </a:lnTo>
                      <a:lnTo>
                        <a:pt x="19029" y="22859"/>
                      </a:lnTo>
                      <a:lnTo>
                        <a:pt x="18753" y="22819"/>
                      </a:lnTo>
                      <a:lnTo>
                        <a:pt x="18555" y="22740"/>
                      </a:lnTo>
                      <a:lnTo>
                        <a:pt x="18319" y="22582"/>
                      </a:lnTo>
                      <a:lnTo>
                        <a:pt x="18161" y="22385"/>
                      </a:lnTo>
                      <a:lnTo>
                        <a:pt x="18082" y="22266"/>
                      </a:lnTo>
                      <a:lnTo>
                        <a:pt x="18042" y="22108"/>
                      </a:lnTo>
                      <a:lnTo>
                        <a:pt x="18003" y="21951"/>
                      </a:lnTo>
                      <a:lnTo>
                        <a:pt x="18003" y="21753"/>
                      </a:lnTo>
                      <a:lnTo>
                        <a:pt x="18003" y="21595"/>
                      </a:lnTo>
                      <a:lnTo>
                        <a:pt x="18082" y="21437"/>
                      </a:lnTo>
                      <a:lnTo>
                        <a:pt x="18161" y="21319"/>
                      </a:lnTo>
                      <a:lnTo>
                        <a:pt x="18240" y="21161"/>
                      </a:lnTo>
                      <a:lnTo>
                        <a:pt x="18279" y="21121"/>
                      </a:lnTo>
                      <a:lnTo>
                        <a:pt x="19977" y="19108"/>
                      </a:lnTo>
                      <a:lnTo>
                        <a:pt x="20845" y="18121"/>
                      </a:lnTo>
                      <a:lnTo>
                        <a:pt x="21635" y="17095"/>
                      </a:lnTo>
                      <a:lnTo>
                        <a:pt x="21990" y="16621"/>
                      </a:lnTo>
                      <a:lnTo>
                        <a:pt x="22306" y="16108"/>
                      </a:lnTo>
                      <a:lnTo>
                        <a:pt x="22622" y="15594"/>
                      </a:lnTo>
                      <a:lnTo>
                        <a:pt x="22938" y="15081"/>
                      </a:lnTo>
                      <a:lnTo>
                        <a:pt x="23096" y="14686"/>
                      </a:lnTo>
                      <a:lnTo>
                        <a:pt x="23175" y="14292"/>
                      </a:lnTo>
                      <a:lnTo>
                        <a:pt x="23175" y="14134"/>
                      </a:lnTo>
                      <a:lnTo>
                        <a:pt x="23096" y="13581"/>
                      </a:lnTo>
                      <a:lnTo>
                        <a:pt x="22898" y="12476"/>
                      </a:lnTo>
                      <a:lnTo>
                        <a:pt x="22582" y="11410"/>
                      </a:lnTo>
                      <a:lnTo>
                        <a:pt x="21832" y="11844"/>
                      </a:lnTo>
                      <a:lnTo>
                        <a:pt x="21043" y="12278"/>
                      </a:lnTo>
                      <a:lnTo>
                        <a:pt x="20608" y="11331"/>
                      </a:lnTo>
                      <a:lnTo>
                        <a:pt x="20135" y="10344"/>
                      </a:lnTo>
                      <a:lnTo>
                        <a:pt x="19740" y="9357"/>
                      </a:lnTo>
                      <a:lnTo>
                        <a:pt x="19345" y="8370"/>
                      </a:lnTo>
                      <a:lnTo>
                        <a:pt x="19029" y="7383"/>
                      </a:lnTo>
                      <a:lnTo>
                        <a:pt x="18713" y="6475"/>
                      </a:lnTo>
                      <a:lnTo>
                        <a:pt x="18516" y="5646"/>
                      </a:lnTo>
                      <a:lnTo>
                        <a:pt x="18398" y="4896"/>
                      </a:lnTo>
                      <a:lnTo>
                        <a:pt x="18358" y="4461"/>
                      </a:lnTo>
                      <a:lnTo>
                        <a:pt x="18319" y="3948"/>
                      </a:lnTo>
                      <a:lnTo>
                        <a:pt x="18358" y="3316"/>
                      </a:lnTo>
                      <a:lnTo>
                        <a:pt x="18437" y="2645"/>
                      </a:lnTo>
                      <a:lnTo>
                        <a:pt x="18595" y="2014"/>
                      </a:lnTo>
                      <a:lnTo>
                        <a:pt x="18713" y="1698"/>
                      </a:lnTo>
                      <a:lnTo>
                        <a:pt x="18832" y="1421"/>
                      </a:lnTo>
                      <a:lnTo>
                        <a:pt x="18950" y="1145"/>
                      </a:lnTo>
                      <a:lnTo>
                        <a:pt x="19148" y="908"/>
                      </a:lnTo>
                      <a:lnTo>
                        <a:pt x="19345" y="671"/>
                      </a:lnTo>
                      <a:lnTo>
                        <a:pt x="19542" y="513"/>
                      </a:lnTo>
                      <a:lnTo>
                        <a:pt x="19779" y="355"/>
                      </a:lnTo>
                      <a:lnTo>
                        <a:pt x="20056" y="237"/>
                      </a:lnTo>
                      <a:lnTo>
                        <a:pt x="20372" y="158"/>
                      </a:lnTo>
                      <a:lnTo>
                        <a:pt x="20687" y="119"/>
                      </a:lnTo>
                      <a:lnTo>
                        <a:pt x="21043" y="158"/>
                      </a:lnTo>
                      <a:lnTo>
                        <a:pt x="21358" y="198"/>
                      </a:lnTo>
                      <a:lnTo>
                        <a:pt x="21358" y="198"/>
                      </a:lnTo>
                      <a:lnTo>
                        <a:pt x="20806" y="119"/>
                      </a:lnTo>
                      <a:lnTo>
                        <a:pt x="19148" y="0"/>
                      </a:lnTo>
                      <a:lnTo>
                        <a:pt x="18200" y="276"/>
                      </a:lnTo>
                      <a:lnTo>
                        <a:pt x="17292" y="592"/>
                      </a:lnTo>
                      <a:lnTo>
                        <a:pt x="16424" y="948"/>
                      </a:lnTo>
                      <a:lnTo>
                        <a:pt x="15555" y="1382"/>
                      </a:lnTo>
                      <a:lnTo>
                        <a:pt x="14726" y="1895"/>
                      </a:lnTo>
                      <a:lnTo>
                        <a:pt x="13936" y="2448"/>
                      </a:lnTo>
                      <a:lnTo>
                        <a:pt x="13186" y="3040"/>
                      </a:lnTo>
                      <a:lnTo>
                        <a:pt x="12476" y="3672"/>
                      </a:lnTo>
                      <a:lnTo>
                        <a:pt x="12239" y="3237"/>
                      </a:lnTo>
                      <a:lnTo>
                        <a:pt x="12120" y="2803"/>
                      </a:lnTo>
                      <a:lnTo>
                        <a:pt x="12002" y="2408"/>
                      </a:lnTo>
                      <a:lnTo>
                        <a:pt x="12002" y="2053"/>
                      </a:lnTo>
                      <a:lnTo>
                        <a:pt x="12002" y="1698"/>
                      </a:lnTo>
                      <a:lnTo>
                        <a:pt x="12081" y="1382"/>
                      </a:lnTo>
                      <a:lnTo>
                        <a:pt x="12160" y="1145"/>
                      </a:lnTo>
                      <a:lnTo>
                        <a:pt x="12278" y="869"/>
                      </a:lnTo>
                      <a:lnTo>
                        <a:pt x="12397" y="671"/>
                      </a:lnTo>
                      <a:lnTo>
                        <a:pt x="12555" y="513"/>
                      </a:lnTo>
                      <a:lnTo>
                        <a:pt x="12792" y="198"/>
                      </a:lnTo>
                      <a:lnTo>
                        <a:pt x="13028" y="40"/>
                      </a:lnTo>
                      <a:lnTo>
                        <a:pt x="13107" y="0"/>
                      </a:lnTo>
                      <a:close/>
                    </a:path>
                  </a:pathLst>
                </a:custGeom>
                <a:solidFill>
                  <a:srgbClr val="BDD6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6104725" y="2822950"/>
                  <a:ext cx="166800" cy="135225"/>
                </a:xfrm>
                <a:custGeom>
                  <a:rect b="b" l="l" r="r" t="t"/>
                  <a:pathLst>
                    <a:path extrusionOk="0" fill="none" h="5409" w="6672">
                      <a:moveTo>
                        <a:pt x="6672" y="5409"/>
                      </a:moveTo>
                      <a:lnTo>
                        <a:pt x="6672" y="5409"/>
                      </a:lnTo>
                      <a:lnTo>
                        <a:pt x="6159" y="5290"/>
                      </a:lnTo>
                      <a:lnTo>
                        <a:pt x="5646" y="5133"/>
                      </a:lnTo>
                      <a:lnTo>
                        <a:pt x="5093" y="4896"/>
                      </a:lnTo>
                      <a:lnTo>
                        <a:pt x="4580" y="4580"/>
                      </a:lnTo>
                      <a:lnTo>
                        <a:pt x="4066" y="4264"/>
                      </a:lnTo>
                      <a:lnTo>
                        <a:pt x="3593" y="3909"/>
                      </a:lnTo>
                      <a:lnTo>
                        <a:pt x="3119" y="3514"/>
                      </a:lnTo>
                      <a:lnTo>
                        <a:pt x="2645" y="3119"/>
                      </a:lnTo>
                      <a:lnTo>
                        <a:pt x="1777" y="2251"/>
                      </a:lnTo>
                      <a:lnTo>
                        <a:pt x="1026" y="1421"/>
                      </a:lnTo>
                      <a:lnTo>
                        <a:pt x="434" y="632"/>
                      </a:lnTo>
                      <a:lnTo>
                        <a:pt x="0" y="0"/>
                      </a:lnTo>
                      <a:lnTo>
                        <a:pt x="0" y="0"/>
                      </a:lnTo>
                      <a:lnTo>
                        <a:pt x="1658" y="1540"/>
                      </a:lnTo>
                      <a:lnTo>
                        <a:pt x="3553" y="3159"/>
                      </a:lnTo>
                      <a:lnTo>
                        <a:pt x="4501" y="3948"/>
                      </a:lnTo>
                      <a:lnTo>
                        <a:pt x="5369" y="4580"/>
                      </a:lnTo>
                      <a:lnTo>
                        <a:pt x="6119" y="5093"/>
                      </a:lnTo>
                      <a:lnTo>
                        <a:pt x="6396" y="5290"/>
                      </a:lnTo>
                      <a:lnTo>
                        <a:pt x="6672" y="540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6027725" y="2741025"/>
                  <a:ext cx="157950" cy="236900"/>
                </a:xfrm>
                <a:custGeom>
                  <a:rect b="b" l="l" r="r" t="t"/>
                  <a:pathLst>
                    <a:path extrusionOk="0" fill="none" h="9476" w="6318">
                      <a:moveTo>
                        <a:pt x="6317" y="9475"/>
                      </a:moveTo>
                      <a:lnTo>
                        <a:pt x="6317" y="9475"/>
                      </a:lnTo>
                      <a:lnTo>
                        <a:pt x="5725" y="9002"/>
                      </a:lnTo>
                      <a:lnTo>
                        <a:pt x="5133" y="8449"/>
                      </a:lnTo>
                      <a:lnTo>
                        <a:pt x="4541" y="7857"/>
                      </a:lnTo>
                      <a:lnTo>
                        <a:pt x="3988" y="7225"/>
                      </a:lnTo>
                      <a:lnTo>
                        <a:pt x="3475" y="6593"/>
                      </a:lnTo>
                      <a:lnTo>
                        <a:pt x="2962" y="5883"/>
                      </a:lnTo>
                      <a:lnTo>
                        <a:pt x="2488" y="5212"/>
                      </a:lnTo>
                      <a:lnTo>
                        <a:pt x="2054" y="4501"/>
                      </a:lnTo>
                      <a:lnTo>
                        <a:pt x="1659" y="3790"/>
                      </a:lnTo>
                      <a:lnTo>
                        <a:pt x="1303" y="3119"/>
                      </a:lnTo>
                      <a:lnTo>
                        <a:pt x="672" y="1856"/>
                      </a:lnTo>
                      <a:lnTo>
                        <a:pt x="238" y="790"/>
                      </a:lnTo>
                      <a:lnTo>
                        <a:pt x="119" y="356"/>
                      </a:lnTo>
                      <a:lnTo>
                        <a:pt x="1" y="0"/>
                      </a:lnTo>
                      <a:lnTo>
                        <a:pt x="1" y="0"/>
                      </a:lnTo>
                      <a:lnTo>
                        <a:pt x="1619" y="2685"/>
                      </a:lnTo>
                      <a:lnTo>
                        <a:pt x="2527" y="4106"/>
                      </a:lnTo>
                      <a:lnTo>
                        <a:pt x="3396" y="5488"/>
                      </a:lnTo>
                      <a:lnTo>
                        <a:pt x="4264" y="6791"/>
                      </a:lnTo>
                      <a:lnTo>
                        <a:pt x="5093" y="7896"/>
                      </a:lnTo>
                      <a:lnTo>
                        <a:pt x="5765" y="8804"/>
                      </a:lnTo>
                      <a:lnTo>
                        <a:pt x="6317" y="947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5783950" y="2518950"/>
                  <a:ext cx="608000" cy="830075"/>
                </a:xfrm>
                <a:custGeom>
                  <a:rect b="b" l="l" r="r" t="t"/>
                  <a:pathLst>
                    <a:path extrusionOk="0" fill="none" h="33203" w="24320">
                      <a:moveTo>
                        <a:pt x="13186" y="1"/>
                      </a:moveTo>
                      <a:lnTo>
                        <a:pt x="13186" y="1"/>
                      </a:lnTo>
                      <a:lnTo>
                        <a:pt x="13107" y="40"/>
                      </a:lnTo>
                      <a:lnTo>
                        <a:pt x="13107" y="40"/>
                      </a:lnTo>
                      <a:lnTo>
                        <a:pt x="11133" y="277"/>
                      </a:lnTo>
                      <a:lnTo>
                        <a:pt x="11133" y="277"/>
                      </a:lnTo>
                      <a:lnTo>
                        <a:pt x="10739" y="356"/>
                      </a:lnTo>
                      <a:lnTo>
                        <a:pt x="10304" y="435"/>
                      </a:lnTo>
                      <a:lnTo>
                        <a:pt x="9949" y="593"/>
                      </a:lnTo>
                      <a:lnTo>
                        <a:pt x="9554" y="790"/>
                      </a:lnTo>
                      <a:lnTo>
                        <a:pt x="9238" y="988"/>
                      </a:lnTo>
                      <a:lnTo>
                        <a:pt x="8923" y="1225"/>
                      </a:lnTo>
                      <a:lnTo>
                        <a:pt x="8607" y="1501"/>
                      </a:lnTo>
                      <a:lnTo>
                        <a:pt x="8330" y="1777"/>
                      </a:lnTo>
                      <a:lnTo>
                        <a:pt x="8094" y="2093"/>
                      </a:lnTo>
                      <a:lnTo>
                        <a:pt x="7857" y="2448"/>
                      </a:lnTo>
                      <a:lnTo>
                        <a:pt x="7659" y="2804"/>
                      </a:lnTo>
                      <a:lnTo>
                        <a:pt x="7501" y="3159"/>
                      </a:lnTo>
                      <a:lnTo>
                        <a:pt x="7383" y="3554"/>
                      </a:lnTo>
                      <a:lnTo>
                        <a:pt x="7304" y="3949"/>
                      </a:lnTo>
                      <a:lnTo>
                        <a:pt x="7225" y="4343"/>
                      </a:lnTo>
                      <a:lnTo>
                        <a:pt x="7225" y="4778"/>
                      </a:lnTo>
                      <a:lnTo>
                        <a:pt x="7225" y="4778"/>
                      </a:lnTo>
                      <a:lnTo>
                        <a:pt x="7225" y="4975"/>
                      </a:lnTo>
                      <a:lnTo>
                        <a:pt x="7225" y="4975"/>
                      </a:lnTo>
                      <a:lnTo>
                        <a:pt x="7225" y="5015"/>
                      </a:lnTo>
                      <a:lnTo>
                        <a:pt x="7225" y="5015"/>
                      </a:lnTo>
                      <a:lnTo>
                        <a:pt x="7185" y="5370"/>
                      </a:lnTo>
                      <a:lnTo>
                        <a:pt x="7107" y="5725"/>
                      </a:lnTo>
                      <a:lnTo>
                        <a:pt x="6870" y="6633"/>
                      </a:lnTo>
                      <a:lnTo>
                        <a:pt x="6712" y="7107"/>
                      </a:lnTo>
                      <a:lnTo>
                        <a:pt x="6593" y="7620"/>
                      </a:lnTo>
                      <a:lnTo>
                        <a:pt x="6514" y="8133"/>
                      </a:lnTo>
                      <a:lnTo>
                        <a:pt x="6475" y="8647"/>
                      </a:lnTo>
                      <a:lnTo>
                        <a:pt x="6475" y="8647"/>
                      </a:lnTo>
                      <a:lnTo>
                        <a:pt x="6514" y="8962"/>
                      </a:lnTo>
                      <a:lnTo>
                        <a:pt x="6554" y="9278"/>
                      </a:lnTo>
                      <a:lnTo>
                        <a:pt x="6633" y="9634"/>
                      </a:lnTo>
                      <a:lnTo>
                        <a:pt x="6751" y="9910"/>
                      </a:lnTo>
                      <a:lnTo>
                        <a:pt x="6909" y="10226"/>
                      </a:lnTo>
                      <a:lnTo>
                        <a:pt x="7146" y="10502"/>
                      </a:lnTo>
                      <a:lnTo>
                        <a:pt x="7422" y="10778"/>
                      </a:lnTo>
                      <a:lnTo>
                        <a:pt x="7778" y="11055"/>
                      </a:lnTo>
                      <a:lnTo>
                        <a:pt x="7778" y="11055"/>
                      </a:lnTo>
                      <a:lnTo>
                        <a:pt x="7817" y="11963"/>
                      </a:lnTo>
                      <a:lnTo>
                        <a:pt x="7857" y="12989"/>
                      </a:lnTo>
                      <a:lnTo>
                        <a:pt x="7857" y="12989"/>
                      </a:lnTo>
                      <a:lnTo>
                        <a:pt x="7817" y="15358"/>
                      </a:lnTo>
                      <a:lnTo>
                        <a:pt x="7778" y="18003"/>
                      </a:lnTo>
                      <a:lnTo>
                        <a:pt x="7778" y="18003"/>
                      </a:lnTo>
                      <a:lnTo>
                        <a:pt x="7778" y="19464"/>
                      </a:lnTo>
                      <a:lnTo>
                        <a:pt x="7778" y="19464"/>
                      </a:lnTo>
                      <a:lnTo>
                        <a:pt x="7778" y="19464"/>
                      </a:lnTo>
                      <a:lnTo>
                        <a:pt x="7778" y="19464"/>
                      </a:lnTo>
                      <a:lnTo>
                        <a:pt x="7462" y="19938"/>
                      </a:lnTo>
                      <a:lnTo>
                        <a:pt x="7028" y="20451"/>
                      </a:lnTo>
                      <a:lnTo>
                        <a:pt x="6593" y="20925"/>
                      </a:lnTo>
                      <a:lnTo>
                        <a:pt x="6080" y="21398"/>
                      </a:lnTo>
                      <a:lnTo>
                        <a:pt x="5527" y="21872"/>
                      </a:lnTo>
                      <a:lnTo>
                        <a:pt x="4935" y="22346"/>
                      </a:lnTo>
                      <a:lnTo>
                        <a:pt x="3751" y="23214"/>
                      </a:lnTo>
                      <a:lnTo>
                        <a:pt x="2566" y="24122"/>
                      </a:lnTo>
                      <a:lnTo>
                        <a:pt x="2014" y="24596"/>
                      </a:lnTo>
                      <a:lnTo>
                        <a:pt x="1500" y="25030"/>
                      </a:lnTo>
                      <a:lnTo>
                        <a:pt x="1027" y="25504"/>
                      </a:lnTo>
                      <a:lnTo>
                        <a:pt x="592" y="25938"/>
                      </a:lnTo>
                      <a:lnTo>
                        <a:pt x="277" y="26412"/>
                      </a:lnTo>
                      <a:lnTo>
                        <a:pt x="0" y="26886"/>
                      </a:lnTo>
                      <a:lnTo>
                        <a:pt x="0" y="26886"/>
                      </a:lnTo>
                      <a:lnTo>
                        <a:pt x="198" y="26570"/>
                      </a:lnTo>
                      <a:lnTo>
                        <a:pt x="395" y="26294"/>
                      </a:lnTo>
                      <a:lnTo>
                        <a:pt x="632" y="26017"/>
                      </a:lnTo>
                      <a:lnTo>
                        <a:pt x="908" y="25781"/>
                      </a:lnTo>
                      <a:lnTo>
                        <a:pt x="1185" y="25583"/>
                      </a:lnTo>
                      <a:lnTo>
                        <a:pt x="1540" y="25425"/>
                      </a:lnTo>
                      <a:lnTo>
                        <a:pt x="1856" y="25267"/>
                      </a:lnTo>
                      <a:lnTo>
                        <a:pt x="2211" y="25188"/>
                      </a:lnTo>
                      <a:lnTo>
                        <a:pt x="2211" y="25188"/>
                      </a:lnTo>
                      <a:lnTo>
                        <a:pt x="2843" y="25109"/>
                      </a:lnTo>
                      <a:lnTo>
                        <a:pt x="3514" y="25070"/>
                      </a:lnTo>
                      <a:lnTo>
                        <a:pt x="3514" y="25070"/>
                      </a:lnTo>
                      <a:lnTo>
                        <a:pt x="4264" y="25109"/>
                      </a:lnTo>
                      <a:lnTo>
                        <a:pt x="5014" y="25149"/>
                      </a:lnTo>
                      <a:lnTo>
                        <a:pt x="6593" y="25346"/>
                      </a:lnTo>
                      <a:lnTo>
                        <a:pt x="6593" y="25346"/>
                      </a:lnTo>
                      <a:lnTo>
                        <a:pt x="8054" y="25544"/>
                      </a:lnTo>
                      <a:lnTo>
                        <a:pt x="8725" y="25623"/>
                      </a:lnTo>
                      <a:lnTo>
                        <a:pt x="9317" y="25662"/>
                      </a:lnTo>
                      <a:lnTo>
                        <a:pt x="9317" y="25662"/>
                      </a:lnTo>
                      <a:lnTo>
                        <a:pt x="9673" y="25623"/>
                      </a:lnTo>
                      <a:lnTo>
                        <a:pt x="9989" y="25583"/>
                      </a:lnTo>
                      <a:lnTo>
                        <a:pt x="9989" y="25583"/>
                      </a:lnTo>
                      <a:lnTo>
                        <a:pt x="10739" y="25465"/>
                      </a:lnTo>
                      <a:lnTo>
                        <a:pt x="11528" y="25425"/>
                      </a:lnTo>
                      <a:lnTo>
                        <a:pt x="11528" y="25425"/>
                      </a:lnTo>
                      <a:lnTo>
                        <a:pt x="12278" y="25465"/>
                      </a:lnTo>
                      <a:lnTo>
                        <a:pt x="13028" y="25544"/>
                      </a:lnTo>
                      <a:lnTo>
                        <a:pt x="13739" y="25741"/>
                      </a:lnTo>
                      <a:lnTo>
                        <a:pt x="14450" y="25938"/>
                      </a:lnTo>
                      <a:lnTo>
                        <a:pt x="15160" y="26215"/>
                      </a:lnTo>
                      <a:lnTo>
                        <a:pt x="15792" y="26531"/>
                      </a:lnTo>
                      <a:lnTo>
                        <a:pt x="16424" y="26886"/>
                      </a:lnTo>
                      <a:lnTo>
                        <a:pt x="17016" y="27281"/>
                      </a:lnTo>
                      <a:lnTo>
                        <a:pt x="17529" y="27715"/>
                      </a:lnTo>
                      <a:lnTo>
                        <a:pt x="18003" y="28189"/>
                      </a:lnTo>
                      <a:lnTo>
                        <a:pt x="18398" y="28663"/>
                      </a:lnTo>
                      <a:lnTo>
                        <a:pt x="18713" y="29176"/>
                      </a:lnTo>
                      <a:lnTo>
                        <a:pt x="18950" y="29689"/>
                      </a:lnTo>
                      <a:lnTo>
                        <a:pt x="19108" y="30202"/>
                      </a:lnTo>
                      <a:lnTo>
                        <a:pt x="19187" y="30479"/>
                      </a:lnTo>
                      <a:lnTo>
                        <a:pt x="19187" y="30715"/>
                      </a:lnTo>
                      <a:lnTo>
                        <a:pt x="19187" y="30992"/>
                      </a:lnTo>
                      <a:lnTo>
                        <a:pt x="19187" y="31268"/>
                      </a:lnTo>
                      <a:lnTo>
                        <a:pt x="19187" y="31268"/>
                      </a:lnTo>
                      <a:lnTo>
                        <a:pt x="19108" y="31584"/>
                      </a:lnTo>
                      <a:lnTo>
                        <a:pt x="18990" y="31860"/>
                      </a:lnTo>
                      <a:lnTo>
                        <a:pt x="18871" y="32137"/>
                      </a:lnTo>
                      <a:lnTo>
                        <a:pt x="18674" y="32413"/>
                      </a:lnTo>
                      <a:lnTo>
                        <a:pt x="18477" y="32650"/>
                      </a:lnTo>
                      <a:lnTo>
                        <a:pt x="18279" y="32847"/>
                      </a:lnTo>
                      <a:lnTo>
                        <a:pt x="18042" y="33045"/>
                      </a:lnTo>
                      <a:lnTo>
                        <a:pt x="17766" y="33203"/>
                      </a:lnTo>
                      <a:lnTo>
                        <a:pt x="17766" y="33203"/>
                      </a:lnTo>
                      <a:lnTo>
                        <a:pt x="18516" y="33045"/>
                      </a:lnTo>
                      <a:lnTo>
                        <a:pt x="19266" y="32847"/>
                      </a:lnTo>
                      <a:lnTo>
                        <a:pt x="19937" y="32571"/>
                      </a:lnTo>
                      <a:lnTo>
                        <a:pt x="20569" y="32295"/>
                      </a:lnTo>
                      <a:lnTo>
                        <a:pt x="21161" y="31979"/>
                      </a:lnTo>
                      <a:lnTo>
                        <a:pt x="21674" y="31623"/>
                      </a:lnTo>
                      <a:lnTo>
                        <a:pt x="22188" y="31189"/>
                      </a:lnTo>
                      <a:lnTo>
                        <a:pt x="22622" y="30755"/>
                      </a:lnTo>
                      <a:lnTo>
                        <a:pt x="23017" y="30242"/>
                      </a:lnTo>
                      <a:lnTo>
                        <a:pt x="23332" y="29689"/>
                      </a:lnTo>
                      <a:lnTo>
                        <a:pt x="23648" y="29097"/>
                      </a:lnTo>
                      <a:lnTo>
                        <a:pt x="23885" y="28426"/>
                      </a:lnTo>
                      <a:lnTo>
                        <a:pt x="24043" y="27715"/>
                      </a:lnTo>
                      <a:lnTo>
                        <a:pt x="24201" y="26965"/>
                      </a:lnTo>
                      <a:lnTo>
                        <a:pt x="24280" y="26136"/>
                      </a:lnTo>
                      <a:lnTo>
                        <a:pt x="24319" y="25267"/>
                      </a:lnTo>
                      <a:lnTo>
                        <a:pt x="24319" y="25267"/>
                      </a:lnTo>
                      <a:lnTo>
                        <a:pt x="24280" y="24596"/>
                      </a:lnTo>
                      <a:lnTo>
                        <a:pt x="24240" y="23886"/>
                      </a:lnTo>
                      <a:lnTo>
                        <a:pt x="24240" y="23886"/>
                      </a:lnTo>
                      <a:lnTo>
                        <a:pt x="24201" y="23491"/>
                      </a:lnTo>
                      <a:lnTo>
                        <a:pt x="24201" y="23491"/>
                      </a:lnTo>
                      <a:lnTo>
                        <a:pt x="24122" y="22622"/>
                      </a:lnTo>
                      <a:lnTo>
                        <a:pt x="23964" y="21675"/>
                      </a:lnTo>
                      <a:lnTo>
                        <a:pt x="23767" y="20648"/>
                      </a:lnTo>
                      <a:lnTo>
                        <a:pt x="23530" y="19622"/>
                      </a:lnTo>
                      <a:lnTo>
                        <a:pt x="23530" y="19622"/>
                      </a:lnTo>
                      <a:lnTo>
                        <a:pt x="22582" y="20451"/>
                      </a:lnTo>
                      <a:lnTo>
                        <a:pt x="21635" y="21240"/>
                      </a:lnTo>
                      <a:lnTo>
                        <a:pt x="20608" y="22030"/>
                      </a:lnTo>
                      <a:lnTo>
                        <a:pt x="19582" y="22741"/>
                      </a:lnTo>
                      <a:lnTo>
                        <a:pt x="19582" y="22741"/>
                      </a:lnTo>
                      <a:lnTo>
                        <a:pt x="19306" y="22859"/>
                      </a:lnTo>
                      <a:lnTo>
                        <a:pt x="19029" y="22899"/>
                      </a:lnTo>
                      <a:lnTo>
                        <a:pt x="19029" y="22899"/>
                      </a:lnTo>
                      <a:lnTo>
                        <a:pt x="18753" y="22859"/>
                      </a:lnTo>
                      <a:lnTo>
                        <a:pt x="18555" y="22780"/>
                      </a:lnTo>
                      <a:lnTo>
                        <a:pt x="18319" y="22622"/>
                      </a:lnTo>
                      <a:lnTo>
                        <a:pt x="18161" y="22425"/>
                      </a:lnTo>
                      <a:lnTo>
                        <a:pt x="18161" y="22425"/>
                      </a:lnTo>
                      <a:lnTo>
                        <a:pt x="18082" y="22306"/>
                      </a:lnTo>
                      <a:lnTo>
                        <a:pt x="18042" y="22148"/>
                      </a:lnTo>
                      <a:lnTo>
                        <a:pt x="18003" y="21991"/>
                      </a:lnTo>
                      <a:lnTo>
                        <a:pt x="18003" y="21793"/>
                      </a:lnTo>
                      <a:lnTo>
                        <a:pt x="18003" y="21635"/>
                      </a:lnTo>
                      <a:lnTo>
                        <a:pt x="18082" y="21477"/>
                      </a:lnTo>
                      <a:lnTo>
                        <a:pt x="18161" y="21359"/>
                      </a:lnTo>
                      <a:lnTo>
                        <a:pt x="18240" y="21201"/>
                      </a:lnTo>
                      <a:lnTo>
                        <a:pt x="18279" y="21161"/>
                      </a:lnTo>
                      <a:lnTo>
                        <a:pt x="18279" y="21161"/>
                      </a:lnTo>
                      <a:lnTo>
                        <a:pt x="19977" y="19148"/>
                      </a:lnTo>
                      <a:lnTo>
                        <a:pt x="20845" y="18161"/>
                      </a:lnTo>
                      <a:lnTo>
                        <a:pt x="21635" y="17135"/>
                      </a:lnTo>
                      <a:lnTo>
                        <a:pt x="21635" y="17135"/>
                      </a:lnTo>
                      <a:lnTo>
                        <a:pt x="21990" y="16661"/>
                      </a:lnTo>
                      <a:lnTo>
                        <a:pt x="22306" y="16148"/>
                      </a:lnTo>
                      <a:lnTo>
                        <a:pt x="22622" y="15634"/>
                      </a:lnTo>
                      <a:lnTo>
                        <a:pt x="22938" y="15121"/>
                      </a:lnTo>
                      <a:lnTo>
                        <a:pt x="22938" y="15121"/>
                      </a:lnTo>
                      <a:lnTo>
                        <a:pt x="23096" y="14726"/>
                      </a:lnTo>
                      <a:lnTo>
                        <a:pt x="23175" y="14332"/>
                      </a:lnTo>
                      <a:lnTo>
                        <a:pt x="23175" y="14332"/>
                      </a:lnTo>
                      <a:lnTo>
                        <a:pt x="23175" y="14292"/>
                      </a:lnTo>
                      <a:lnTo>
                        <a:pt x="23175" y="14292"/>
                      </a:lnTo>
                      <a:lnTo>
                        <a:pt x="23175" y="14292"/>
                      </a:lnTo>
                      <a:lnTo>
                        <a:pt x="23175" y="14332"/>
                      </a:lnTo>
                      <a:lnTo>
                        <a:pt x="23175" y="14174"/>
                      </a:lnTo>
                      <a:lnTo>
                        <a:pt x="23175" y="14174"/>
                      </a:lnTo>
                      <a:lnTo>
                        <a:pt x="23096" y="13621"/>
                      </a:lnTo>
                      <a:lnTo>
                        <a:pt x="23096" y="13621"/>
                      </a:lnTo>
                      <a:lnTo>
                        <a:pt x="22898" y="12516"/>
                      </a:lnTo>
                      <a:lnTo>
                        <a:pt x="22582" y="11450"/>
                      </a:lnTo>
                      <a:lnTo>
                        <a:pt x="22582" y="11450"/>
                      </a:lnTo>
                      <a:lnTo>
                        <a:pt x="21832" y="11884"/>
                      </a:lnTo>
                      <a:lnTo>
                        <a:pt x="21043" y="12318"/>
                      </a:lnTo>
                      <a:lnTo>
                        <a:pt x="21043" y="12318"/>
                      </a:lnTo>
                      <a:lnTo>
                        <a:pt x="20608" y="11371"/>
                      </a:lnTo>
                      <a:lnTo>
                        <a:pt x="20135" y="10384"/>
                      </a:lnTo>
                      <a:lnTo>
                        <a:pt x="19740" y="9397"/>
                      </a:lnTo>
                      <a:lnTo>
                        <a:pt x="19345" y="8410"/>
                      </a:lnTo>
                      <a:lnTo>
                        <a:pt x="19029" y="7423"/>
                      </a:lnTo>
                      <a:lnTo>
                        <a:pt x="18713" y="6515"/>
                      </a:lnTo>
                      <a:lnTo>
                        <a:pt x="18516" y="5686"/>
                      </a:lnTo>
                      <a:lnTo>
                        <a:pt x="18398" y="4936"/>
                      </a:lnTo>
                      <a:lnTo>
                        <a:pt x="18398" y="4936"/>
                      </a:lnTo>
                      <a:lnTo>
                        <a:pt x="18358" y="4501"/>
                      </a:lnTo>
                      <a:lnTo>
                        <a:pt x="18319" y="3988"/>
                      </a:lnTo>
                      <a:lnTo>
                        <a:pt x="18319" y="3988"/>
                      </a:lnTo>
                      <a:lnTo>
                        <a:pt x="18358" y="3356"/>
                      </a:lnTo>
                      <a:lnTo>
                        <a:pt x="18437" y="2685"/>
                      </a:lnTo>
                      <a:lnTo>
                        <a:pt x="18595" y="2054"/>
                      </a:lnTo>
                      <a:lnTo>
                        <a:pt x="18713" y="1738"/>
                      </a:lnTo>
                      <a:lnTo>
                        <a:pt x="18832" y="1461"/>
                      </a:lnTo>
                      <a:lnTo>
                        <a:pt x="18950" y="1185"/>
                      </a:lnTo>
                      <a:lnTo>
                        <a:pt x="19148" y="948"/>
                      </a:lnTo>
                      <a:lnTo>
                        <a:pt x="19345" y="711"/>
                      </a:lnTo>
                      <a:lnTo>
                        <a:pt x="19542" y="553"/>
                      </a:lnTo>
                      <a:lnTo>
                        <a:pt x="19779" y="395"/>
                      </a:lnTo>
                      <a:lnTo>
                        <a:pt x="20056" y="277"/>
                      </a:lnTo>
                      <a:lnTo>
                        <a:pt x="20372" y="198"/>
                      </a:lnTo>
                      <a:lnTo>
                        <a:pt x="20687" y="159"/>
                      </a:lnTo>
                      <a:lnTo>
                        <a:pt x="20687" y="159"/>
                      </a:lnTo>
                      <a:lnTo>
                        <a:pt x="21043" y="198"/>
                      </a:lnTo>
                      <a:lnTo>
                        <a:pt x="21043" y="198"/>
                      </a:lnTo>
                      <a:lnTo>
                        <a:pt x="21358" y="238"/>
                      </a:lnTo>
                      <a:lnTo>
                        <a:pt x="21358" y="238"/>
                      </a:lnTo>
                      <a:lnTo>
                        <a:pt x="20806" y="159"/>
                      </a:lnTo>
                      <a:lnTo>
                        <a:pt x="20806" y="159"/>
                      </a:lnTo>
                      <a:lnTo>
                        <a:pt x="19148" y="40"/>
                      </a:lnTo>
                      <a:lnTo>
                        <a:pt x="19148" y="40"/>
                      </a:lnTo>
                      <a:lnTo>
                        <a:pt x="19108" y="40"/>
                      </a:lnTo>
                      <a:lnTo>
                        <a:pt x="19108" y="40"/>
                      </a:lnTo>
                      <a:lnTo>
                        <a:pt x="19148" y="40"/>
                      </a:lnTo>
                      <a:lnTo>
                        <a:pt x="19148" y="40"/>
                      </a:lnTo>
                      <a:lnTo>
                        <a:pt x="18200" y="316"/>
                      </a:lnTo>
                      <a:lnTo>
                        <a:pt x="17292" y="632"/>
                      </a:lnTo>
                      <a:lnTo>
                        <a:pt x="16424" y="988"/>
                      </a:lnTo>
                      <a:lnTo>
                        <a:pt x="15555" y="1422"/>
                      </a:lnTo>
                      <a:lnTo>
                        <a:pt x="14726" y="1935"/>
                      </a:lnTo>
                      <a:lnTo>
                        <a:pt x="13936" y="2488"/>
                      </a:lnTo>
                      <a:lnTo>
                        <a:pt x="13186" y="3080"/>
                      </a:lnTo>
                      <a:lnTo>
                        <a:pt x="12476" y="3712"/>
                      </a:lnTo>
                      <a:lnTo>
                        <a:pt x="12476" y="3712"/>
                      </a:lnTo>
                      <a:lnTo>
                        <a:pt x="12239" y="3277"/>
                      </a:lnTo>
                      <a:lnTo>
                        <a:pt x="12120" y="2843"/>
                      </a:lnTo>
                      <a:lnTo>
                        <a:pt x="12002" y="2448"/>
                      </a:lnTo>
                      <a:lnTo>
                        <a:pt x="12002" y="2093"/>
                      </a:lnTo>
                      <a:lnTo>
                        <a:pt x="12002" y="1738"/>
                      </a:lnTo>
                      <a:lnTo>
                        <a:pt x="12081" y="1422"/>
                      </a:lnTo>
                      <a:lnTo>
                        <a:pt x="12160" y="1185"/>
                      </a:lnTo>
                      <a:lnTo>
                        <a:pt x="12278" y="909"/>
                      </a:lnTo>
                      <a:lnTo>
                        <a:pt x="12397" y="711"/>
                      </a:lnTo>
                      <a:lnTo>
                        <a:pt x="12555" y="553"/>
                      </a:lnTo>
                      <a:lnTo>
                        <a:pt x="12792" y="238"/>
                      </a:lnTo>
                      <a:lnTo>
                        <a:pt x="13028" y="80"/>
                      </a:lnTo>
                      <a:lnTo>
                        <a:pt x="13107" y="40"/>
                      </a:lnTo>
                      <a:lnTo>
                        <a:pt x="13107" y="40"/>
                      </a:lnTo>
                      <a:lnTo>
                        <a:pt x="1318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5779000" y="3191075"/>
                  <a:ext cx="4975" cy="16825"/>
                </a:xfrm>
                <a:custGeom>
                  <a:rect b="b" l="l" r="r" t="t"/>
                  <a:pathLst>
                    <a:path extrusionOk="0" h="673" w="199">
                      <a:moveTo>
                        <a:pt x="198" y="1"/>
                      </a:moveTo>
                      <a:lnTo>
                        <a:pt x="80" y="317"/>
                      </a:lnTo>
                      <a:lnTo>
                        <a:pt x="72" y="348"/>
                      </a:lnTo>
                      <a:lnTo>
                        <a:pt x="198" y="1"/>
                      </a:lnTo>
                      <a:close/>
                      <a:moveTo>
                        <a:pt x="72" y="348"/>
                      </a:moveTo>
                      <a:lnTo>
                        <a:pt x="40" y="435"/>
                      </a:lnTo>
                      <a:lnTo>
                        <a:pt x="21" y="554"/>
                      </a:lnTo>
                      <a:lnTo>
                        <a:pt x="72" y="348"/>
                      </a:lnTo>
                      <a:close/>
                      <a:moveTo>
                        <a:pt x="21" y="554"/>
                      </a:moveTo>
                      <a:lnTo>
                        <a:pt x="1" y="633"/>
                      </a:lnTo>
                      <a:lnTo>
                        <a:pt x="1" y="672"/>
                      </a:lnTo>
                      <a:lnTo>
                        <a:pt x="21" y="554"/>
                      </a:lnTo>
                      <a:close/>
                    </a:path>
                  </a:pathLst>
                </a:custGeom>
                <a:solidFill>
                  <a:srgbClr val="BDD6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5779000" y="3191075"/>
                  <a:ext cx="4975" cy="16825"/>
                </a:xfrm>
                <a:custGeom>
                  <a:rect b="b" l="l" r="r" t="t"/>
                  <a:pathLst>
                    <a:path extrusionOk="0" fill="none" h="673" w="199">
                      <a:moveTo>
                        <a:pt x="198" y="1"/>
                      </a:moveTo>
                      <a:lnTo>
                        <a:pt x="198" y="1"/>
                      </a:lnTo>
                      <a:lnTo>
                        <a:pt x="40" y="435"/>
                      </a:lnTo>
                      <a:lnTo>
                        <a:pt x="40" y="435"/>
                      </a:lnTo>
                      <a:lnTo>
                        <a:pt x="1" y="672"/>
                      </a:lnTo>
                      <a:lnTo>
                        <a:pt x="1" y="672"/>
                      </a:lnTo>
                      <a:lnTo>
                        <a:pt x="1" y="633"/>
                      </a:lnTo>
                      <a:lnTo>
                        <a:pt x="1" y="633"/>
                      </a:lnTo>
                      <a:lnTo>
                        <a:pt x="80" y="317"/>
                      </a:lnTo>
                      <a:lnTo>
                        <a:pt x="1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5965550" y="3349000"/>
                  <a:ext cx="262550" cy="12850"/>
                </a:xfrm>
                <a:custGeom>
                  <a:rect b="b" l="l" r="r" t="t"/>
                  <a:pathLst>
                    <a:path extrusionOk="0" h="514" w="10502">
                      <a:moveTo>
                        <a:pt x="10502" y="1"/>
                      </a:moveTo>
                      <a:lnTo>
                        <a:pt x="9318" y="198"/>
                      </a:lnTo>
                      <a:lnTo>
                        <a:pt x="8094" y="356"/>
                      </a:lnTo>
                      <a:lnTo>
                        <a:pt x="6712" y="435"/>
                      </a:lnTo>
                      <a:lnTo>
                        <a:pt x="4146" y="435"/>
                      </a:lnTo>
                      <a:lnTo>
                        <a:pt x="2961" y="395"/>
                      </a:lnTo>
                      <a:lnTo>
                        <a:pt x="435" y="237"/>
                      </a:lnTo>
                      <a:lnTo>
                        <a:pt x="0" y="237"/>
                      </a:lnTo>
                      <a:lnTo>
                        <a:pt x="395" y="277"/>
                      </a:lnTo>
                      <a:lnTo>
                        <a:pt x="3435" y="435"/>
                      </a:lnTo>
                      <a:lnTo>
                        <a:pt x="4856" y="514"/>
                      </a:lnTo>
                      <a:lnTo>
                        <a:pt x="6159" y="514"/>
                      </a:lnTo>
                      <a:lnTo>
                        <a:pt x="7896" y="474"/>
                      </a:lnTo>
                      <a:lnTo>
                        <a:pt x="8725" y="435"/>
                      </a:lnTo>
                      <a:lnTo>
                        <a:pt x="9475" y="356"/>
                      </a:lnTo>
                      <a:lnTo>
                        <a:pt x="9752" y="277"/>
                      </a:lnTo>
                      <a:lnTo>
                        <a:pt x="10028" y="237"/>
                      </a:lnTo>
                      <a:lnTo>
                        <a:pt x="10265" y="119"/>
                      </a:lnTo>
                      <a:lnTo>
                        <a:pt x="10502" y="1"/>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5965550" y="3349000"/>
                  <a:ext cx="262550" cy="12850"/>
                </a:xfrm>
                <a:custGeom>
                  <a:rect b="b" l="l" r="r" t="t"/>
                  <a:pathLst>
                    <a:path extrusionOk="0" fill="none" h="514" w="10502">
                      <a:moveTo>
                        <a:pt x="10502" y="1"/>
                      </a:moveTo>
                      <a:lnTo>
                        <a:pt x="10502" y="1"/>
                      </a:lnTo>
                      <a:lnTo>
                        <a:pt x="9318" y="198"/>
                      </a:lnTo>
                      <a:lnTo>
                        <a:pt x="8094" y="356"/>
                      </a:lnTo>
                      <a:lnTo>
                        <a:pt x="6712" y="435"/>
                      </a:lnTo>
                      <a:lnTo>
                        <a:pt x="5291" y="435"/>
                      </a:lnTo>
                      <a:lnTo>
                        <a:pt x="5291" y="435"/>
                      </a:lnTo>
                      <a:lnTo>
                        <a:pt x="4146" y="435"/>
                      </a:lnTo>
                      <a:lnTo>
                        <a:pt x="2961" y="395"/>
                      </a:lnTo>
                      <a:lnTo>
                        <a:pt x="435" y="237"/>
                      </a:lnTo>
                      <a:lnTo>
                        <a:pt x="435" y="237"/>
                      </a:lnTo>
                      <a:lnTo>
                        <a:pt x="0" y="237"/>
                      </a:lnTo>
                      <a:lnTo>
                        <a:pt x="0" y="237"/>
                      </a:lnTo>
                      <a:lnTo>
                        <a:pt x="0" y="237"/>
                      </a:lnTo>
                      <a:lnTo>
                        <a:pt x="0" y="237"/>
                      </a:lnTo>
                      <a:lnTo>
                        <a:pt x="395" y="277"/>
                      </a:lnTo>
                      <a:lnTo>
                        <a:pt x="395" y="277"/>
                      </a:lnTo>
                      <a:lnTo>
                        <a:pt x="3435" y="435"/>
                      </a:lnTo>
                      <a:lnTo>
                        <a:pt x="4856" y="514"/>
                      </a:lnTo>
                      <a:lnTo>
                        <a:pt x="6159" y="514"/>
                      </a:lnTo>
                      <a:lnTo>
                        <a:pt x="6159" y="514"/>
                      </a:lnTo>
                      <a:lnTo>
                        <a:pt x="7896" y="474"/>
                      </a:lnTo>
                      <a:lnTo>
                        <a:pt x="8725" y="435"/>
                      </a:lnTo>
                      <a:lnTo>
                        <a:pt x="9475" y="356"/>
                      </a:lnTo>
                      <a:lnTo>
                        <a:pt x="9475" y="356"/>
                      </a:lnTo>
                      <a:lnTo>
                        <a:pt x="9752" y="277"/>
                      </a:lnTo>
                      <a:lnTo>
                        <a:pt x="10028" y="237"/>
                      </a:lnTo>
                      <a:lnTo>
                        <a:pt x="10265" y="119"/>
                      </a:lnTo>
                      <a:lnTo>
                        <a:pt x="1050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5779000" y="3145675"/>
                  <a:ext cx="484650" cy="214200"/>
                </a:xfrm>
                <a:custGeom>
                  <a:rect b="b" l="l" r="r" t="t"/>
                  <a:pathLst>
                    <a:path extrusionOk="0" h="8568" w="19386">
                      <a:moveTo>
                        <a:pt x="3712" y="1"/>
                      </a:moveTo>
                      <a:lnTo>
                        <a:pt x="3041" y="40"/>
                      </a:lnTo>
                      <a:lnTo>
                        <a:pt x="2409" y="119"/>
                      </a:lnTo>
                      <a:lnTo>
                        <a:pt x="2054" y="198"/>
                      </a:lnTo>
                      <a:lnTo>
                        <a:pt x="1738" y="356"/>
                      </a:lnTo>
                      <a:lnTo>
                        <a:pt x="1383" y="514"/>
                      </a:lnTo>
                      <a:lnTo>
                        <a:pt x="1106" y="712"/>
                      </a:lnTo>
                      <a:lnTo>
                        <a:pt x="830" y="948"/>
                      </a:lnTo>
                      <a:lnTo>
                        <a:pt x="593" y="1225"/>
                      </a:lnTo>
                      <a:lnTo>
                        <a:pt x="396" y="1501"/>
                      </a:lnTo>
                      <a:lnTo>
                        <a:pt x="198" y="1817"/>
                      </a:lnTo>
                      <a:lnTo>
                        <a:pt x="80" y="2133"/>
                      </a:lnTo>
                      <a:lnTo>
                        <a:pt x="1" y="2449"/>
                      </a:lnTo>
                      <a:lnTo>
                        <a:pt x="1383" y="1185"/>
                      </a:lnTo>
                      <a:lnTo>
                        <a:pt x="1620" y="988"/>
                      </a:lnTo>
                      <a:lnTo>
                        <a:pt x="1896" y="830"/>
                      </a:lnTo>
                      <a:lnTo>
                        <a:pt x="2212" y="672"/>
                      </a:lnTo>
                      <a:lnTo>
                        <a:pt x="2528" y="554"/>
                      </a:lnTo>
                      <a:lnTo>
                        <a:pt x="2922" y="475"/>
                      </a:lnTo>
                      <a:lnTo>
                        <a:pt x="3317" y="396"/>
                      </a:lnTo>
                      <a:lnTo>
                        <a:pt x="3712" y="356"/>
                      </a:lnTo>
                      <a:lnTo>
                        <a:pt x="4738" y="356"/>
                      </a:lnTo>
                      <a:lnTo>
                        <a:pt x="5291" y="435"/>
                      </a:lnTo>
                      <a:lnTo>
                        <a:pt x="5883" y="554"/>
                      </a:lnTo>
                      <a:lnTo>
                        <a:pt x="6475" y="751"/>
                      </a:lnTo>
                      <a:lnTo>
                        <a:pt x="7028" y="948"/>
                      </a:lnTo>
                      <a:lnTo>
                        <a:pt x="7581" y="1264"/>
                      </a:lnTo>
                      <a:lnTo>
                        <a:pt x="8094" y="1580"/>
                      </a:lnTo>
                      <a:lnTo>
                        <a:pt x="8568" y="1975"/>
                      </a:lnTo>
                      <a:lnTo>
                        <a:pt x="8923" y="2330"/>
                      </a:lnTo>
                      <a:lnTo>
                        <a:pt x="9239" y="2764"/>
                      </a:lnTo>
                      <a:lnTo>
                        <a:pt x="9278" y="2843"/>
                      </a:lnTo>
                      <a:lnTo>
                        <a:pt x="9318" y="2843"/>
                      </a:lnTo>
                      <a:lnTo>
                        <a:pt x="9515" y="3199"/>
                      </a:lnTo>
                      <a:lnTo>
                        <a:pt x="9673" y="3554"/>
                      </a:lnTo>
                      <a:lnTo>
                        <a:pt x="9792" y="3870"/>
                      </a:lnTo>
                      <a:lnTo>
                        <a:pt x="9831" y="4225"/>
                      </a:lnTo>
                      <a:lnTo>
                        <a:pt x="9831" y="4580"/>
                      </a:lnTo>
                      <a:lnTo>
                        <a:pt x="9831" y="4896"/>
                      </a:lnTo>
                      <a:lnTo>
                        <a:pt x="9752" y="5252"/>
                      </a:lnTo>
                      <a:lnTo>
                        <a:pt x="9673" y="5567"/>
                      </a:lnTo>
                      <a:lnTo>
                        <a:pt x="9515" y="5883"/>
                      </a:lnTo>
                      <a:lnTo>
                        <a:pt x="9357" y="6199"/>
                      </a:lnTo>
                      <a:lnTo>
                        <a:pt x="9200" y="6515"/>
                      </a:lnTo>
                      <a:lnTo>
                        <a:pt x="8963" y="6831"/>
                      </a:lnTo>
                      <a:lnTo>
                        <a:pt x="8489" y="7384"/>
                      </a:lnTo>
                      <a:lnTo>
                        <a:pt x="7976" y="7936"/>
                      </a:lnTo>
                      <a:lnTo>
                        <a:pt x="7462" y="8370"/>
                      </a:lnTo>
                      <a:lnTo>
                        <a:pt x="7897" y="8370"/>
                      </a:lnTo>
                      <a:lnTo>
                        <a:pt x="10423" y="8528"/>
                      </a:lnTo>
                      <a:lnTo>
                        <a:pt x="11608" y="8568"/>
                      </a:lnTo>
                      <a:lnTo>
                        <a:pt x="14174" y="8568"/>
                      </a:lnTo>
                      <a:lnTo>
                        <a:pt x="15556" y="8489"/>
                      </a:lnTo>
                      <a:lnTo>
                        <a:pt x="16780" y="8331"/>
                      </a:lnTo>
                      <a:lnTo>
                        <a:pt x="17964" y="8134"/>
                      </a:lnTo>
                      <a:lnTo>
                        <a:pt x="18240" y="7976"/>
                      </a:lnTo>
                      <a:lnTo>
                        <a:pt x="18477" y="7778"/>
                      </a:lnTo>
                      <a:lnTo>
                        <a:pt x="18675" y="7581"/>
                      </a:lnTo>
                      <a:lnTo>
                        <a:pt x="18872" y="7344"/>
                      </a:lnTo>
                      <a:lnTo>
                        <a:pt x="19069" y="7068"/>
                      </a:lnTo>
                      <a:lnTo>
                        <a:pt x="19188" y="6791"/>
                      </a:lnTo>
                      <a:lnTo>
                        <a:pt x="19306" y="6515"/>
                      </a:lnTo>
                      <a:lnTo>
                        <a:pt x="19385" y="6199"/>
                      </a:lnTo>
                      <a:lnTo>
                        <a:pt x="19385" y="5923"/>
                      </a:lnTo>
                      <a:lnTo>
                        <a:pt x="19385" y="5646"/>
                      </a:lnTo>
                      <a:lnTo>
                        <a:pt x="19385" y="5410"/>
                      </a:lnTo>
                      <a:lnTo>
                        <a:pt x="19306" y="5133"/>
                      </a:lnTo>
                      <a:lnTo>
                        <a:pt x="19148" y="4620"/>
                      </a:lnTo>
                      <a:lnTo>
                        <a:pt x="18911" y="4107"/>
                      </a:lnTo>
                      <a:lnTo>
                        <a:pt x="18596" y="3594"/>
                      </a:lnTo>
                      <a:lnTo>
                        <a:pt x="18201" y="3120"/>
                      </a:lnTo>
                      <a:lnTo>
                        <a:pt x="17727" y="2646"/>
                      </a:lnTo>
                      <a:lnTo>
                        <a:pt x="17214" y="2212"/>
                      </a:lnTo>
                      <a:lnTo>
                        <a:pt x="16622" y="1817"/>
                      </a:lnTo>
                      <a:lnTo>
                        <a:pt x="15990" y="1462"/>
                      </a:lnTo>
                      <a:lnTo>
                        <a:pt x="15358" y="1146"/>
                      </a:lnTo>
                      <a:lnTo>
                        <a:pt x="14648" y="869"/>
                      </a:lnTo>
                      <a:lnTo>
                        <a:pt x="13937" y="672"/>
                      </a:lnTo>
                      <a:lnTo>
                        <a:pt x="13226" y="475"/>
                      </a:lnTo>
                      <a:lnTo>
                        <a:pt x="12476" y="396"/>
                      </a:lnTo>
                      <a:lnTo>
                        <a:pt x="11726" y="356"/>
                      </a:lnTo>
                      <a:lnTo>
                        <a:pt x="10937" y="396"/>
                      </a:lnTo>
                      <a:lnTo>
                        <a:pt x="10187" y="514"/>
                      </a:lnTo>
                      <a:lnTo>
                        <a:pt x="9871" y="554"/>
                      </a:lnTo>
                      <a:lnTo>
                        <a:pt x="9515" y="593"/>
                      </a:lnTo>
                      <a:lnTo>
                        <a:pt x="8923" y="554"/>
                      </a:lnTo>
                      <a:lnTo>
                        <a:pt x="8252" y="475"/>
                      </a:lnTo>
                      <a:lnTo>
                        <a:pt x="6791" y="277"/>
                      </a:lnTo>
                      <a:lnTo>
                        <a:pt x="5212" y="80"/>
                      </a:lnTo>
                      <a:lnTo>
                        <a:pt x="4462" y="40"/>
                      </a:lnTo>
                      <a:lnTo>
                        <a:pt x="3712" y="1"/>
                      </a:lnTo>
                      <a:close/>
                    </a:path>
                  </a:pathLst>
                </a:custGeom>
                <a:solidFill>
                  <a:srgbClr val="A3C5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5779000" y="3145675"/>
                  <a:ext cx="484650" cy="214200"/>
                </a:xfrm>
                <a:custGeom>
                  <a:rect b="b" l="l" r="r" t="t"/>
                  <a:pathLst>
                    <a:path extrusionOk="0" fill="none" h="8568" w="19386">
                      <a:moveTo>
                        <a:pt x="3712" y="1"/>
                      </a:moveTo>
                      <a:lnTo>
                        <a:pt x="3712" y="1"/>
                      </a:lnTo>
                      <a:lnTo>
                        <a:pt x="3041" y="40"/>
                      </a:lnTo>
                      <a:lnTo>
                        <a:pt x="2409" y="119"/>
                      </a:lnTo>
                      <a:lnTo>
                        <a:pt x="2409" y="119"/>
                      </a:lnTo>
                      <a:lnTo>
                        <a:pt x="2054" y="198"/>
                      </a:lnTo>
                      <a:lnTo>
                        <a:pt x="1738" y="356"/>
                      </a:lnTo>
                      <a:lnTo>
                        <a:pt x="1383" y="514"/>
                      </a:lnTo>
                      <a:lnTo>
                        <a:pt x="1106" y="712"/>
                      </a:lnTo>
                      <a:lnTo>
                        <a:pt x="830" y="948"/>
                      </a:lnTo>
                      <a:lnTo>
                        <a:pt x="593" y="1225"/>
                      </a:lnTo>
                      <a:lnTo>
                        <a:pt x="396" y="1501"/>
                      </a:lnTo>
                      <a:lnTo>
                        <a:pt x="198" y="1817"/>
                      </a:lnTo>
                      <a:lnTo>
                        <a:pt x="198" y="1817"/>
                      </a:lnTo>
                      <a:lnTo>
                        <a:pt x="80" y="2133"/>
                      </a:lnTo>
                      <a:lnTo>
                        <a:pt x="1" y="2449"/>
                      </a:lnTo>
                      <a:lnTo>
                        <a:pt x="1" y="2449"/>
                      </a:lnTo>
                      <a:lnTo>
                        <a:pt x="1383" y="1185"/>
                      </a:lnTo>
                      <a:lnTo>
                        <a:pt x="1383" y="1185"/>
                      </a:lnTo>
                      <a:lnTo>
                        <a:pt x="1620" y="988"/>
                      </a:lnTo>
                      <a:lnTo>
                        <a:pt x="1896" y="830"/>
                      </a:lnTo>
                      <a:lnTo>
                        <a:pt x="2212" y="672"/>
                      </a:lnTo>
                      <a:lnTo>
                        <a:pt x="2528" y="554"/>
                      </a:lnTo>
                      <a:lnTo>
                        <a:pt x="2922" y="475"/>
                      </a:lnTo>
                      <a:lnTo>
                        <a:pt x="3317" y="396"/>
                      </a:lnTo>
                      <a:lnTo>
                        <a:pt x="3712" y="356"/>
                      </a:lnTo>
                      <a:lnTo>
                        <a:pt x="4146" y="356"/>
                      </a:lnTo>
                      <a:lnTo>
                        <a:pt x="4146" y="356"/>
                      </a:lnTo>
                      <a:lnTo>
                        <a:pt x="4738" y="356"/>
                      </a:lnTo>
                      <a:lnTo>
                        <a:pt x="5291" y="435"/>
                      </a:lnTo>
                      <a:lnTo>
                        <a:pt x="5883" y="554"/>
                      </a:lnTo>
                      <a:lnTo>
                        <a:pt x="6475" y="751"/>
                      </a:lnTo>
                      <a:lnTo>
                        <a:pt x="7028" y="948"/>
                      </a:lnTo>
                      <a:lnTo>
                        <a:pt x="7581" y="1264"/>
                      </a:lnTo>
                      <a:lnTo>
                        <a:pt x="8094" y="1580"/>
                      </a:lnTo>
                      <a:lnTo>
                        <a:pt x="8568" y="1975"/>
                      </a:lnTo>
                      <a:lnTo>
                        <a:pt x="8568" y="1975"/>
                      </a:lnTo>
                      <a:lnTo>
                        <a:pt x="8568" y="1975"/>
                      </a:lnTo>
                      <a:lnTo>
                        <a:pt x="8568" y="1975"/>
                      </a:lnTo>
                      <a:lnTo>
                        <a:pt x="8923" y="2330"/>
                      </a:lnTo>
                      <a:lnTo>
                        <a:pt x="9239" y="2764"/>
                      </a:lnTo>
                      <a:lnTo>
                        <a:pt x="9239" y="2764"/>
                      </a:lnTo>
                      <a:lnTo>
                        <a:pt x="9278" y="2843"/>
                      </a:lnTo>
                      <a:lnTo>
                        <a:pt x="9278" y="2843"/>
                      </a:lnTo>
                      <a:lnTo>
                        <a:pt x="9278" y="2843"/>
                      </a:lnTo>
                      <a:lnTo>
                        <a:pt x="9318" y="2843"/>
                      </a:lnTo>
                      <a:lnTo>
                        <a:pt x="9318" y="2843"/>
                      </a:lnTo>
                      <a:lnTo>
                        <a:pt x="9515" y="3199"/>
                      </a:lnTo>
                      <a:lnTo>
                        <a:pt x="9673" y="3554"/>
                      </a:lnTo>
                      <a:lnTo>
                        <a:pt x="9792" y="3870"/>
                      </a:lnTo>
                      <a:lnTo>
                        <a:pt x="9831" y="4225"/>
                      </a:lnTo>
                      <a:lnTo>
                        <a:pt x="9831" y="4580"/>
                      </a:lnTo>
                      <a:lnTo>
                        <a:pt x="9831" y="4896"/>
                      </a:lnTo>
                      <a:lnTo>
                        <a:pt x="9752" y="5252"/>
                      </a:lnTo>
                      <a:lnTo>
                        <a:pt x="9673" y="5567"/>
                      </a:lnTo>
                      <a:lnTo>
                        <a:pt x="9515" y="5883"/>
                      </a:lnTo>
                      <a:lnTo>
                        <a:pt x="9357" y="6199"/>
                      </a:lnTo>
                      <a:lnTo>
                        <a:pt x="9200" y="6515"/>
                      </a:lnTo>
                      <a:lnTo>
                        <a:pt x="8963" y="6831"/>
                      </a:lnTo>
                      <a:lnTo>
                        <a:pt x="8489" y="7384"/>
                      </a:lnTo>
                      <a:lnTo>
                        <a:pt x="7976" y="7936"/>
                      </a:lnTo>
                      <a:lnTo>
                        <a:pt x="7976" y="7936"/>
                      </a:lnTo>
                      <a:lnTo>
                        <a:pt x="7462" y="8370"/>
                      </a:lnTo>
                      <a:lnTo>
                        <a:pt x="7462" y="8370"/>
                      </a:lnTo>
                      <a:lnTo>
                        <a:pt x="7897" y="8370"/>
                      </a:lnTo>
                      <a:lnTo>
                        <a:pt x="7897" y="8370"/>
                      </a:lnTo>
                      <a:lnTo>
                        <a:pt x="10423" y="8528"/>
                      </a:lnTo>
                      <a:lnTo>
                        <a:pt x="11608" y="8568"/>
                      </a:lnTo>
                      <a:lnTo>
                        <a:pt x="12753" y="8568"/>
                      </a:lnTo>
                      <a:lnTo>
                        <a:pt x="12753" y="8568"/>
                      </a:lnTo>
                      <a:lnTo>
                        <a:pt x="14174" y="8568"/>
                      </a:lnTo>
                      <a:lnTo>
                        <a:pt x="15556" y="8489"/>
                      </a:lnTo>
                      <a:lnTo>
                        <a:pt x="16780" y="8331"/>
                      </a:lnTo>
                      <a:lnTo>
                        <a:pt x="17964" y="8134"/>
                      </a:lnTo>
                      <a:lnTo>
                        <a:pt x="17964" y="8134"/>
                      </a:lnTo>
                      <a:lnTo>
                        <a:pt x="18240" y="7976"/>
                      </a:lnTo>
                      <a:lnTo>
                        <a:pt x="18477" y="7778"/>
                      </a:lnTo>
                      <a:lnTo>
                        <a:pt x="18675" y="7581"/>
                      </a:lnTo>
                      <a:lnTo>
                        <a:pt x="18872" y="7344"/>
                      </a:lnTo>
                      <a:lnTo>
                        <a:pt x="19069" y="7068"/>
                      </a:lnTo>
                      <a:lnTo>
                        <a:pt x="19188" y="6791"/>
                      </a:lnTo>
                      <a:lnTo>
                        <a:pt x="19306" y="6515"/>
                      </a:lnTo>
                      <a:lnTo>
                        <a:pt x="19385" y="6199"/>
                      </a:lnTo>
                      <a:lnTo>
                        <a:pt x="19385" y="6199"/>
                      </a:lnTo>
                      <a:lnTo>
                        <a:pt x="19385" y="5923"/>
                      </a:lnTo>
                      <a:lnTo>
                        <a:pt x="19385" y="5646"/>
                      </a:lnTo>
                      <a:lnTo>
                        <a:pt x="19385" y="5410"/>
                      </a:lnTo>
                      <a:lnTo>
                        <a:pt x="19306" y="5133"/>
                      </a:lnTo>
                      <a:lnTo>
                        <a:pt x="19148" y="4620"/>
                      </a:lnTo>
                      <a:lnTo>
                        <a:pt x="18911" y="4107"/>
                      </a:lnTo>
                      <a:lnTo>
                        <a:pt x="18596" y="3594"/>
                      </a:lnTo>
                      <a:lnTo>
                        <a:pt x="18201" y="3120"/>
                      </a:lnTo>
                      <a:lnTo>
                        <a:pt x="17727" y="2646"/>
                      </a:lnTo>
                      <a:lnTo>
                        <a:pt x="17214" y="2212"/>
                      </a:lnTo>
                      <a:lnTo>
                        <a:pt x="16622" y="1817"/>
                      </a:lnTo>
                      <a:lnTo>
                        <a:pt x="15990" y="1462"/>
                      </a:lnTo>
                      <a:lnTo>
                        <a:pt x="15358" y="1146"/>
                      </a:lnTo>
                      <a:lnTo>
                        <a:pt x="14648" y="869"/>
                      </a:lnTo>
                      <a:lnTo>
                        <a:pt x="13937" y="672"/>
                      </a:lnTo>
                      <a:lnTo>
                        <a:pt x="13226" y="475"/>
                      </a:lnTo>
                      <a:lnTo>
                        <a:pt x="12476" y="396"/>
                      </a:lnTo>
                      <a:lnTo>
                        <a:pt x="11726" y="356"/>
                      </a:lnTo>
                      <a:lnTo>
                        <a:pt x="11726" y="356"/>
                      </a:lnTo>
                      <a:lnTo>
                        <a:pt x="10937" y="396"/>
                      </a:lnTo>
                      <a:lnTo>
                        <a:pt x="10187" y="514"/>
                      </a:lnTo>
                      <a:lnTo>
                        <a:pt x="10187" y="514"/>
                      </a:lnTo>
                      <a:lnTo>
                        <a:pt x="9871" y="554"/>
                      </a:lnTo>
                      <a:lnTo>
                        <a:pt x="9515" y="593"/>
                      </a:lnTo>
                      <a:lnTo>
                        <a:pt x="9515" y="593"/>
                      </a:lnTo>
                      <a:lnTo>
                        <a:pt x="8923" y="554"/>
                      </a:lnTo>
                      <a:lnTo>
                        <a:pt x="8252" y="475"/>
                      </a:lnTo>
                      <a:lnTo>
                        <a:pt x="6791" y="277"/>
                      </a:lnTo>
                      <a:lnTo>
                        <a:pt x="6791" y="277"/>
                      </a:lnTo>
                      <a:lnTo>
                        <a:pt x="5212" y="80"/>
                      </a:lnTo>
                      <a:lnTo>
                        <a:pt x="4462" y="40"/>
                      </a:lnTo>
                      <a:lnTo>
                        <a:pt x="371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6104725" y="2822950"/>
                  <a:ext cx="166800" cy="135225"/>
                </a:xfrm>
                <a:custGeom>
                  <a:rect b="b" l="l" r="r" t="t"/>
                  <a:pathLst>
                    <a:path extrusionOk="0" h="5409" w="6672">
                      <a:moveTo>
                        <a:pt x="0" y="0"/>
                      </a:moveTo>
                      <a:lnTo>
                        <a:pt x="434" y="632"/>
                      </a:lnTo>
                      <a:lnTo>
                        <a:pt x="1026" y="1421"/>
                      </a:lnTo>
                      <a:lnTo>
                        <a:pt x="1777" y="2251"/>
                      </a:lnTo>
                      <a:lnTo>
                        <a:pt x="2645" y="3119"/>
                      </a:lnTo>
                      <a:lnTo>
                        <a:pt x="3119" y="3514"/>
                      </a:lnTo>
                      <a:lnTo>
                        <a:pt x="3593" y="3909"/>
                      </a:lnTo>
                      <a:lnTo>
                        <a:pt x="4066" y="4264"/>
                      </a:lnTo>
                      <a:lnTo>
                        <a:pt x="4580" y="4580"/>
                      </a:lnTo>
                      <a:lnTo>
                        <a:pt x="5093" y="4896"/>
                      </a:lnTo>
                      <a:lnTo>
                        <a:pt x="5646" y="5133"/>
                      </a:lnTo>
                      <a:lnTo>
                        <a:pt x="6159" y="5290"/>
                      </a:lnTo>
                      <a:lnTo>
                        <a:pt x="6672" y="5409"/>
                      </a:lnTo>
                      <a:lnTo>
                        <a:pt x="6396" y="5290"/>
                      </a:lnTo>
                      <a:lnTo>
                        <a:pt x="6119" y="5093"/>
                      </a:lnTo>
                      <a:lnTo>
                        <a:pt x="5369" y="4580"/>
                      </a:lnTo>
                      <a:lnTo>
                        <a:pt x="4501" y="3948"/>
                      </a:lnTo>
                      <a:lnTo>
                        <a:pt x="3553" y="3159"/>
                      </a:lnTo>
                      <a:lnTo>
                        <a:pt x="1658" y="1540"/>
                      </a:lnTo>
                      <a:lnTo>
                        <a:pt x="0" y="0"/>
                      </a:lnTo>
                      <a:close/>
                    </a:path>
                  </a:pathLst>
                </a:custGeom>
                <a:solidFill>
                  <a:srgbClr val="B0CE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6104725" y="2822950"/>
                  <a:ext cx="166800" cy="135225"/>
                </a:xfrm>
                <a:custGeom>
                  <a:rect b="b" l="l" r="r" t="t"/>
                  <a:pathLst>
                    <a:path extrusionOk="0" fill="none" h="5409" w="6672">
                      <a:moveTo>
                        <a:pt x="0" y="0"/>
                      </a:moveTo>
                      <a:lnTo>
                        <a:pt x="0" y="0"/>
                      </a:lnTo>
                      <a:lnTo>
                        <a:pt x="434" y="632"/>
                      </a:lnTo>
                      <a:lnTo>
                        <a:pt x="1026" y="1421"/>
                      </a:lnTo>
                      <a:lnTo>
                        <a:pt x="1777" y="2251"/>
                      </a:lnTo>
                      <a:lnTo>
                        <a:pt x="2645" y="3119"/>
                      </a:lnTo>
                      <a:lnTo>
                        <a:pt x="3119" y="3514"/>
                      </a:lnTo>
                      <a:lnTo>
                        <a:pt x="3593" y="3909"/>
                      </a:lnTo>
                      <a:lnTo>
                        <a:pt x="4066" y="4264"/>
                      </a:lnTo>
                      <a:lnTo>
                        <a:pt x="4580" y="4580"/>
                      </a:lnTo>
                      <a:lnTo>
                        <a:pt x="5093" y="4896"/>
                      </a:lnTo>
                      <a:lnTo>
                        <a:pt x="5646" y="5133"/>
                      </a:lnTo>
                      <a:lnTo>
                        <a:pt x="6159" y="5290"/>
                      </a:lnTo>
                      <a:lnTo>
                        <a:pt x="6672" y="5409"/>
                      </a:lnTo>
                      <a:lnTo>
                        <a:pt x="6672" y="5409"/>
                      </a:lnTo>
                      <a:lnTo>
                        <a:pt x="6396" y="5290"/>
                      </a:lnTo>
                      <a:lnTo>
                        <a:pt x="6119" y="5093"/>
                      </a:lnTo>
                      <a:lnTo>
                        <a:pt x="5369" y="4580"/>
                      </a:lnTo>
                      <a:lnTo>
                        <a:pt x="4501" y="3948"/>
                      </a:lnTo>
                      <a:lnTo>
                        <a:pt x="3553" y="3159"/>
                      </a:lnTo>
                      <a:lnTo>
                        <a:pt x="1658" y="154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6027725" y="2741025"/>
                  <a:ext cx="157950" cy="236900"/>
                </a:xfrm>
                <a:custGeom>
                  <a:rect b="b" l="l" r="r" t="t"/>
                  <a:pathLst>
                    <a:path extrusionOk="0" h="9476" w="6318">
                      <a:moveTo>
                        <a:pt x="1" y="0"/>
                      </a:moveTo>
                      <a:lnTo>
                        <a:pt x="119" y="356"/>
                      </a:lnTo>
                      <a:lnTo>
                        <a:pt x="238" y="790"/>
                      </a:lnTo>
                      <a:lnTo>
                        <a:pt x="672" y="1856"/>
                      </a:lnTo>
                      <a:lnTo>
                        <a:pt x="1303" y="3119"/>
                      </a:lnTo>
                      <a:lnTo>
                        <a:pt x="1659" y="3790"/>
                      </a:lnTo>
                      <a:lnTo>
                        <a:pt x="2054" y="4501"/>
                      </a:lnTo>
                      <a:lnTo>
                        <a:pt x="2488" y="5212"/>
                      </a:lnTo>
                      <a:lnTo>
                        <a:pt x="2962" y="5883"/>
                      </a:lnTo>
                      <a:lnTo>
                        <a:pt x="3475" y="6593"/>
                      </a:lnTo>
                      <a:lnTo>
                        <a:pt x="3988" y="7225"/>
                      </a:lnTo>
                      <a:lnTo>
                        <a:pt x="4541" y="7857"/>
                      </a:lnTo>
                      <a:lnTo>
                        <a:pt x="5133" y="8449"/>
                      </a:lnTo>
                      <a:lnTo>
                        <a:pt x="5725" y="9002"/>
                      </a:lnTo>
                      <a:lnTo>
                        <a:pt x="6317" y="9475"/>
                      </a:lnTo>
                      <a:lnTo>
                        <a:pt x="5765" y="8804"/>
                      </a:lnTo>
                      <a:lnTo>
                        <a:pt x="5093" y="7896"/>
                      </a:lnTo>
                      <a:lnTo>
                        <a:pt x="4264" y="6791"/>
                      </a:lnTo>
                      <a:lnTo>
                        <a:pt x="3396" y="5488"/>
                      </a:lnTo>
                      <a:lnTo>
                        <a:pt x="2527" y="4106"/>
                      </a:lnTo>
                      <a:lnTo>
                        <a:pt x="1619" y="2685"/>
                      </a:lnTo>
                      <a:lnTo>
                        <a:pt x="1" y="0"/>
                      </a:lnTo>
                      <a:close/>
                    </a:path>
                  </a:pathLst>
                </a:custGeom>
                <a:solidFill>
                  <a:srgbClr val="B0CE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6027725" y="2741025"/>
                  <a:ext cx="157950" cy="236900"/>
                </a:xfrm>
                <a:custGeom>
                  <a:rect b="b" l="l" r="r" t="t"/>
                  <a:pathLst>
                    <a:path extrusionOk="0" fill="none" h="9476" w="6318">
                      <a:moveTo>
                        <a:pt x="1" y="0"/>
                      </a:moveTo>
                      <a:lnTo>
                        <a:pt x="1" y="0"/>
                      </a:lnTo>
                      <a:lnTo>
                        <a:pt x="119" y="356"/>
                      </a:lnTo>
                      <a:lnTo>
                        <a:pt x="238" y="790"/>
                      </a:lnTo>
                      <a:lnTo>
                        <a:pt x="672" y="1856"/>
                      </a:lnTo>
                      <a:lnTo>
                        <a:pt x="1303" y="3119"/>
                      </a:lnTo>
                      <a:lnTo>
                        <a:pt x="1659" y="3790"/>
                      </a:lnTo>
                      <a:lnTo>
                        <a:pt x="2054" y="4501"/>
                      </a:lnTo>
                      <a:lnTo>
                        <a:pt x="2488" y="5212"/>
                      </a:lnTo>
                      <a:lnTo>
                        <a:pt x="2962" y="5883"/>
                      </a:lnTo>
                      <a:lnTo>
                        <a:pt x="3475" y="6593"/>
                      </a:lnTo>
                      <a:lnTo>
                        <a:pt x="3988" y="7225"/>
                      </a:lnTo>
                      <a:lnTo>
                        <a:pt x="4541" y="7857"/>
                      </a:lnTo>
                      <a:lnTo>
                        <a:pt x="5133" y="8449"/>
                      </a:lnTo>
                      <a:lnTo>
                        <a:pt x="5725" y="9002"/>
                      </a:lnTo>
                      <a:lnTo>
                        <a:pt x="6317" y="9475"/>
                      </a:lnTo>
                      <a:lnTo>
                        <a:pt x="6317" y="9475"/>
                      </a:lnTo>
                      <a:lnTo>
                        <a:pt x="5765" y="8804"/>
                      </a:lnTo>
                      <a:lnTo>
                        <a:pt x="5093" y="7896"/>
                      </a:lnTo>
                      <a:lnTo>
                        <a:pt x="4264" y="6791"/>
                      </a:lnTo>
                      <a:lnTo>
                        <a:pt x="3396" y="5488"/>
                      </a:lnTo>
                      <a:lnTo>
                        <a:pt x="2527" y="4106"/>
                      </a:lnTo>
                      <a:lnTo>
                        <a:pt x="1619" y="2685"/>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5141425" y="3154575"/>
                  <a:ext cx="883375" cy="920875"/>
                </a:xfrm>
                <a:custGeom>
                  <a:rect b="b" l="l" r="r" t="t"/>
                  <a:pathLst>
                    <a:path extrusionOk="0" h="36835" w="35335">
                      <a:moveTo>
                        <a:pt x="29491" y="0"/>
                      </a:moveTo>
                      <a:lnTo>
                        <a:pt x="28978" y="40"/>
                      </a:lnTo>
                      <a:lnTo>
                        <a:pt x="28465" y="119"/>
                      </a:lnTo>
                      <a:lnTo>
                        <a:pt x="27991" y="237"/>
                      </a:lnTo>
                      <a:lnTo>
                        <a:pt x="27557" y="395"/>
                      </a:lnTo>
                      <a:lnTo>
                        <a:pt x="27201" y="592"/>
                      </a:lnTo>
                      <a:lnTo>
                        <a:pt x="26886" y="829"/>
                      </a:lnTo>
                      <a:lnTo>
                        <a:pt x="24714" y="2843"/>
                      </a:lnTo>
                      <a:lnTo>
                        <a:pt x="22109" y="5251"/>
                      </a:lnTo>
                      <a:lnTo>
                        <a:pt x="20727" y="6514"/>
                      </a:lnTo>
                      <a:lnTo>
                        <a:pt x="19424" y="7817"/>
                      </a:lnTo>
                      <a:lnTo>
                        <a:pt x="18200" y="9080"/>
                      </a:lnTo>
                      <a:lnTo>
                        <a:pt x="17055" y="10304"/>
                      </a:lnTo>
                      <a:lnTo>
                        <a:pt x="16740" y="10699"/>
                      </a:lnTo>
                      <a:lnTo>
                        <a:pt x="16424" y="11173"/>
                      </a:lnTo>
                      <a:lnTo>
                        <a:pt x="15713" y="12160"/>
                      </a:lnTo>
                      <a:lnTo>
                        <a:pt x="15042" y="13305"/>
                      </a:lnTo>
                      <a:lnTo>
                        <a:pt x="14331" y="14608"/>
                      </a:lnTo>
                      <a:lnTo>
                        <a:pt x="13621" y="15950"/>
                      </a:lnTo>
                      <a:lnTo>
                        <a:pt x="12910" y="17411"/>
                      </a:lnTo>
                      <a:lnTo>
                        <a:pt x="12239" y="18911"/>
                      </a:lnTo>
                      <a:lnTo>
                        <a:pt x="11568" y="20450"/>
                      </a:lnTo>
                      <a:lnTo>
                        <a:pt x="10265" y="23490"/>
                      </a:lnTo>
                      <a:lnTo>
                        <a:pt x="9120" y="26333"/>
                      </a:lnTo>
                      <a:lnTo>
                        <a:pt x="7422" y="30715"/>
                      </a:lnTo>
                      <a:lnTo>
                        <a:pt x="7265" y="31070"/>
                      </a:lnTo>
                      <a:lnTo>
                        <a:pt x="7067" y="31426"/>
                      </a:lnTo>
                      <a:lnTo>
                        <a:pt x="6791" y="31781"/>
                      </a:lnTo>
                      <a:lnTo>
                        <a:pt x="6514" y="32097"/>
                      </a:lnTo>
                      <a:lnTo>
                        <a:pt x="6159" y="32413"/>
                      </a:lnTo>
                      <a:lnTo>
                        <a:pt x="5764" y="32728"/>
                      </a:lnTo>
                      <a:lnTo>
                        <a:pt x="5330" y="33005"/>
                      </a:lnTo>
                      <a:lnTo>
                        <a:pt x="4896" y="33281"/>
                      </a:lnTo>
                      <a:lnTo>
                        <a:pt x="4422" y="33518"/>
                      </a:lnTo>
                      <a:lnTo>
                        <a:pt x="3909" y="33715"/>
                      </a:lnTo>
                      <a:lnTo>
                        <a:pt x="3396" y="33913"/>
                      </a:lnTo>
                      <a:lnTo>
                        <a:pt x="2843" y="34031"/>
                      </a:lnTo>
                      <a:lnTo>
                        <a:pt x="2290" y="34150"/>
                      </a:lnTo>
                      <a:lnTo>
                        <a:pt x="1737" y="34189"/>
                      </a:lnTo>
                      <a:lnTo>
                        <a:pt x="1185" y="34229"/>
                      </a:lnTo>
                      <a:lnTo>
                        <a:pt x="632" y="34189"/>
                      </a:lnTo>
                      <a:lnTo>
                        <a:pt x="435" y="34150"/>
                      </a:lnTo>
                      <a:lnTo>
                        <a:pt x="237" y="34189"/>
                      </a:lnTo>
                      <a:lnTo>
                        <a:pt x="119" y="34268"/>
                      </a:lnTo>
                      <a:lnTo>
                        <a:pt x="40" y="34347"/>
                      </a:lnTo>
                      <a:lnTo>
                        <a:pt x="0" y="34466"/>
                      </a:lnTo>
                      <a:lnTo>
                        <a:pt x="0" y="34584"/>
                      </a:lnTo>
                      <a:lnTo>
                        <a:pt x="0" y="34742"/>
                      </a:lnTo>
                      <a:lnTo>
                        <a:pt x="40" y="34900"/>
                      </a:lnTo>
                      <a:lnTo>
                        <a:pt x="237" y="35176"/>
                      </a:lnTo>
                      <a:lnTo>
                        <a:pt x="514" y="35492"/>
                      </a:lnTo>
                      <a:lnTo>
                        <a:pt x="829" y="35729"/>
                      </a:lnTo>
                      <a:lnTo>
                        <a:pt x="987" y="35808"/>
                      </a:lnTo>
                      <a:lnTo>
                        <a:pt x="1145" y="35887"/>
                      </a:lnTo>
                      <a:lnTo>
                        <a:pt x="1619" y="36005"/>
                      </a:lnTo>
                      <a:lnTo>
                        <a:pt x="2014" y="36045"/>
                      </a:lnTo>
                      <a:lnTo>
                        <a:pt x="2369" y="36084"/>
                      </a:lnTo>
                      <a:lnTo>
                        <a:pt x="2645" y="36124"/>
                      </a:lnTo>
                      <a:lnTo>
                        <a:pt x="3119" y="36084"/>
                      </a:lnTo>
                      <a:lnTo>
                        <a:pt x="3475" y="36005"/>
                      </a:lnTo>
                      <a:lnTo>
                        <a:pt x="3751" y="35926"/>
                      </a:lnTo>
                      <a:lnTo>
                        <a:pt x="4027" y="35887"/>
                      </a:lnTo>
                      <a:lnTo>
                        <a:pt x="4343" y="35887"/>
                      </a:lnTo>
                      <a:lnTo>
                        <a:pt x="4738" y="35926"/>
                      </a:lnTo>
                      <a:lnTo>
                        <a:pt x="5093" y="36045"/>
                      </a:lnTo>
                      <a:lnTo>
                        <a:pt x="5409" y="36124"/>
                      </a:lnTo>
                      <a:lnTo>
                        <a:pt x="5843" y="36321"/>
                      </a:lnTo>
                      <a:lnTo>
                        <a:pt x="6357" y="36558"/>
                      </a:lnTo>
                      <a:lnTo>
                        <a:pt x="6672" y="36676"/>
                      </a:lnTo>
                      <a:lnTo>
                        <a:pt x="7146" y="36795"/>
                      </a:lnTo>
                      <a:lnTo>
                        <a:pt x="7422" y="36834"/>
                      </a:lnTo>
                      <a:lnTo>
                        <a:pt x="7659" y="36755"/>
                      </a:lnTo>
                      <a:lnTo>
                        <a:pt x="7857" y="36637"/>
                      </a:lnTo>
                      <a:lnTo>
                        <a:pt x="8015" y="36479"/>
                      </a:lnTo>
                      <a:lnTo>
                        <a:pt x="8173" y="36242"/>
                      </a:lnTo>
                      <a:lnTo>
                        <a:pt x="8291" y="35966"/>
                      </a:lnTo>
                      <a:lnTo>
                        <a:pt x="8409" y="35650"/>
                      </a:lnTo>
                      <a:lnTo>
                        <a:pt x="8488" y="35334"/>
                      </a:lnTo>
                      <a:lnTo>
                        <a:pt x="8528" y="34979"/>
                      </a:lnTo>
                      <a:lnTo>
                        <a:pt x="8646" y="34663"/>
                      </a:lnTo>
                      <a:lnTo>
                        <a:pt x="8804" y="34268"/>
                      </a:lnTo>
                      <a:lnTo>
                        <a:pt x="9002" y="33834"/>
                      </a:lnTo>
                      <a:lnTo>
                        <a:pt x="9712" y="32649"/>
                      </a:lnTo>
                      <a:lnTo>
                        <a:pt x="10897" y="30833"/>
                      </a:lnTo>
                      <a:lnTo>
                        <a:pt x="12318" y="29017"/>
                      </a:lnTo>
                      <a:lnTo>
                        <a:pt x="13660" y="27162"/>
                      </a:lnTo>
                      <a:lnTo>
                        <a:pt x="15002" y="25267"/>
                      </a:lnTo>
                      <a:lnTo>
                        <a:pt x="16305" y="23332"/>
                      </a:lnTo>
                      <a:lnTo>
                        <a:pt x="17529" y="21398"/>
                      </a:lnTo>
                      <a:lnTo>
                        <a:pt x="18753" y="19424"/>
                      </a:lnTo>
                      <a:lnTo>
                        <a:pt x="19898" y="17411"/>
                      </a:lnTo>
                      <a:lnTo>
                        <a:pt x="21003" y="15397"/>
                      </a:lnTo>
                      <a:lnTo>
                        <a:pt x="23688" y="14015"/>
                      </a:lnTo>
                      <a:lnTo>
                        <a:pt x="25899" y="12831"/>
                      </a:lnTo>
                      <a:lnTo>
                        <a:pt x="27675" y="11844"/>
                      </a:lnTo>
                      <a:lnTo>
                        <a:pt x="29136" y="10936"/>
                      </a:lnTo>
                      <a:lnTo>
                        <a:pt x="30320" y="10146"/>
                      </a:lnTo>
                      <a:lnTo>
                        <a:pt x="31426" y="9317"/>
                      </a:lnTo>
                      <a:lnTo>
                        <a:pt x="32413" y="8488"/>
                      </a:lnTo>
                      <a:lnTo>
                        <a:pt x="33479" y="7580"/>
                      </a:lnTo>
                      <a:lnTo>
                        <a:pt x="33992" y="7028"/>
                      </a:lnTo>
                      <a:lnTo>
                        <a:pt x="34466" y="6475"/>
                      </a:lnTo>
                      <a:lnTo>
                        <a:pt x="34703" y="6159"/>
                      </a:lnTo>
                      <a:lnTo>
                        <a:pt x="34860" y="5843"/>
                      </a:lnTo>
                      <a:lnTo>
                        <a:pt x="35018" y="5527"/>
                      </a:lnTo>
                      <a:lnTo>
                        <a:pt x="35176" y="5211"/>
                      </a:lnTo>
                      <a:lnTo>
                        <a:pt x="35255" y="4896"/>
                      </a:lnTo>
                      <a:lnTo>
                        <a:pt x="35334" y="4540"/>
                      </a:lnTo>
                      <a:lnTo>
                        <a:pt x="35334" y="4185"/>
                      </a:lnTo>
                      <a:lnTo>
                        <a:pt x="35334" y="3869"/>
                      </a:lnTo>
                      <a:lnTo>
                        <a:pt x="35255" y="3514"/>
                      </a:lnTo>
                      <a:lnTo>
                        <a:pt x="35176" y="3159"/>
                      </a:lnTo>
                      <a:lnTo>
                        <a:pt x="35018" y="2843"/>
                      </a:lnTo>
                      <a:lnTo>
                        <a:pt x="34781" y="2487"/>
                      </a:lnTo>
                      <a:lnTo>
                        <a:pt x="34387" y="1974"/>
                      </a:lnTo>
                      <a:lnTo>
                        <a:pt x="33952" y="1540"/>
                      </a:lnTo>
                      <a:lnTo>
                        <a:pt x="33439" y="1145"/>
                      </a:lnTo>
                      <a:lnTo>
                        <a:pt x="32926" y="829"/>
                      </a:lnTo>
                      <a:lnTo>
                        <a:pt x="32373" y="553"/>
                      </a:lnTo>
                      <a:lnTo>
                        <a:pt x="31821" y="316"/>
                      </a:lnTo>
                      <a:lnTo>
                        <a:pt x="31228" y="158"/>
                      </a:lnTo>
                      <a:lnTo>
                        <a:pt x="30636" y="79"/>
                      </a:lnTo>
                      <a:lnTo>
                        <a:pt x="30083"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5141425" y="3154575"/>
                  <a:ext cx="883375" cy="920875"/>
                </a:xfrm>
                <a:custGeom>
                  <a:rect b="b" l="l" r="r" t="t"/>
                  <a:pathLst>
                    <a:path extrusionOk="0" fill="none" h="36835" w="35335">
                      <a:moveTo>
                        <a:pt x="34781" y="2487"/>
                      </a:moveTo>
                      <a:lnTo>
                        <a:pt x="34781" y="2487"/>
                      </a:lnTo>
                      <a:lnTo>
                        <a:pt x="34387" y="1974"/>
                      </a:lnTo>
                      <a:lnTo>
                        <a:pt x="33952" y="1540"/>
                      </a:lnTo>
                      <a:lnTo>
                        <a:pt x="33439" y="1145"/>
                      </a:lnTo>
                      <a:lnTo>
                        <a:pt x="32926" y="829"/>
                      </a:lnTo>
                      <a:lnTo>
                        <a:pt x="32373" y="553"/>
                      </a:lnTo>
                      <a:lnTo>
                        <a:pt x="31821" y="316"/>
                      </a:lnTo>
                      <a:lnTo>
                        <a:pt x="31228" y="158"/>
                      </a:lnTo>
                      <a:lnTo>
                        <a:pt x="30636" y="79"/>
                      </a:lnTo>
                      <a:lnTo>
                        <a:pt x="30083" y="0"/>
                      </a:lnTo>
                      <a:lnTo>
                        <a:pt x="29491" y="0"/>
                      </a:lnTo>
                      <a:lnTo>
                        <a:pt x="28978" y="40"/>
                      </a:lnTo>
                      <a:lnTo>
                        <a:pt x="28465" y="119"/>
                      </a:lnTo>
                      <a:lnTo>
                        <a:pt x="27991" y="237"/>
                      </a:lnTo>
                      <a:lnTo>
                        <a:pt x="27557" y="395"/>
                      </a:lnTo>
                      <a:lnTo>
                        <a:pt x="27201" y="592"/>
                      </a:lnTo>
                      <a:lnTo>
                        <a:pt x="26886" y="829"/>
                      </a:lnTo>
                      <a:lnTo>
                        <a:pt x="26886" y="829"/>
                      </a:lnTo>
                      <a:lnTo>
                        <a:pt x="24714" y="2843"/>
                      </a:lnTo>
                      <a:lnTo>
                        <a:pt x="22109" y="5251"/>
                      </a:lnTo>
                      <a:lnTo>
                        <a:pt x="20727" y="6514"/>
                      </a:lnTo>
                      <a:lnTo>
                        <a:pt x="19424" y="7817"/>
                      </a:lnTo>
                      <a:lnTo>
                        <a:pt x="18200" y="9080"/>
                      </a:lnTo>
                      <a:lnTo>
                        <a:pt x="17055" y="10304"/>
                      </a:lnTo>
                      <a:lnTo>
                        <a:pt x="17055" y="10304"/>
                      </a:lnTo>
                      <a:lnTo>
                        <a:pt x="16740" y="10699"/>
                      </a:lnTo>
                      <a:lnTo>
                        <a:pt x="16424" y="11173"/>
                      </a:lnTo>
                      <a:lnTo>
                        <a:pt x="15713" y="12160"/>
                      </a:lnTo>
                      <a:lnTo>
                        <a:pt x="15042" y="13305"/>
                      </a:lnTo>
                      <a:lnTo>
                        <a:pt x="14331" y="14608"/>
                      </a:lnTo>
                      <a:lnTo>
                        <a:pt x="13621" y="15950"/>
                      </a:lnTo>
                      <a:lnTo>
                        <a:pt x="12910" y="17411"/>
                      </a:lnTo>
                      <a:lnTo>
                        <a:pt x="12239" y="18911"/>
                      </a:lnTo>
                      <a:lnTo>
                        <a:pt x="11568" y="20450"/>
                      </a:lnTo>
                      <a:lnTo>
                        <a:pt x="10265" y="23490"/>
                      </a:lnTo>
                      <a:lnTo>
                        <a:pt x="9120" y="26333"/>
                      </a:lnTo>
                      <a:lnTo>
                        <a:pt x="7422" y="30715"/>
                      </a:lnTo>
                      <a:lnTo>
                        <a:pt x="7422" y="30715"/>
                      </a:lnTo>
                      <a:lnTo>
                        <a:pt x="7265" y="31070"/>
                      </a:lnTo>
                      <a:lnTo>
                        <a:pt x="7067" y="31426"/>
                      </a:lnTo>
                      <a:lnTo>
                        <a:pt x="6791" y="31781"/>
                      </a:lnTo>
                      <a:lnTo>
                        <a:pt x="6514" y="32097"/>
                      </a:lnTo>
                      <a:lnTo>
                        <a:pt x="6159" y="32413"/>
                      </a:lnTo>
                      <a:lnTo>
                        <a:pt x="5764" y="32728"/>
                      </a:lnTo>
                      <a:lnTo>
                        <a:pt x="5330" y="33005"/>
                      </a:lnTo>
                      <a:lnTo>
                        <a:pt x="4896" y="33281"/>
                      </a:lnTo>
                      <a:lnTo>
                        <a:pt x="4422" y="33518"/>
                      </a:lnTo>
                      <a:lnTo>
                        <a:pt x="3909" y="33715"/>
                      </a:lnTo>
                      <a:lnTo>
                        <a:pt x="3396" y="33913"/>
                      </a:lnTo>
                      <a:lnTo>
                        <a:pt x="2843" y="34031"/>
                      </a:lnTo>
                      <a:lnTo>
                        <a:pt x="2290" y="34150"/>
                      </a:lnTo>
                      <a:lnTo>
                        <a:pt x="1737" y="34189"/>
                      </a:lnTo>
                      <a:lnTo>
                        <a:pt x="1185" y="34229"/>
                      </a:lnTo>
                      <a:lnTo>
                        <a:pt x="632" y="34189"/>
                      </a:lnTo>
                      <a:lnTo>
                        <a:pt x="632" y="34189"/>
                      </a:lnTo>
                      <a:lnTo>
                        <a:pt x="435" y="34150"/>
                      </a:lnTo>
                      <a:lnTo>
                        <a:pt x="237" y="34189"/>
                      </a:lnTo>
                      <a:lnTo>
                        <a:pt x="119" y="34268"/>
                      </a:lnTo>
                      <a:lnTo>
                        <a:pt x="40" y="34347"/>
                      </a:lnTo>
                      <a:lnTo>
                        <a:pt x="0" y="34466"/>
                      </a:lnTo>
                      <a:lnTo>
                        <a:pt x="0" y="34584"/>
                      </a:lnTo>
                      <a:lnTo>
                        <a:pt x="0" y="34742"/>
                      </a:lnTo>
                      <a:lnTo>
                        <a:pt x="40" y="34900"/>
                      </a:lnTo>
                      <a:lnTo>
                        <a:pt x="237" y="35176"/>
                      </a:lnTo>
                      <a:lnTo>
                        <a:pt x="514" y="35492"/>
                      </a:lnTo>
                      <a:lnTo>
                        <a:pt x="829" y="35729"/>
                      </a:lnTo>
                      <a:lnTo>
                        <a:pt x="987" y="35808"/>
                      </a:lnTo>
                      <a:lnTo>
                        <a:pt x="1145" y="35887"/>
                      </a:lnTo>
                      <a:lnTo>
                        <a:pt x="1145" y="35887"/>
                      </a:lnTo>
                      <a:lnTo>
                        <a:pt x="1619" y="36005"/>
                      </a:lnTo>
                      <a:lnTo>
                        <a:pt x="2014" y="36045"/>
                      </a:lnTo>
                      <a:lnTo>
                        <a:pt x="2369" y="36084"/>
                      </a:lnTo>
                      <a:lnTo>
                        <a:pt x="2645" y="36124"/>
                      </a:lnTo>
                      <a:lnTo>
                        <a:pt x="3119" y="36084"/>
                      </a:lnTo>
                      <a:lnTo>
                        <a:pt x="3475" y="36005"/>
                      </a:lnTo>
                      <a:lnTo>
                        <a:pt x="3475" y="36005"/>
                      </a:lnTo>
                      <a:lnTo>
                        <a:pt x="3751" y="35926"/>
                      </a:lnTo>
                      <a:lnTo>
                        <a:pt x="4027" y="35887"/>
                      </a:lnTo>
                      <a:lnTo>
                        <a:pt x="4343" y="35887"/>
                      </a:lnTo>
                      <a:lnTo>
                        <a:pt x="4738" y="35926"/>
                      </a:lnTo>
                      <a:lnTo>
                        <a:pt x="4738" y="35926"/>
                      </a:lnTo>
                      <a:lnTo>
                        <a:pt x="5093" y="36045"/>
                      </a:lnTo>
                      <a:lnTo>
                        <a:pt x="5409" y="36124"/>
                      </a:lnTo>
                      <a:lnTo>
                        <a:pt x="5843" y="36321"/>
                      </a:lnTo>
                      <a:lnTo>
                        <a:pt x="6357" y="36558"/>
                      </a:lnTo>
                      <a:lnTo>
                        <a:pt x="6672" y="36676"/>
                      </a:lnTo>
                      <a:lnTo>
                        <a:pt x="7146" y="36795"/>
                      </a:lnTo>
                      <a:lnTo>
                        <a:pt x="7146" y="36795"/>
                      </a:lnTo>
                      <a:lnTo>
                        <a:pt x="7422" y="36834"/>
                      </a:lnTo>
                      <a:lnTo>
                        <a:pt x="7659" y="36755"/>
                      </a:lnTo>
                      <a:lnTo>
                        <a:pt x="7857" y="36637"/>
                      </a:lnTo>
                      <a:lnTo>
                        <a:pt x="8015" y="36479"/>
                      </a:lnTo>
                      <a:lnTo>
                        <a:pt x="8173" y="36242"/>
                      </a:lnTo>
                      <a:lnTo>
                        <a:pt x="8291" y="35966"/>
                      </a:lnTo>
                      <a:lnTo>
                        <a:pt x="8409" y="35650"/>
                      </a:lnTo>
                      <a:lnTo>
                        <a:pt x="8488" y="35334"/>
                      </a:lnTo>
                      <a:lnTo>
                        <a:pt x="8488" y="35334"/>
                      </a:lnTo>
                      <a:lnTo>
                        <a:pt x="8528" y="34979"/>
                      </a:lnTo>
                      <a:lnTo>
                        <a:pt x="8646" y="34663"/>
                      </a:lnTo>
                      <a:lnTo>
                        <a:pt x="8804" y="34268"/>
                      </a:lnTo>
                      <a:lnTo>
                        <a:pt x="9002" y="33834"/>
                      </a:lnTo>
                      <a:lnTo>
                        <a:pt x="9712" y="32649"/>
                      </a:lnTo>
                      <a:lnTo>
                        <a:pt x="10897" y="30833"/>
                      </a:lnTo>
                      <a:lnTo>
                        <a:pt x="10897" y="30833"/>
                      </a:lnTo>
                      <a:lnTo>
                        <a:pt x="12318" y="29017"/>
                      </a:lnTo>
                      <a:lnTo>
                        <a:pt x="13660" y="27162"/>
                      </a:lnTo>
                      <a:lnTo>
                        <a:pt x="15002" y="25267"/>
                      </a:lnTo>
                      <a:lnTo>
                        <a:pt x="16305" y="23332"/>
                      </a:lnTo>
                      <a:lnTo>
                        <a:pt x="17529" y="21398"/>
                      </a:lnTo>
                      <a:lnTo>
                        <a:pt x="18753" y="19424"/>
                      </a:lnTo>
                      <a:lnTo>
                        <a:pt x="19898" y="17411"/>
                      </a:lnTo>
                      <a:lnTo>
                        <a:pt x="21003" y="15397"/>
                      </a:lnTo>
                      <a:lnTo>
                        <a:pt x="21003" y="15397"/>
                      </a:lnTo>
                      <a:lnTo>
                        <a:pt x="23688" y="14015"/>
                      </a:lnTo>
                      <a:lnTo>
                        <a:pt x="25899" y="12831"/>
                      </a:lnTo>
                      <a:lnTo>
                        <a:pt x="27675" y="11844"/>
                      </a:lnTo>
                      <a:lnTo>
                        <a:pt x="29136" y="10936"/>
                      </a:lnTo>
                      <a:lnTo>
                        <a:pt x="30320" y="10146"/>
                      </a:lnTo>
                      <a:lnTo>
                        <a:pt x="31426" y="9317"/>
                      </a:lnTo>
                      <a:lnTo>
                        <a:pt x="32413" y="8488"/>
                      </a:lnTo>
                      <a:lnTo>
                        <a:pt x="33479" y="7580"/>
                      </a:lnTo>
                      <a:lnTo>
                        <a:pt x="33479" y="7580"/>
                      </a:lnTo>
                      <a:lnTo>
                        <a:pt x="33992" y="7028"/>
                      </a:lnTo>
                      <a:lnTo>
                        <a:pt x="34466" y="6475"/>
                      </a:lnTo>
                      <a:lnTo>
                        <a:pt x="34703" y="6159"/>
                      </a:lnTo>
                      <a:lnTo>
                        <a:pt x="34860" y="5843"/>
                      </a:lnTo>
                      <a:lnTo>
                        <a:pt x="35018" y="5527"/>
                      </a:lnTo>
                      <a:lnTo>
                        <a:pt x="35176" y="5211"/>
                      </a:lnTo>
                      <a:lnTo>
                        <a:pt x="35255" y="4896"/>
                      </a:lnTo>
                      <a:lnTo>
                        <a:pt x="35334" y="4540"/>
                      </a:lnTo>
                      <a:lnTo>
                        <a:pt x="35334" y="4185"/>
                      </a:lnTo>
                      <a:lnTo>
                        <a:pt x="35334" y="3869"/>
                      </a:lnTo>
                      <a:lnTo>
                        <a:pt x="35255" y="3514"/>
                      </a:lnTo>
                      <a:lnTo>
                        <a:pt x="35176" y="3159"/>
                      </a:lnTo>
                      <a:lnTo>
                        <a:pt x="35018" y="2843"/>
                      </a:lnTo>
                      <a:lnTo>
                        <a:pt x="34781" y="248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5993175" y="3195025"/>
                  <a:ext cx="16800" cy="19775"/>
                </a:xfrm>
                <a:custGeom>
                  <a:rect b="b" l="l" r="r" t="t"/>
                  <a:pathLst>
                    <a:path extrusionOk="0" h="791" w="672">
                      <a:moveTo>
                        <a:pt x="1" y="1"/>
                      </a:moveTo>
                      <a:lnTo>
                        <a:pt x="1" y="1"/>
                      </a:lnTo>
                      <a:lnTo>
                        <a:pt x="1" y="1"/>
                      </a:lnTo>
                      <a:lnTo>
                        <a:pt x="1" y="1"/>
                      </a:lnTo>
                      <a:lnTo>
                        <a:pt x="356" y="356"/>
                      </a:lnTo>
                      <a:lnTo>
                        <a:pt x="672" y="790"/>
                      </a:lnTo>
                      <a:lnTo>
                        <a:pt x="672" y="790"/>
                      </a:lnTo>
                      <a:lnTo>
                        <a:pt x="356" y="356"/>
                      </a:lnTo>
                      <a:lnTo>
                        <a:pt x="1" y="1"/>
                      </a:lnTo>
                      <a:close/>
                    </a:path>
                  </a:pathLst>
                </a:custGeom>
                <a:solidFill>
                  <a:srgbClr val="829E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5993175" y="3195025"/>
                  <a:ext cx="16800" cy="19775"/>
                </a:xfrm>
                <a:custGeom>
                  <a:rect b="b" l="l" r="r" t="t"/>
                  <a:pathLst>
                    <a:path extrusionOk="0" fill="none" h="791" w="672">
                      <a:moveTo>
                        <a:pt x="1" y="1"/>
                      </a:moveTo>
                      <a:lnTo>
                        <a:pt x="1" y="1"/>
                      </a:lnTo>
                      <a:lnTo>
                        <a:pt x="1" y="1"/>
                      </a:lnTo>
                      <a:lnTo>
                        <a:pt x="1" y="1"/>
                      </a:lnTo>
                      <a:lnTo>
                        <a:pt x="356" y="356"/>
                      </a:lnTo>
                      <a:lnTo>
                        <a:pt x="672" y="790"/>
                      </a:lnTo>
                      <a:lnTo>
                        <a:pt x="672" y="790"/>
                      </a:lnTo>
                      <a:lnTo>
                        <a:pt x="356" y="356"/>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5674400" y="3195025"/>
                  <a:ext cx="350400" cy="339550"/>
                </a:xfrm>
                <a:custGeom>
                  <a:rect b="b" l="l" r="r" t="t"/>
                  <a:pathLst>
                    <a:path extrusionOk="0" h="13582" w="14016">
                      <a:moveTo>
                        <a:pt x="12752" y="1"/>
                      </a:moveTo>
                      <a:lnTo>
                        <a:pt x="12160" y="317"/>
                      </a:lnTo>
                      <a:lnTo>
                        <a:pt x="11567" y="633"/>
                      </a:lnTo>
                      <a:lnTo>
                        <a:pt x="11015" y="1027"/>
                      </a:lnTo>
                      <a:lnTo>
                        <a:pt x="10502" y="1462"/>
                      </a:lnTo>
                      <a:lnTo>
                        <a:pt x="5882" y="5725"/>
                      </a:lnTo>
                      <a:lnTo>
                        <a:pt x="3593" y="7857"/>
                      </a:lnTo>
                      <a:lnTo>
                        <a:pt x="1974" y="9436"/>
                      </a:lnTo>
                      <a:lnTo>
                        <a:pt x="1540" y="9871"/>
                      </a:lnTo>
                      <a:lnTo>
                        <a:pt x="1184" y="10344"/>
                      </a:lnTo>
                      <a:lnTo>
                        <a:pt x="869" y="10818"/>
                      </a:lnTo>
                      <a:lnTo>
                        <a:pt x="592" y="11331"/>
                      </a:lnTo>
                      <a:lnTo>
                        <a:pt x="395" y="11884"/>
                      </a:lnTo>
                      <a:lnTo>
                        <a:pt x="197" y="12437"/>
                      </a:lnTo>
                      <a:lnTo>
                        <a:pt x="79" y="12990"/>
                      </a:lnTo>
                      <a:lnTo>
                        <a:pt x="0" y="13582"/>
                      </a:lnTo>
                      <a:lnTo>
                        <a:pt x="2606" y="12239"/>
                      </a:lnTo>
                      <a:lnTo>
                        <a:pt x="4738" y="11134"/>
                      </a:lnTo>
                      <a:lnTo>
                        <a:pt x="6475" y="10147"/>
                      </a:lnTo>
                      <a:lnTo>
                        <a:pt x="7896" y="9278"/>
                      </a:lnTo>
                      <a:lnTo>
                        <a:pt x="9080" y="8449"/>
                      </a:lnTo>
                      <a:lnTo>
                        <a:pt x="10107" y="7660"/>
                      </a:lnTo>
                      <a:lnTo>
                        <a:pt x="11133" y="6831"/>
                      </a:lnTo>
                      <a:lnTo>
                        <a:pt x="12120" y="5923"/>
                      </a:lnTo>
                      <a:lnTo>
                        <a:pt x="12673" y="5410"/>
                      </a:lnTo>
                      <a:lnTo>
                        <a:pt x="13147" y="4857"/>
                      </a:lnTo>
                      <a:lnTo>
                        <a:pt x="13384" y="4541"/>
                      </a:lnTo>
                      <a:lnTo>
                        <a:pt x="13541" y="4225"/>
                      </a:lnTo>
                      <a:lnTo>
                        <a:pt x="13699" y="3909"/>
                      </a:lnTo>
                      <a:lnTo>
                        <a:pt x="13857" y="3593"/>
                      </a:lnTo>
                      <a:lnTo>
                        <a:pt x="13936" y="3278"/>
                      </a:lnTo>
                      <a:lnTo>
                        <a:pt x="14015" y="2922"/>
                      </a:lnTo>
                      <a:lnTo>
                        <a:pt x="14015" y="2606"/>
                      </a:lnTo>
                      <a:lnTo>
                        <a:pt x="14015" y="2251"/>
                      </a:lnTo>
                      <a:lnTo>
                        <a:pt x="13976" y="1896"/>
                      </a:lnTo>
                      <a:lnTo>
                        <a:pt x="13857" y="1580"/>
                      </a:lnTo>
                      <a:lnTo>
                        <a:pt x="13699" y="1225"/>
                      </a:lnTo>
                      <a:lnTo>
                        <a:pt x="13502" y="869"/>
                      </a:lnTo>
                      <a:lnTo>
                        <a:pt x="13462" y="869"/>
                      </a:lnTo>
                      <a:lnTo>
                        <a:pt x="13423" y="790"/>
                      </a:lnTo>
                      <a:lnTo>
                        <a:pt x="13107" y="356"/>
                      </a:lnTo>
                      <a:lnTo>
                        <a:pt x="12752" y="1"/>
                      </a:lnTo>
                      <a:close/>
                    </a:path>
                  </a:pathLst>
                </a:custGeom>
                <a:solidFill>
                  <a:srgbClr val="663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5674400" y="3195025"/>
                  <a:ext cx="350400" cy="339550"/>
                </a:xfrm>
                <a:custGeom>
                  <a:rect b="b" l="l" r="r" t="t"/>
                  <a:pathLst>
                    <a:path extrusionOk="0" fill="none" h="13582" w="14016">
                      <a:moveTo>
                        <a:pt x="12752" y="1"/>
                      </a:moveTo>
                      <a:lnTo>
                        <a:pt x="12752" y="1"/>
                      </a:lnTo>
                      <a:lnTo>
                        <a:pt x="12160" y="317"/>
                      </a:lnTo>
                      <a:lnTo>
                        <a:pt x="11567" y="633"/>
                      </a:lnTo>
                      <a:lnTo>
                        <a:pt x="11015" y="1027"/>
                      </a:lnTo>
                      <a:lnTo>
                        <a:pt x="10502" y="1462"/>
                      </a:lnTo>
                      <a:lnTo>
                        <a:pt x="10502" y="1462"/>
                      </a:lnTo>
                      <a:lnTo>
                        <a:pt x="5882" y="5725"/>
                      </a:lnTo>
                      <a:lnTo>
                        <a:pt x="3593" y="7857"/>
                      </a:lnTo>
                      <a:lnTo>
                        <a:pt x="1974" y="9436"/>
                      </a:lnTo>
                      <a:lnTo>
                        <a:pt x="1974" y="9436"/>
                      </a:lnTo>
                      <a:lnTo>
                        <a:pt x="1540" y="9871"/>
                      </a:lnTo>
                      <a:lnTo>
                        <a:pt x="1184" y="10344"/>
                      </a:lnTo>
                      <a:lnTo>
                        <a:pt x="869" y="10818"/>
                      </a:lnTo>
                      <a:lnTo>
                        <a:pt x="592" y="11331"/>
                      </a:lnTo>
                      <a:lnTo>
                        <a:pt x="395" y="11884"/>
                      </a:lnTo>
                      <a:lnTo>
                        <a:pt x="197" y="12437"/>
                      </a:lnTo>
                      <a:lnTo>
                        <a:pt x="79" y="12990"/>
                      </a:lnTo>
                      <a:lnTo>
                        <a:pt x="0" y="13582"/>
                      </a:lnTo>
                      <a:lnTo>
                        <a:pt x="0" y="13582"/>
                      </a:lnTo>
                      <a:lnTo>
                        <a:pt x="2606" y="12239"/>
                      </a:lnTo>
                      <a:lnTo>
                        <a:pt x="4738" y="11134"/>
                      </a:lnTo>
                      <a:lnTo>
                        <a:pt x="6475" y="10147"/>
                      </a:lnTo>
                      <a:lnTo>
                        <a:pt x="7896" y="9278"/>
                      </a:lnTo>
                      <a:lnTo>
                        <a:pt x="9080" y="8449"/>
                      </a:lnTo>
                      <a:lnTo>
                        <a:pt x="10107" y="7660"/>
                      </a:lnTo>
                      <a:lnTo>
                        <a:pt x="11133" y="6831"/>
                      </a:lnTo>
                      <a:lnTo>
                        <a:pt x="12120" y="5923"/>
                      </a:lnTo>
                      <a:lnTo>
                        <a:pt x="12120" y="5923"/>
                      </a:lnTo>
                      <a:lnTo>
                        <a:pt x="12673" y="5410"/>
                      </a:lnTo>
                      <a:lnTo>
                        <a:pt x="13147" y="4857"/>
                      </a:lnTo>
                      <a:lnTo>
                        <a:pt x="13384" y="4541"/>
                      </a:lnTo>
                      <a:lnTo>
                        <a:pt x="13541" y="4225"/>
                      </a:lnTo>
                      <a:lnTo>
                        <a:pt x="13699" y="3909"/>
                      </a:lnTo>
                      <a:lnTo>
                        <a:pt x="13857" y="3593"/>
                      </a:lnTo>
                      <a:lnTo>
                        <a:pt x="13936" y="3278"/>
                      </a:lnTo>
                      <a:lnTo>
                        <a:pt x="14015" y="2922"/>
                      </a:lnTo>
                      <a:lnTo>
                        <a:pt x="14015" y="2606"/>
                      </a:lnTo>
                      <a:lnTo>
                        <a:pt x="14015" y="2251"/>
                      </a:lnTo>
                      <a:lnTo>
                        <a:pt x="13976" y="1896"/>
                      </a:lnTo>
                      <a:lnTo>
                        <a:pt x="13857" y="1580"/>
                      </a:lnTo>
                      <a:lnTo>
                        <a:pt x="13699" y="1225"/>
                      </a:lnTo>
                      <a:lnTo>
                        <a:pt x="13502" y="869"/>
                      </a:lnTo>
                      <a:lnTo>
                        <a:pt x="13502" y="869"/>
                      </a:lnTo>
                      <a:lnTo>
                        <a:pt x="13462" y="869"/>
                      </a:lnTo>
                      <a:lnTo>
                        <a:pt x="13462" y="869"/>
                      </a:lnTo>
                      <a:lnTo>
                        <a:pt x="13462" y="869"/>
                      </a:lnTo>
                      <a:lnTo>
                        <a:pt x="13423" y="790"/>
                      </a:lnTo>
                      <a:lnTo>
                        <a:pt x="13423" y="790"/>
                      </a:lnTo>
                      <a:lnTo>
                        <a:pt x="13107" y="356"/>
                      </a:lnTo>
                      <a:lnTo>
                        <a:pt x="1275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6083975" y="2350175"/>
                  <a:ext cx="178675" cy="261575"/>
                </a:xfrm>
                <a:custGeom>
                  <a:rect b="b" l="l" r="r" t="t"/>
                  <a:pathLst>
                    <a:path extrusionOk="0" h="10463" w="7147">
                      <a:moveTo>
                        <a:pt x="6554" y="1"/>
                      </a:moveTo>
                      <a:lnTo>
                        <a:pt x="2843" y="3159"/>
                      </a:lnTo>
                      <a:lnTo>
                        <a:pt x="2962" y="3712"/>
                      </a:lnTo>
                      <a:lnTo>
                        <a:pt x="3041" y="4304"/>
                      </a:lnTo>
                      <a:lnTo>
                        <a:pt x="3001" y="4817"/>
                      </a:lnTo>
                      <a:lnTo>
                        <a:pt x="2962" y="5094"/>
                      </a:lnTo>
                      <a:lnTo>
                        <a:pt x="2922" y="5330"/>
                      </a:lnTo>
                      <a:lnTo>
                        <a:pt x="2804" y="5567"/>
                      </a:lnTo>
                      <a:lnTo>
                        <a:pt x="2686" y="5804"/>
                      </a:lnTo>
                      <a:lnTo>
                        <a:pt x="2528" y="6041"/>
                      </a:lnTo>
                      <a:lnTo>
                        <a:pt x="2330" y="6199"/>
                      </a:lnTo>
                      <a:lnTo>
                        <a:pt x="2093" y="6396"/>
                      </a:lnTo>
                      <a:lnTo>
                        <a:pt x="1817" y="6554"/>
                      </a:lnTo>
                      <a:lnTo>
                        <a:pt x="1462" y="6673"/>
                      </a:lnTo>
                      <a:lnTo>
                        <a:pt x="1106" y="6791"/>
                      </a:lnTo>
                      <a:lnTo>
                        <a:pt x="1027" y="6831"/>
                      </a:lnTo>
                      <a:lnTo>
                        <a:pt x="791" y="6989"/>
                      </a:lnTo>
                      <a:lnTo>
                        <a:pt x="554" y="7304"/>
                      </a:lnTo>
                      <a:lnTo>
                        <a:pt x="396" y="7462"/>
                      </a:lnTo>
                      <a:lnTo>
                        <a:pt x="277" y="7660"/>
                      </a:lnTo>
                      <a:lnTo>
                        <a:pt x="159" y="7936"/>
                      </a:lnTo>
                      <a:lnTo>
                        <a:pt x="80" y="8173"/>
                      </a:lnTo>
                      <a:lnTo>
                        <a:pt x="1" y="8489"/>
                      </a:lnTo>
                      <a:lnTo>
                        <a:pt x="1" y="8844"/>
                      </a:lnTo>
                      <a:lnTo>
                        <a:pt x="1" y="9199"/>
                      </a:lnTo>
                      <a:lnTo>
                        <a:pt x="119" y="9594"/>
                      </a:lnTo>
                      <a:lnTo>
                        <a:pt x="238" y="10028"/>
                      </a:lnTo>
                      <a:lnTo>
                        <a:pt x="475" y="10463"/>
                      </a:lnTo>
                      <a:lnTo>
                        <a:pt x="1185" y="9831"/>
                      </a:lnTo>
                      <a:lnTo>
                        <a:pt x="1935" y="9239"/>
                      </a:lnTo>
                      <a:lnTo>
                        <a:pt x="2725" y="8686"/>
                      </a:lnTo>
                      <a:lnTo>
                        <a:pt x="3554" y="8173"/>
                      </a:lnTo>
                      <a:lnTo>
                        <a:pt x="4423" y="7739"/>
                      </a:lnTo>
                      <a:lnTo>
                        <a:pt x="5291" y="7383"/>
                      </a:lnTo>
                      <a:lnTo>
                        <a:pt x="6199" y="7067"/>
                      </a:lnTo>
                      <a:lnTo>
                        <a:pt x="7147" y="6791"/>
                      </a:lnTo>
                      <a:lnTo>
                        <a:pt x="6910" y="6515"/>
                      </a:lnTo>
                      <a:lnTo>
                        <a:pt x="6712" y="6199"/>
                      </a:lnTo>
                      <a:lnTo>
                        <a:pt x="6554" y="5844"/>
                      </a:lnTo>
                      <a:lnTo>
                        <a:pt x="6397" y="5449"/>
                      </a:lnTo>
                      <a:lnTo>
                        <a:pt x="6318" y="5015"/>
                      </a:lnTo>
                      <a:lnTo>
                        <a:pt x="6239" y="4580"/>
                      </a:lnTo>
                      <a:lnTo>
                        <a:pt x="6199" y="4107"/>
                      </a:lnTo>
                      <a:lnTo>
                        <a:pt x="6199" y="3633"/>
                      </a:lnTo>
                      <a:lnTo>
                        <a:pt x="6199" y="2646"/>
                      </a:lnTo>
                      <a:lnTo>
                        <a:pt x="6278" y="1698"/>
                      </a:lnTo>
                      <a:lnTo>
                        <a:pt x="6397" y="790"/>
                      </a:lnTo>
                      <a:lnTo>
                        <a:pt x="6554"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6083975" y="2350175"/>
                  <a:ext cx="178675" cy="261575"/>
                </a:xfrm>
                <a:custGeom>
                  <a:rect b="b" l="l" r="r" t="t"/>
                  <a:pathLst>
                    <a:path extrusionOk="0" fill="none" h="10463" w="7147">
                      <a:moveTo>
                        <a:pt x="6554" y="1"/>
                      </a:moveTo>
                      <a:lnTo>
                        <a:pt x="6554" y="1"/>
                      </a:lnTo>
                      <a:lnTo>
                        <a:pt x="6397" y="790"/>
                      </a:lnTo>
                      <a:lnTo>
                        <a:pt x="6278" y="1698"/>
                      </a:lnTo>
                      <a:lnTo>
                        <a:pt x="6199" y="2646"/>
                      </a:lnTo>
                      <a:lnTo>
                        <a:pt x="6199" y="3633"/>
                      </a:lnTo>
                      <a:lnTo>
                        <a:pt x="6199" y="4107"/>
                      </a:lnTo>
                      <a:lnTo>
                        <a:pt x="6239" y="4580"/>
                      </a:lnTo>
                      <a:lnTo>
                        <a:pt x="6318" y="5015"/>
                      </a:lnTo>
                      <a:lnTo>
                        <a:pt x="6397" y="5449"/>
                      </a:lnTo>
                      <a:lnTo>
                        <a:pt x="6554" y="5844"/>
                      </a:lnTo>
                      <a:lnTo>
                        <a:pt x="6712" y="6199"/>
                      </a:lnTo>
                      <a:lnTo>
                        <a:pt x="6910" y="6515"/>
                      </a:lnTo>
                      <a:lnTo>
                        <a:pt x="7147" y="6791"/>
                      </a:lnTo>
                      <a:lnTo>
                        <a:pt x="7147" y="6791"/>
                      </a:lnTo>
                      <a:lnTo>
                        <a:pt x="6199" y="7067"/>
                      </a:lnTo>
                      <a:lnTo>
                        <a:pt x="5291" y="7383"/>
                      </a:lnTo>
                      <a:lnTo>
                        <a:pt x="4423" y="7739"/>
                      </a:lnTo>
                      <a:lnTo>
                        <a:pt x="3554" y="8173"/>
                      </a:lnTo>
                      <a:lnTo>
                        <a:pt x="2725" y="8686"/>
                      </a:lnTo>
                      <a:lnTo>
                        <a:pt x="1935" y="9239"/>
                      </a:lnTo>
                      <a:lnTo>
                        <a:pt x="1185" y="9831"/>
                      </a:lnTo>
                      <a:lnTo>
                        <a:pt x="475" y="10463"/>
                      </a:lnTo>
                      <a:lnTo>
                        <a:pt x="475" y="10463"/>
                      </a:lnTo>
                      <a:lnTo>
                        <a:pt x="238" y="10028"/>
                      </a:lnTo>
                      <a:lnTo>
                        <a:pt x="119" y="9594"/>
                      </a:lnTo>
                      <a:lnTo>
                        <a:pt x="1" y="9199"/>
                      </a:lnTo>
                      <a:lnTo>
                        <a:pt x="1" y="8844"/>
                      </a:lnTo>
                      <a:lnTo>
                        <a:pt x="1" y="8489"/>
                      </a:lnTo>
                      <a:lnTo>
                        <a:pt x="80" y="8173"/>
                      </a:lnTo>
                      <a:lnTo>
                        <a:pt x="159" y="7936"/>
                      </a:lnTo>
                      <a:lnTo>
                        <a:pt x="277" y="7660"/>
                      </a:lnTo>
                      <a:lnTo>
                        <a:pt x="396" y="7462"/>
                      </a:lnTo>
                      <a:lnTo>
                        <a:pt x="554" y="7304"/>
                      </a:lnTo>
                      <a:lnTo>
                        <a:pt x="791" y="6989"/>
                      </a:lnTo>
                      <a:lnTo>
                        <a:pt x="1027" y="6831"/>
                      </a:lnTo>
                      <a:lnTo>
                        <a:pt x="1106" y="6791"/>
                      </a:lnTo>
                      <a:lnTo>
                        <a:pt x="1106" y="6791"/>
                      </a:lnTo>
                      <a:lnTo>
                        <a:pt x="1462" y="6673"/>
                      </a:lnTo>
                      <a:lnTo>
                        <a:pt x="1817" y="6554"/>
                      </a:lnTo>
                      <a:lnTo>
                        <a:pt x="2093" y="6396"/>
                      </a:lnTo>
                      <a:lnTo>
                        <a:pt x="2330" y="6199"/>
                      </a:lnTo>
                      <a:lnTo>
                        <a:pt x="2528" y="6041"/>
                      </a:lnTo>
                      <a:lnTo>
                        <a:pt x="2686" y="5804"/>
                      </a:lnTo>
                      <a:lnTo>
                        <a:pt x="2804" y="5567"/>
                      </a:lnTo>
                      <a:lnTo>
                        <a:pt x="2922" y="5330"/>
                      </a:lnTo>
                      <a:lnTo>
                        <a:pt x="2962" y="5094"/>
                      </a:lnTo>
                      <a:lnTo>
                        <a:pt x="3001" y="4817"/>
                      </a:lnTo>
                      <a:lnTo>
                        <a:pt x="3041" y="4304"/>
                      </a:lnTo>
                      <a:lnTo>
                        <a:pt x="2962" y="3712"/>
                      </a:lnTo>
                      <a:lnTo>
                        <a:pt x="2843" y="3159"/>
                      </a:lnTo>
                      <a:lnTo>
                        <a:pt x="655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6154050" y="2423225"/>
                  <a:ext cx="7925" cy="32575"/>
                </a:xfrm>
                <a:custGeom>
                  <a:rect b="b" l="l" r="r" t="t"/>
                  <a:pathLst>
                    <a:path extrusionOk="0" h="1303" w="317">
                      <a:moveTo>
                        <a:pt x="277" y="0"/>
                      </a:moveTo>
                      <a:lnTo>
                        <a:pt x="1" y="237"/>
                      </a:lnTo>
                      <a:lnTo>
                        <a:pt x="119" y="750"/>
                      </a:lnTo>
                      <a:lnTo>
                        <a:pt x="198" y="1303"/>
                      </a:lnTo>
                      <a:lnTo>
                        <a:pt x="159" y="790"/>
                      </a:lnTo>
                      <a:lnTo>
                        <a:pt x="40" y="237"/>
                      </a:lnTo>
                      <a:lnTo>
                        <a:pt x="317"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6154050" y="2423225"/>
                  <a:ext cx="7925" cy="32575"/>
                </a:xfrm>
                <a:custGeom>
                  <a:rect b="b" l="l" r="r" t="t"/>
                  <a:pathLst>
                    <a:path extrusionOk="0" fill="none" h="1303" w="317">
                      <a:moveTo>
                        <a:pt x="277" y="0"/>
                      </a:moveTo>
                      <a:lnTo>
                        <a:pt x="1" y="237"/>
                      </a:lnTo>
                      <a:lnTo>
                        <a:pt x="1" y="237"/>
                      </a:lnTo>
                      <a:lnTo>
                        <a:pt x="119" y="750"/>
                      </a:lnTo>
                      <a:lnTo>
                        <a:pt x="198" y="1303"/>
                      </a:lnTo>
                      <a:lnTo>
                        <a:pt x="198" y="1303"/>
                      </a:lnTo>
                      <a:lnTo>
                        <a:pt x="198" y="1303"/>
                      </a:lnTo>
                      <a:lnTo>
                        <a:pt x="198" y="1303"/>
                      </a:lnTo>
                      <a:lnTo>
                        <a:pt x="159" y="790"/>
                      </a:lnTo>
                      <a:lnTo>
                        <a:pt x="40" y="237"/>
                      </a:lnTo>
                      <a:lnTo>
                        <a:pt x="317" y="0"/>
                      </a:lnTo>
                      <a:lnTo>
                        <a:pt x="317" y="0"/>
                      </a:lnTo>
                      <a:lnTo>
                        <a:pt x="27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6160975" y="2387675"/>
                  <a:ext cx="42450" cy="35575"/>
                </a:xfrm>
                <a:custGeom>
                  <a:rect b="b" l="l" r="r" t="t"/>
                  <a:pathLst>
                    <a:path extrusionOk="0" h="1423" w="1698">
                      <a:moveTo>
                        <a:pt x="1698" y="1"/>
                      </a:moveTo>
                      <a:lnTo>
                        <a:pt x="0" y="1422"/>
                      </a:lnTo>
                      <a:lnTo>
                        <a:pt x="40" y="1422"/>
                      </a:lnTo>
                      <a:lnTo>
                        <a:pt x="1698" y="1"/>
                      </a:lnTo>
                      <a:close/>
                    </a:path>
                  </a:pathLst>
                </a:custGeom>
                <a:solidFill>
                  <a:srgbClr val="1E28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6160975" y="2387675"/>
                  <a:ext cx="42450" cy="35575"/>
                </a:xfrm>
                <a:custGeom>
                  <a:rect b="b" l="l" r="r" t="t"/>
                  <a:pathLst>
                    <a:path extrusionOk="0" fill="none" h="1423" w="1698">
                      <a:moveTo>
                        <a:pt x="1698" y="1"/>
                      </a:moveTo>
                      <a:lnTo>
                        <a:pt x="0" y="1422"/>
                      </a:lnTo>
                      <a:lnTo>
                        <a:pt x="0" y="1422"/>
                      </a:lnTo>
                      <a:lnTo>
                        <a:pt x="40" y="1422"/>
                      </a:lnTo>
                      <a:lnTo>
                        <a:pt x="16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6155050" y="2381775"/>
                  <a:ext cx="56275" cy="74025"/>
                </a:xfrm>
                <a:custGeom>
                  <a:rect b="b" l="l" r="r" t="t"/>
                  <a:pathLst>
                    <a:path extrusionOk="0" h="2961" w="2251">
                      <a:moveTo>
                        <a:pt x="2172" y="0"/>
                      </a:moveTo>
                      <a:lnTo>
                        <a:pt x="1935" y="237"/>
                      </a:lnTo>
                      <a:lnTo>
                        <a:pt x="277" y="1658"/>
                      </a:lnTo>
                      <a:lnTo>
                        <a:pt x="0" y="1895"/>
                      </a:lnTo>
                      <a:lnTo>
                        <a:pt x="119" y="2448"/>
                      </a:lnTo>
                      <a:lnTo>
                        <a:pt x="158" y="2961"/>
                      </a:lnTo>
                      <a:lnTo>
                        <a:pt x="514" y="2882"/>
                      </a:lnTo>
                      <a:lnTo>
                        <a:pt x="830" y="2724"/>
                      </a:lnTo>
                      <a:lnTo>
                        <a:pt x="1145" y="2527"/>
                      </a:lnTo>
                      <a:lnTo>
                        <a:pt x="1461" y="2290"/>
                      </a:lnTo>
                      <a:lnTo>
                        <a:pt x="1738" y="2013"/>
                      </a:lnTo>
                      <a:lnTo>
                        <a:pt x="1974" y="1698"/>
                      </a:lnTo>
                      <a:lnTo>
                        <a:pt x="2132" y="1382"/>
                      </a:lnTo>
                      <a:lnTo>
                        <a:pt x="2211" y="1066"/>
                      </a:lnTo>
                      <a:lnTo>
                        <a:pt x="2251" y="790"/>
                      </a:lnTo>
                      <a:lnTo>
                        <a:pt x="2251" y="553"/>
                      </a:lnTo>
                      <a:lnTo>
                        <a:pt x="2211" y="276"/>
                      </a:lnTo>
                      <a:lnTo>
                        <a:pt x="2172" y="0"/>
                      </a:lnTo>
                      <a:close/>
                    </a:path>
                  </a:pathLst>
                </a:custGeom>
                <a:solidFill>
                  <a:srgbClr val="6632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6155050" y="2381775"/>
                  <a:ext cx="56275" cy="74025"/>
                </a:xfrm>
                <a:custGeom>
                  <a:rect b="b" l="l" r="r" t="t"/>
                  <a:pathLst>
                    <a:path extrusionOk="0" fill="none" h="2961" w="2251">
                      <a:moveTo>
                        <a:pt x="2172" y="0"/>
                      </a:moveTo>
                      <a:lnTo>
                        <a:pt x="1935" y="237"/>
                      </a:lnTo>
                      <a:lnTo>
                        <a:pt x="277" y="1658"/>
                      </a:lnTo>
                      <a:lnTo>
                        <a:pt x="0" y="1895"/>
                      </a:lnTo>
                      <a:lnTo>
                        <a:pt x="0" y="1895"/>
                      </a:lnTo>
                      <a:lnTo>
                        <a:pt x="119" y="2448"/>
                      </a:lnTo>
                      <a:lnTo>
                        <a:pt x="158" y="2961"/>
                      </a:lnTo>
                      <a:lnTo>
                        <a:pt x="158" y="2961"/>
                      </a:lnTo>
                      <a:lnTo>
                        <a:pt x="514" y="2882"/>
                      </a:lnTo>
                      <a:lnTo>
                        <a:pt x="830" y="2724"/>
                      </a:lnTo>
                      <a:lnTo>
                        <a:pt x="1145" y="2527"/>
                      </a:lnTo>
                      <a:lnTo>
                        <a:pt x="1461" y="2290"/>
                      </a:lnTo>
                      <a:lnTo>
                        <a:pt x="1738" y="2013"/>
                      </a:lnTo>
                      <a:lnTo>
                        <a:pt x="1974" y="1698"/>
                      </a:lnTo>
                      <a:lnTo>
                        <a:pt x="2132" y="1382"/>
                      </a:lnTo>
                      <a:lnTo>
                        <a:pt x="2211" y="1066"/>
                      </a:lnTo>
                      <a:lnTo>
                        <a:pt x="2211" y="1066"/>
                      </a:lnTo>
                      <a:lnTo>
                        <a:pt x="2251" y="790"/>
                      </a:lnTo>
                      <a:lnTo>
                        <a:pt x="2251" y="553"/>
                      </a:lnTo>
                      <a:lnTo>
                        <a:pt x="2211" y="276"/>
                      </a:lnTo>
                      <a:lnTo>
                        <a:pt x="217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6060300" y="2123175"/>
                  <a:ext cx="241825" cy="306975"/>
                </a:xfrm>
                <a:custGeom>
                  <a:rect b="b" l="l" r="r" t="t"/>
                  <a:pathLst>
                    <a:path extrusionOk="0" h="12279" w="9673">
                      <a:moveTo>
                        <a:pt x="5014" y="1"/>
                      </a:moveTo>
                      <a:lnTo>
                        <a:pt x="4422" y="119"/>
                      </a:lnTo>
                      <a:lnTo>
                        <a:pt x="4106" y="198"/>
                      </a:lnTo>
                      <a:lnTo>
                        <a:pt x="3830" y="277"/>
                      </a:lnTo>
                      <a:lnTo>
                        <a:pt x="3277" y="553"/>
                      </a:lnTo>
                      <a:lnTo>
                        <a:pt x="2764" y="909"/>
                      </a:lnTo>
                      <a:lnTo>
                        <a:pt x="2330" y="1303"/>
                      </a:lnTo>
                      <a:lnTo>
                        <a:pt x="1895" y="1777"/>
                      </a:lnTo>
                      <a:lnTo>
                        <a:pt x="1540" y="2290"/>
                      </a:lnTo>
                      <a:lnTo>
                        <a:pt x="1224" y="2843"/>
                      </a:lnTo>
                      <a:lnTo>
                        <a:pt x="908" y="3435"/>
                      </a:lnTo>
                      <a:lnTo>
                        <a:pt x="672" y="4067"/>
                      </a:lnTo>
                      <a:lnTo>
                        <a:pt x="474" y="4699"/>
                      </a:lnTo>
                      <a:lnTo>
                        <a:pt x="316" y="5370"/>
                      </a:lnTo>
                      <a:lnTo>
                        <a:pt x="198" y="6041"/>
                      </a:lnTo>
                      <a:lnTo>
                        <a:pt x="79" y="6673"/>
                      </a:lnTo>
                      <a:lnTo>
                        <a:pt x="40" y="7304"/>
                      </a:lnTo>
                      <a:lnTo>
                        <a:pt x="0" y="7896"/>
                      </a:lnTo>
                      <a:lnTo>
                        <a:pt x="40" y="8489"/>
                      </a:lnTo>
                      <a:lnTo>
                        <a:pt x="79" y="9081"/>
                      </a:lnTo>
                      <a:lnTo>
                        <a:pt x="237" y="9633"/>
                      </a:lnTo>
                      <a:lnTo>
                        <a:pt x="474" y="10147"/>
                      </a:lnTo>
                      <a:lnTo>
                        <a:pt x="751" y="10620"/>
                      </a:lnTo>
                      <a:lnTo>
                        <a:pt x="1066" y="11055"/>
                      </a:lnTo>
                      <a:lnTo>
                        <a:pt x="1461" y="11410"/>
                      </a:lnTo>
                      <a:lnTo>
                        <a:pt x="1895" y="11686"/>
                      </a:lnTo>
                      <a:lnTo>
                        <a:pt x="2330" y="11963"/>
                      </a:lnTo>
                      <a:lnTo>
                        <a:pt x="2843" y="12121"/>
                      </a:lnTo>
                      <a:lnTo>
                        <a:pt x="3356" y="12239"/>
                      </a:lnTo>
                      <a:lnTo>
                        <a:pt x="3909" y="12279"/>
                      </a:lnTo>
                      <a:lnTo>
                        <a:pt x="4462" y="12239"/>
                      </a:lnTo>
                      <a:lnTo>
                        <a:pt x="5014" y="12160"/>
                      </a:lnTo>
                      <a:lnTo>
                        <a:pt x="5567" y="11963"/>
                      </a:lnTo>
                      <a:lnTo>
                        <a:pt x="6120" y="11726"/>
                      </a:lnTo>
                      <a:lnTo>
                        <a:pt x="6633" y="11371"/>
                      </a:lnTo>
                      <a:lnTo>
                        <a:pt x="6988" y="11134"/>
                      </a:lnTo>
                      <a:lnTo>
                        <a:pt x="7265" y="10857"/>
                      </a:lnTo>
                      <a:lnTo>
                        <a:pt x="7541" y="10620"/>
                      </a:lnTo>
                      <a:lnTo>
                        <a:pt x="7778" y="10344"/>
                      </a:lnTo>
                      <a:lnTo>
                        <a:pt x="7975" y="10068"/>
                      </a:lnTo>
                      <a:lnTo>
                        <a:pt x="8173" y="9752"/>
                      </a:lnTo>
                      <a:lnTo>
                        <a:pt x="8488" y="9120"/>
                      </a:lnTo>
                      <a:lnTo>
                        <a:pt x="8765" y="8410"/>
                      </a:lnTo>
                      <a:lnTo>
                        <a:pt x="9041" y="7581"/>
                      </a:lnTo>
                      <a:lnTo>
                        <a:pt x="9515" y="5528"/>
                      </a:lnTo>
                      <a:lnTo>
                        <a:pt x="9633" y="4935"/>
                      </a:lnTo>
                      <a:lnTo>
                        <a:pt x="9673" y="4343"/>
                      </a:lnTo>
                      <a:lnTo>
                        <a:pt x="9633" y="3791"/>
                      </a:lnTo>
                      <a:lnTo>
                        <a:pt x="9515" y="3238"/>
                      </a:lnTo>
                      <a:lnTo>
                        <a:pt x="9357" y="2725"/>
                      </a:lnTo>
                      <a:lnTo>
                        <a:pt x="9120" y="2211"/>
                      </a:lnTo>
                      <a:lnTo>
                        <a:pt x="8844" y="1777"/>
                      </a:lnTo>
                      <a:lnTo>
                        <a:pt x="8488" y="1343"/>
                      </a:lnTo>
                      <a:lnTo>
                        <a:pt x="8094" y="988"/>
                      </a:lnTo>
                      <a:lnTo>
                        <a:pt x="7699" y="672"/>
                      </a:lnTo>
                      <a:lnTo>
                        <a:pt x="7225" y="395"/>
                      </a:lnTo>
                      <a:lnTo>
                        <a:pt x="6712" y="198"/>
                      </a:lnTo>
                      <a:lnTo>
                        <a:pt x="6159" y="79"/>
                      </a:lnTo>
                      <a:lnTo>
                        <a:pt x="5606"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6142225" y="2110350"/>
                  <a:ext cx="187550" cy="199400"/>
                </a:xfrm>
                <a:custGeom>
                  <a:rect b="b" l="l" r="r" t="t"/>
                  <a:pathLst>
                    <a:path extrusionOk="0" h="7976" w="7502">
                      <a:moveTo>
                        <a:pt x="1698" y="0"/>
                      </a:moveTo>
                      <a:lnTo>
                        <a:pt x="1303" y="79"/>
                      </a:lnTo>
                      <a:lnTo>
                        <a:pt x="908" y="198"/>
                      </a:lnTo>
                      <a:lnTo>
                        <a:pt x="434" y="316"/>
                      </a:lnTo>
                      <a:lnTo>
                        <a:pt x="0" y="514"/>
                      </a:lnTo>
                      <a:lnTo>
                        <a:pt x="316" y="1027"/>
                      </a:lnTo>
                      <a:lnTo>
                        <a:pt x="632" y="1501"/>
                      </a:lnTo>
                      <a:lnTo>
                        <a:pt x="987" y="1935"/>
                      </a:lnTo>
                      <a:lnTo>
                        <a:pt x="1343" y="2330"/>
                      </a:lnTo>
                      <a:lnTo>
                        <a:pt x="2093" y="3040"/>
                      </a:lnTo>
                      <a:lnTo>
                        <a:pt x="2764" y="3672"/>
                      </a:lnTo>
                      <a:lnTo>
                        <a:pt x="3395" y="4225"/>
                      </a:lnTo>
                      <a:lnTo>
                        <a:pt x="3672" y="4501"/>
                      </a:lnTo>
                      <a:lnTo>
                        <a:pt x="3909" y="4817"/>
                      </a:lnTo>
                      <a:lnTo>
                        <a:pt x="4106" y="5093"/>
                      </a:lnTo>
                      <a:lnTo>
                        <a:pt x="4264" y="5409"/>
                      </a:lnTo>
                      <a:lnTo>
                        <a:pt x="4343" y="5764"/>
                      </a:lnTo>
                      <a:lnTo>
                        <a:pt x="4382" y="6120"/>
                      </a:lnTo>
                      <a:lnTo>
                        <a:pt x="4461" y="6475"/>
                      </a:lnTo>
                      <a:lnTo>
                        <a:pt x="4580" y="6830"/>
                      </a:lnTo>
                      <a:lnTo>
                        <a:pt x="4738" y="7107"/>
                      </a:lnTo>
                      <a:lnTo>
                        <a:pt x="4975" y="7383"/>
                      </a:lnTo>
                      <a:lnTo>
                        <a:pt x="5211" y="7620"/>
                      </a:lnTo>
                      <a:lnTo>
                        <a:pt x="5488" y="7778"/>
                      </a:lnTo>
                      <a:lnTo>
                        <a:pt x="5804" y="7896"/>
                      </a:lnTo>
                      <a:lnTo>
                        <a:pt x="6119" y="7975"/>
                      </a:lnTo>
                      <a:lnTo>
                        <a:pt x="6396" y="7975"/>
                      </a:lnTo>
                      <a:lnTo>
                        <a:pt x="6672" y="7936"/>
                      </a:lnTo>
                      <a:lnTo>
                        <a:pt x="6949" y="7857"/>
                      </a:lnTo>
                      <a:lnTo>
                        <a:pt x="7185" y="7659"/>
                      </a:lnTo>
                      <a:lnTo>
                        <a:pt x="7343" y="7422"/>
                      </a:lnTo>
                      <a:lnTo>
                        <a:pt x="7462" y="7107"/>
                      </a:lnTo>
                      <a:lnTo>
                        <a:pt x="7501" y="6712"/>
                      </a:lnTo>
                      <a:lnTo>
                        <a:pt x="7501" y="6238"/>
                      </a:lnTo>
                      <a:lnTo>
                        <a:pt x="7383" y="5725"/>
                      </a:lnTo>
                      <a:lnTo>
                        <a:pt x="7264" y="5133"/>
                      </a:lnTo>
                      <a:lnTo>
                        <a:pt x="7067" y="4501"/>
                      </a:lnTo>
                      <a:lnTo>
                        <a:pt x="6870" y="3909"/>
                      </a:lnTo>
                      <a:lnTo>
                        <a:pt x="6593" y="3277"/>
                      </a:lnTo>
                      <a:lnTo>
                        <a:pt x="6238" y="2645"/>
                      </a:lnTo>
                      <a:lnTo>
                        <a:pt x="5883" y="2053"/>
                      </a:lnTo>
                      <a:lnTo>
                        <a:pt x="5448" y="1540"/>
                      </a:lnTo>
                      <a:lnTo>
                        <a:pt x="4975" y="1027"/>
                      </a:lnTo>
                      <a:lnTo>
                        <a:pt x="4698" y="829"/>
                      </a:lnTo>
                      <a:lnTo>
                        <a:pt x="4422" y="632"/>
                      </a:lnTo>
                      <a:lnTo>
                        <a:pt x="4146" y="474"/>
                      </a:lnTo>
                      <a:lnTo>
                        <a:pt x="3830" y="316"/>
                      </a:lnTo>
                      <a:lnTo>
                        <a:pt x="3514" y="198"/>
                      </a:lnTo>
                      <a:lnTo>
                        <a:pt x="3198" y="79"/>
                      </a:lnTo>
                      <a:lnTo>
                        <a:pt x="2843" y="40"/>
                      </a:lnTo>
                      <a:lnTo>
                        <a:pt x="248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6127425" y="2120225"/>
                  <a:ext cx="74025" cy="63175"/>
                </a:xfrm>
                <a:custGeom>
                  <a:rect b="b" l="l" r="r" t="t"/>
                  <a:pathLst>
                    <a:path extrusionOk="0" h="2527" w="2961">
                      <a:moveTo>
                        <a:pt x="987" y="0"/>
                      </a:moveTo>
                      <a:lnTo>
                        <a:pt x="711" y="79"/>
                      </a:lnTo>
                      <a:lnTo>
                        <a:pt x="434" y="197"/>
                      </a:lnTo>
                      <a:lnTo>
                        <a:pt x="237" y="355"/>
                      </a:lnTo>
                      <a:lnTo>
                        <a:pt x="40" y="553"/>
                      </a:lnTo>
                      <a:lnTo>
                        <a:pt x="0" y="790"/>
                      </a:lnTo>
                      <a:lnTo>
                        <a:pt x="0" y="1027"/>
                      </a:lnTo>
                      <a:lnTo>
                        <a:pt x="40" y="1263"/>
                      </a:lnTo>
                      <a:lnTo>
                        <a:pt x="118" y="1500"/>
                      </a:lnTo>
                      <a:lnTo>
                        <a:pt x="197" y="1698"/>
                      </a:lnTo>
                      <a:lnTo>
                        <a:pt x="316" y="1895"/>
                      </a:lnTo>
                      <a:lnTo>
                        <a:pt x="474" y="2053"/>
                      </a:lnTo>
                      <a:lnTo>
                        <a:pt x="671" y="2211"/>
                      </a:lnTo>
                      <a:lnTo>
                        <a:pt x="869" y="2329"/>
                      </a:lnTo>
                      <a:lnTo>
                        <a:pt x="1105" y="2408"/>
                      </a:lnTo>
                      <a:lnTo>
                        <a:pt x="1382" y="2487"/>
                      </a:lnTo>
                      <a:lnTo>
                        <a:pt x="1658" y="2527"/>
                      </a:lnTo>
                      <a:lnTo>
                        <a:pt x="1935" y="2527"/>
                      </a:lnTo>
                      <a:lnTo>
                        <a:pt x="2250" y="2487"/>
                      </a:lnTo>
                      <a:lnTo>
                        <a:pt x="2606" y="2408"/>
                      </a:lnTo>
                      <a:lnTo>
                        <a:pt x="2961" y="2290"/>
                      </a:lnTo>
                      <a:lnTo>
                        <a:pt x="2764" y="2329"/>
                      </a:lnTo>
                      <a:lnTo>
                        <a:pt x="2448" y="2329"/>
                      </a:lnTo>
                      <a:lnTo>
                        <a:pt x="2092" y="2290"/>
                      </a:lnTo>
                      <a:lnTo>
                        <a:pt x="1895" y="2211"/>
                      </a:lnTo>
                      <a:lnTo>
                        <a:pt x="1737" y="2132"/>
                      </a:lnTo>
                      <a:lnTo>
                        <a:pt x="1540" y="1974"/>
                      </a:lnTo>
                      <a:lnTo>
                        <a:pt x="1382" y="1816"/>
                      </a:lnTo>
                      <a:lnTo>
                        <a:pt x="1263" y="1658"/>
                      </a:lnTo>
                      <a:lnTo>
                        <a:pt x="1145" y="1421"/>
                      </a:lnTo>
                      <a:lnTo>
                        <a:pt x="1066" y="1145"/>
                      </a:lnTo>
                      <a:lnTo>
                        <a:pt x="987" y="790"/>
                      </a:lnTo>
                      <a:lnTo>
                        <a:pt x="987" y="434"/>
                      </a:lnTo>
                      <a:lnTo>
                        <a:pt x="98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6159975" y="2248525"/>
                  <a:ext cx="15825" cy="23700"/>
                </a:xfrm>
                <a:custGeom>
                  <a:rect b="b" l="l" r="r" t="t"/>
                  <a:pathLst>
                    <a:path extrusionOk="0" h="948" w="633">
                      <a:moveTo>
                        <a:pt x="396" y="0"/>
                      </a:moveTo>
                      <a:lnTo>
                        <a:pt x="277" y="40"/>
                      </a:lnTo>
                      <a:lnTo>
                        <a:pt x="159" y="119"/>
                      </a:lnTo>
                      <a:lnTo>
                        <a:pt x="40" y="237"/>
                      </a:lnTo>
                      <a:lnTo>
                        <a:pt x="1" y="435"/>
                      </a:lnTo>
                      <a:lnTo>
                        <a:pt x="1" y="593"/>
                      </a:lnTo>
                      <a:lnTo>
                        <a:pt x="40" y="750"/>
                      </a:lnTo>
                      <a:lnTo>
                        <a:pt x="119" y="869"/>
                      </a:lnTo>
                      <a:lnTo>
                        <a:pt x="238" y="948"/>
                      </a:lnTo>
                      <a:lnTo>
                        <a:pt x="356" y="948"/>
                      </a:lnTo>
                      <a:lnTo>
                        <a:pt x="475" y="829"/>
                      </a:lnTo>
                      <a:lnTo>
                        <a:pt x="554" y="711"/>
                      </a:lnTo>
                      <a:lnTo>
                        <a:pt x="593" y="514"/>
                      </a:lnTo>
                      <a:lnTo>
                        <a:pt x="633" y="356"/>
                      </a:lnTo>
                      <a:lnTo>
                        <a:pt x="593" y="158"/>
                      </a:lnTo>
                      <a:lnTo>
                        <a:pt x="514" y="79"/>
                      </a:lnTo>
                      <a:lnTo>
                        <a:pt x="39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6079050" y="2235700"/>
                  <a:ext cx="15825" cy="23700"/>
                </a:xfrm>
                <a:custGeom>
                  <a:rect b="b" l="l" r="r" t="t"/>
                  <a:pathLst>
                    <a:path extrusionOk="0" h="948" w="633">
                      <a:moveTo>
                        <a:pt x="277" y="0"/>
                      </a:moveTo>
                      <a:lnTo>
                        <a:pt x="158" y="79"/>
                      </a:lnTo>
                      <a:lnTo>
                        <a:pt x="80" y="237"/>
                      </a:lnTo>
                      <a:lnTo>
                        <a:pt x="40" y="395"/>
                      </a:lnTo>
                      <a:lnTo>
                        <a:pt x="1" y="592"/>
                      </a:lnTo>
                      <a:lnTo>
                        <a:pt x="40" y="750"/>
                      </a:lnTo>
                      <a:lnTo>
                        <a:pt x="119" y="869"/>
                      </a:lnTo>
                      <a:lnTo>
                        <a:pt x="237" y="948"/>
                      </a:lnTo>
                      <a:lnTo>
                        <a:pt x="395" y="908"/>
                      </a:lnTo>
                      <a:lnTo>
                        <a:pt x="474" y="829"/>
                      </a:lnTo>
                      <a:lnTo>
                        <a:pt x="593" y="711"/>
                      </a:lnTo>
                      <a:lnTo>
                        <a:pt x="632" y="513"/>
                      </a:lnTo>
                      <a:lnTo>
                        <a:pt x="632" y="316"/>
                      </a:lnTo>
                      <a:lnTo>
                        <a:pt x="632" y="158"/>
                      </a:lnTo>
                      <a:lnTo>
                        <a:pt x="553" y="40"/>
                      </a:lnTo>
                      <a:lnTo>
                        <a:pt x="43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6076100" y="2228775"/>
                  <a:ext cx="14825" cy="8925"/>
                </a:xfrm>
                <a:custGeom>
                  <a:rect b="b" l="l" r="r" t="t"/>
                  <a:pathLst>
                    <a:path extrusionOk="0" h="357" w="593">
                      <a:moveTo>
                        <a:pt x="0" y="1"/>
                      </a:moveTo>
                      <a:lnTo>
                        <a:pt x="40" y="119"/>
                      </a:lnTo>
                      <a:lnTo>
                        <a:pt x="158" y="238"/>
                      </a:lnTo>
                      <a:lnTo>
                        <a:pt x="276" y="317"/>
                      </a:lnTo>
                      <a:lnTo>
                        <a:pt x="355" y="356"/>
                      </a:lnTo>
                      <a:lnTo>
                        <a:pt x="474" y="356"/>
                      </a:lnTo>
                      <a:lnTo>
                        <a:pt x="592" y="317"/>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6084975" y="2263325"/>
                  <a:ext cx="30625" cy="46425"/>
                </a:xfrm>
                <a:custGeom>
                  <a:rect b="b" l="l" r="r" t="t"/>
                  <a:pathLst>
                    <a:path extrusionOk="0" h="1857" w="1225">
                      <a:moveTo>
                        <a:pt x="1224" y="1"/>
                      </a:moveTo>
                      <a:lnTo>
                        <a:pt x="948" y="395"/>
                      </a:lnTo>
                      <a:lnTo>
                        <a:pt x="672" y="790"/>
                      </a:lnTo>
                      <a:lnTo>
                        <a:pt x="356" y="1145"/>
                      </a:lnTo>
                      <a:lnTo>
                        <a:pt x="0" y="1501"/>
                      </a:lnTo>
                      <a:lnTo>
                        <a:pt x="198" y="1659"/>
                      </a:lnTo>
                      <a:lnTo>
                        <a:pt x="395" y="1777"/>
                      </a:lnTo>
                      <a:lnTo>
                        <a:pt x="632" y="1817"/>
                      </a:lnTo>
                      <a:lnTo>
                        <a:pt x="908" y="1856"/>
                      </a:lnTo>
                      <a:lnTo>
                        <a:pt x="1224" y="1"/>
                      </a:lnTo>
                      <a:close/>
                    </a:path>
                  </a:pathLst>
                </a:custGeom>
                <a:solidFill>
                  <a:srgbClr val="63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6127425" y="2321550"/>
                  <a:ext cx="51325" cy="18775"/>
                </a:xfrm>
                <a:custGeom>
                  <a:rect b="b" l="l" r="r" t="t"/>
                  <a:pathLst>
                    <a:path extrusionOk="0" h="751" w="2053">
                      <a:moveTo>
                        <a:pt x="1974" y="1"/>
                      </a:moveTo>
                      <a:lnTo>
                        <a:pt x="1935" y="40"/>
                      </a:lnTo>
                      <a:lnTo>
                        <a:pt x="1737" y="198"/>
                      </a:lnTo>
                      <a:lnTo>
                        <a:pt x="1540" y="317"/>
                      </a:lnTo>
                      <a:lnTo>
                        <a:pt x="1303" y="435"/>
                      </a:lnTo>
                      <a:lnTo>
                        <a:pt x="1066" y="514"/>
                      </a:lnTo>
                      <a:lnTo>
                        <a:pt x="829" y="554"/>
                      </a:lnTo>
                      <a:lnTo>
                        <a:pt x="592" y="593"/>
                      </a:lnTo>
                      <a:lnTo>
                        <a:pt x="355" y="593"/>
                      </a:lnTo>
                      <a:lnTo>
                        <a:pt x="118" y="554"/>
                      </a:lnTo>
                      <a:lnTo>
                        <a:pt x="40" y="554"/>
                      </a:lnTo>
                      <a:lnTo>
                        <a:pt x="0" y="593"/>
                      </a:lnTo>
                      <a:lnTo>
                        <a:pt x="40" y="672"/>
                      </a:lnTo>
                      <a:lnTo>
                        <a:pt x="79" y="672"/>
                      </a:lnTo>
                      <a:lnTo>
                        <a:pt x="513" y="751"/>
                      </a:lnTo>
                      <a:lnTo>
                        <a:pt x="948" y="711"/>
                      </a:lnTo>
                      <a:lnTo>
                        <a:pt x="1342" y="593"/>
                      </a:lnTo>
                      <a:lnTo>
                        <a:pt x="1698" y="396"/>
                      </a:lnTo>
                      <a:lnTo>
                        <a:pt x="2053" y="159"/>
                      </a:lnTo>
                      <a:lnTo>
                        <a:pt x="2053" y="80"/>
                      </a:lnTo>
                      <a:lnTo>
                        <a:pt x="2053" y="40"/>
                      </a:lnTo>
                      <a:lnTo>
                        <a:pt x="19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6252750" y="2274175"/>
                  <a:ext cx="63200" cy="70100"/>
                </a:xfrm>
                <a:custGeom>
                  <a:rect b="b" l="l" r="r" t="t"/>
                  <a:pathLst>
                    <a:path extrusionOk="0" h="2804" w="2528">
                      <a:moveTo>
                        <a:pt x="1738" y="1"/>
                      </a:moveTo>
                      <a:lnTo>
                        <a:pt x="1462" y="40"/>
                      </a:lnTo>
                      <a:lnTo>
                        <a:pt x="1225" y="119"/>
                      </a:lnTo>
                      <a:lnTo>
                        <a:pt x="948" y="317"/>
                      </a:lnTo>
                      <a:lnTo>
                        <a:pt x="711" y="514"/>
                      </a:lnTo>
                      <a:lnTo>
                        <a:pt x="514" y="751"/>
                      </a:lnTo>
                      <a:lnTo>
                        <a:pt x="317" y="988"/>
                      </a:lnTo>
                      <a:lnTo>
                        <a:pt x="198" y="1264"/>
                      </a:lnTo>
                      <a:lnTo>
                        <a:pt x="80" y="1541"/>
                      </a:lnTo>
                      <a:lnTo>
                        <a:pt x="1" y="1817"/>
                      </a:lnTo>
                      <a:lnTo>
                        <a:pt x="1" y="2054"/>
                      </a:lnTo>
                      <a:lnTo>
                        <a:pt x="40" y="2330"/>
                      </a:lnTo>
                      <a:lnTo>
                        <a:pt x="119" y="2527"/>
                      </a:lnTo>
                      <a:lnTo>
                        <a:pt x="277" y="2685"/>
                      </a:lnTo>
                      <a:lnTo>
                        <a:pt x="475" y="2764"/>
                      </a:lnTo>
                      <a:lnTo>
                        <a:pt x="751" y="2804"/>
                      </a:lnTo>
                      <a:lnTo>
                        <a:pt x="948" y="2764"/>
                      </a:lnTo>
                      <a:lnTo>
                        <a:pt x="1185" y="2725"/>
                      </a:lnTo>
                      <a:lnTo>
                        <a:pt x="1580" y="2527"/>
                      </a:lnTo>
                      <a:lnTo>
                        <a:pt x="1935" y="2291"/>
                      </a:lnTo>
                      <a:lnTo>
                        <a:pt x="2093" y="2133"/>
                      </a:lnTo>
                      <a:lnTo>
                        <a:pt x="2212" y="1975"/>
                      </a:lnTo>
                      <a:lnTo>
                        <a:pt x="2370" y="1698"/>
                      </a:lnTo>
                      <a:lnTo>
                        <a:pt x="2488" y="1462"/>
                      </a:lnTo>
                      <a:lnTo>
                        <a:pt x="2528" y="1185"/>
                      </a:lnTo>
                      <a:lnTo>
                        <a:pt x="2528" y="909"/>
                      </a:lnTo>
                      <a:lnTo>
                        <a:pt x="2488" y="633"/>
                      </a:lnTo>
                      <a:lnTo>
                        <a:pt x="2370" y="396"/>
                      </a:lnTo>
                      <a:lnTo>
                        <a:pt x="2212" y="198"/>
                      </a:lnTo>
                      <a:lnTo>
                        <a:pt x="1975" y="80"/>
                      </a:lnTo>
                      <a:lnTo>
                        <a:pt x="1856" y="40"/>
                      </a:lnTo>
                      <a:lnTo>
                        <a:pt x="1738"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6182675" y="2213000"/>
                  <a:ext cx="34575" cy="24700"/>
                </a:xfrm>
                <a:custGeom>
                  <a:rect b="b" l="l" r="r" t="t"/>
                  <a:pathLst>
                    <a:path extrusionOk="0" h="988" w="1383">
                      <a:moveTo>
                        <a:pt x="119" y="0"/>
                      </a:moveTo>
                      <a:lnTo>
                        <a:pt x="80" y="40"/>
                      </a:lnTo>
                      <a:lnTo>
                        <a:pt x="40" y="79"/>
                      </a:lnTo>
                      <a:lnTo>
                        <a:pt x="1" y="119"/>
                      </a:lnTo>
                      <a:lnTo>
                        <a:pt x="40" y="198"/>
                      </a:lnTo>
                      <a:lnTo>
                        <a:pt x="40" y="237"/>
                      </a:lnTo>
                      <a:lnTo>
                        <a:pt x="119" y="276"/>
                      </a:lnTo>
                      <a:lnTo>
                        <a:pt x="159" y="276"/>
                      </a:lnTo>
                      <a:lnTo>
                        <a:pt x="435" y="355"/>
                      </a:lnTo>
                      <a:lnTo>
                        <a:pt x="711" y="513"/>
                      </a:lnTo>
                      <a:lnTo>
                        <a:pt x="909" y="671"/>
                      </a:lnTo>
                      <a:lnTo>
                        <a:pt x="1067" y="908"/>
                      </a:lnTo>
                      <a:lnTo>
                        <a:pt x="1185" y="987"/>
                      </a:lnTo>
                      <a:lnTo>
                        <a:pt x="1304" y="987"/>
                      </a:lnTo>
                      <a:lnTo>
                        <a:pt x="1343" y="948"/>
                      </a:lnTo>
                      <a:lnTo>
                        <a:pt x="1383" y="869"/>
                      </a:lnTo>
                      <a:lnTo>
                        <a:pt x="1383" y="829"/>
                      </a:lnTo>
                      <a:lnTo>
                        <a:pt x="1343" y="750"/>
                      </a:lnTo>
                      <a:lnTo>
                        <a:pt x="1146" y="474"/>
                      </a:lnTo>
                      <a:lnTo>
                        <a:pt x="869" y="237"/>
                      </a:lnTo>
                      <a:lnTo>
                        <a:pt x="554" y="79"/>
                      </a:lnTo>
                      <a:lnTo>
                        <a:pt x="19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6069175" y="2193250"/>
                  <a:ext cx="38525" cy="16800"/>
                </a:xfrm>
                <a:custGeom>
                  <a:rect b="b" l="l" r="r" t="t"/>
                  <a:pathLst>
                    <a:path extrusionOk="0" h="672" w="1541">
                      <a:moveTo>
                        <a:pt x="1067" y="1"/>
                      </a:moveTo>
                      <a:lnTo>
                        <a:pt x="711" y="40"/>
                      </a:lnTo>
                      <a:lnTo>
                        <a:pt x="356" y="198"/>
                      </a:lnTo>
                      <a:lnTo>
                        <a:pt x="80" y="395"/>
                      </a:lnTo>
                      <a:lnTo>
                        <a:pt x="1" y="514"/>
                      </a:lnTo>
                      <a:lnTo>
                        <a:pt x="80" y="632"/>
                      </a:lnTo>
                      <a:lnTo>
                        <a:pt x="159" y="672"/>
                      </a:lnTo>
                      <a:lnTo>
                        <a:pt x="277" y="632"/>
                      </a:lnTo>
                      <a:lnTo>
                        <a:pt x="514" y="474"/>
                      </a:lnTo>
                      <a:lnTo>
                        <a:pt x="790" y="356"/>
                      </a:lnTo>
                      <a:lnTo>
                        <a:pt x="1067" y="316"/>
                      </a:lnTo>
                      <a:lnTo>
                        <a:pt x="1343" y="356"/>
                      </a:lnTo>
                      <a:lnTo>
                        <a:pt x="1422" y="356"/>
                      </a:lnTo>
                      <a:lnTo>
                        <a:pt x="1461" y="316"/>
                      </a:lnTo>
                      <a:lnTo>
                        <a:pt x="1501" y="277"/>
                      </a:lnTo>
                      <a:lnTo>
                        <a:pt x="1540" y="237"/>
                      </a:lnTo>
                      <a:lnTo>
                        <a:pt x="1540" y="158"/>
                      </a:lnTo>
                      <a:lnTo>
                        <a:pt x="1540" y="119"/>
                      </a:lnTo>
                      <a:lnTo>
                        <a:pt x="1501" y="80"/>
                      </a:lnTo>
                      <a:lnTo>
                        <a:pt x="1422" y="40"/>
                      </a:lnTo>
                      <a:lnTo>
                        <a:pt x="10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6157025" y="2241625"/>
                  <a:ext cx="14825" cy="8900"/>
                </a:xfrm>
                <a:custGeom>
                  <a:rect b="b" l="l" r="r" t="t"/>
                  <a:pathLst>
                    <a:path extrusionOk="0" h="356" w="593">
                      <a:moveTo>
                        <a:pt x="0" y="0"/>
                      </a:moveTo>
                      <a:lnTo>
                        <a:pt x="40" y="79"/>
                      </a:lnTo>
                      <a:lnTo>
                        <a:pt x="158" y="276"/>
                      </a:lnTo>
                      <a:lnTo>
                        <a:pt x="237" y="316"/>
                      </a:lnTo>
                      <a:lnTo>
                        <a:pt x="316" y="355"/>
                      </a:lnTo>
                      <a:lnTo>
                        <a:pt x="435" y="355"/>
                      </a:lnTo>
                      <a:lnTo>
                        <a:pt x="593" y="316"/>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6177750" y="3027250"/>
                  <a:ext cx="106625" cy="91800"/>
                </a:xfrm>
                <a:custGeom>
                  <a:rect b="b" l="l" r="r" t="t"/>
                  <a:pathLst>
                    <a:path extrusionOk="0" h="3672" w="4265">
                      <a:moveTo>
                        <a:pt x="0" y="0"/>
                      </a:moveTo>
                      <a:lnTo>
                        <a:pt x="1224" y="3672"/>
                      </a:lnTo>
                      <a:lnTo>
                        <a:pt x="1580" y="3554"/>
                      </a:lnTo>
                      <a:lnTo>
                        <a:pt x="1935" y="3435"/>
                      </a:lnTo>
                      <a:lnTo>
                        <a:pt x="2409" y="3238"/>
                      </a:lnTo>
                      <a:lnTo>
                        <a:pt x="2882" y="2961"/>
                      </a:lnTo>
                      <a:lnTo>
                        <a:pt x="3396" y="2646"/>
                      </a:lnTo>
                      <a:lnTo>
                        <a:pt x="3869" y="2290"/>
                      </a:lnTo>
                      <a:lnTo>
                        <a:pt x="4067" y="2053"/>
                      </a:lnTo>
                      <a:lnTo>
                        <a:pt x="4264" y="1816"/>
                      </a:lnTo>
                      <a:lnTo>
                        <a:pt x="4067" y="1461"/>
                      </a:lnTo>
                      <a:lnTo>
                        <a:pt x="3909" y="1224"/>
                      </a:lnTo>
                      <a:lnTo>
                        <a:pt x="3751" y="1027"/>
                      </a:lnTo>
                      <a:lnTo>
                        <a:pt x="3554" y="869"/>
                      </a:lnTo>
                      <a:lnTo>
                        <a:pt x="3317" y="711"/>
                      </a:lnTo>
                      <a:lnTo>
                        <a:pt x="3119" y="553"/>
                      </a:lnTo>
                      <a:lnTo>
                        <a:pt x="2882" y="474"/>
                      </a:lnTo>
                      <a:lnTo>
                        <a:pt x="2606" y="395"/>
                      </a:lnTo>
                      <a:lnTo>
                        <a:pt x="2330" y="316"/>
                      </a:lnTo>
                      <a:lnTo>
                        <a:pt x="0"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6145175" y="3026250"/>
                  <a:ext cx="63200" cy="100700"/>
                </a:xfrm>
                <a:custGeom>
                  <a:rect b="b" l="l" r="r" t="t"/>
                  <a:pathLst>
                    <a:path extrusionOk="0" h="4028" w="2528">
                      <a:moveTo>
                        <a:pt x="1303" y="1"/>
                      </a:moveTo>
                      <a:lnTo>
                        <a:pt x="238" y="1146"/>
                      </a:lnTo>
                      <a:lnTo>
                        <a:pt x="159" y="1264"/>
                      </a:lnTo>
                      <a:lnTo>
                        <a:pt x="80" y="1422"/>
                      </a:lnTo>
                      <a:lnTo>
                        <a:pt x="40" y="1580"/>
                      </a:lnTo>
                      <a:lnTo>
                        <a:pt x="1" y="1738"/>
                      </a:lnTo>
                      <a:lnTo>
                        <a:pt x="1" y="1856"/>
                      </a:lnTo>
                      <a:lnTo>
                        <a:pt x="1" y="2014"/>
                      </a:lnTo>
                      <a:lnTo>
                        <a:pt x="40" y="2172"/>
                      </a:lnTo>
                      <a:lnTo>
                        <a:pt x="80" y="2330"/>
                      </a:lnTo>
                      <a:lnTo>
                        <a:pt x="672" y="3436"/>
                      </a:lnTo>
                      <a:lnTo>
                        <a:pt x="751" y="3594"/>
                      </a:lnTo>
                      <a:lnTo>
                        <a:pt x="909" y="3751"/>
                      </a:lnTo>
                      <a:lnTo>
                        <a:pt x="1067" y="3870"/>
                      </a:lnTo>
                      <a:lnTo>
                        <a:pt x="1225" y="3949"/>
                      </a:lnTo>
                      <a:lnTo>
                        <a:pt x="1422" y="3988"/>
                      </a:lnTo>
                      <a:lnTo>
                        <a:pt x="1580" y="4028"/>
                      </a:lnTo>
                      <a:lnTo>
                        <a:pt x="1777" y="3988"/>
                      </a:lnTo>
                      <a:lnTo>
                        <a:pt x="1975" y="3949"/>
                      </a:lnTo>
                      <a:lnTo>
                        <a:pt x="2527" y="3712"/>
                      </a:lnTo>
                      <a:lnTo>
                        <a:pt x="1303"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6234000" y="2548575"/>
                  <a:ext cx="221125" cy="542850"/>
                </a:xfrm>
                <a:custGeom>
                  <a:rect b="b" l="l" r="r" t="t"/>
                  <a:pathLst>
                    <a:path extrusionOk="0" h="21714" w="8845">
                      <a:moveTo>
                        <a:pt x="3396" y="0"/>
                      </a:moveTo>
                      <a:lnTo>
                        <a:pt x="3041" y="40"/>
                      </a:lnTo>
                      <a:lnTo>
                        <a:pt x="2646" y="158"/>
                      </a:lnTo>
                      <a:lnTo>
                        <a:pt x="2291" y="355"/>
                      </a:lnTo>
                      <a:lnTo>
                        <a:pt x="2014" y="632"/>
                      </a:lnTo>
                      <a:lnTo>
                        <a:pt x="1777" y="948"/>
                      </a:lnTo>
                      <a:lnTo>
                        <a:pt x="1580" y="1303"/>
                      </a:lnTo>
                      <a:lnTo>
                        <a:pt x="1501" y="1698"/>
                      </a:lnTo>
                      <a:lnTo>
                        <a:pt x="1461" y="2092"/>
                      </a:lnTo>
                      <a:lnTo>
                        <a:pt x="1501" y="2487"/>
                      </a:lnTo>
                      <a:lnTo>
                        <a:pt x="1619" y="2882"/>
                      </a:lnTo>
                      <a:lnTo>
                        <a:pt x="1659" y="2921"/>
                      </a:lnTo>
                      <a:lnTo>
                        <a:pt x="2172" y="4066"/>
                      </a:lnTo>
                      <a:lnTo>
                        <a:pt x="2725" y="5251"/>
                      </a:lnTo>
                      <a:lnTo>
                        <a:pt x="3238" y="6435"/>
                      </a:lnTo>
                      <a:lnTo>
                        <a:pt x="3712" y="7659"/>
                      </a:lnTo>
                      <a:lnTo>
                        <a:pt x="4146" y="8804"/>
                      </a:lnTo>
                      <a:lnTo>
                        <a:pt x="4541" y="9988"/>
                      </a:lnTo>
                      <a:lnTo>
                        <a:pt x="4857" y="11212"/>
                      </a:lnTo>
                      <a:lnTo>
                        <a:pt x="5094" y="12436"/>
                      </a:lnTo>
                      <a:lnTo>
                        <a:pt x="5173" y="12989"/>
                      </a:lnTo>
                      <a:lnTo>
                        <a:pt x="5173" y="13147"/>
                      </a:lnTo>
                      <a:lnTo>
                        <a:pt x="5094" y="13541"/>
                      </a:lnTo>
                      <a:lnTo>
                        <a:pt x="4936" y="13936"/>
                      </a:lnTo>
                      <a:lnTo>
                        <a:pt x="4620" y="14449"/>
                      </a:lnTo>
                      <a:lnTo>
                        <a:pt x="4304" y="14963"/>
                      </a:lnTo>
                      <a:lnTo>
                        <a:pt x="3988" y="15476"/>
                      </a:lnTo>
                      <a:lnTo>
                        <a:pt x="3633" y="15950"/>
                      </a:lnTo>
                      <a:lnTo>
                        <a:pt x="2843" y="16976"/>
                      </a:lnTo>
                      <a:lnTo>
                        <a:pt x="1975" y="17963"/>
                      </a:lnTo>
                      <a:lnTo>
                        <a:pt x="277" y="19976"/>
                      </a:lnTo>
                      <a:lnTo>
                        <a:pt x="238" y="20016"/>
                      </a:lnTo>
                      <a:lnTo>
                        <a:pt x="159" y="20174"/>
                      </a:lnTo>
                      <a:lnTo>
                        <a:pt x="80" y="20292"/>
                      </a:lnTo>
                      <a:lnTo>
                        <a:pt x="1" y="20450"/>
                      </a:lnTo>
                      <a:lnTo>
                        <a:pt x="1" y="20608"/>
                      </a:lnTo>
                      <a:lnTo>
                        <a:pt x="1" y="20806"/>
                      </a:lnTo>
                      <a:lnTo>
                        <a:pt x="40" y="20963"/>
                      </a:lnTo>
                      <a:lnTo>
                        <a:pt x="80" y="21121"/>
                      </a:lnTo>
                      <a:lnTo>
                        <a:pt x="159" y="21240"/>
                      </a:lnTo>
                      <a:lnTo>
                        <a:pt x="277" y="21437"/>
                      </a:lnTo>
                      <a:lnTo>
                        <a:pt x="435" y="21556"/>
                      </a:lnTo>
                      <a:lnTo>
                        <a:pt x="632" y="21635"/>
                      </a:lnTo>
                      <a:lnTo>
                        <a:pt x="790" y="21674"/>
                      </a:lnTo>
                      <a:lnTo>
                        <a:pt x="988" y="21714"/>
                      </a:lnTo>
                      <a:lnTo>
                        <a:pt x="1185" y="21714"/>
                      </a:lnTo>
                      <a:lnTo>
                        <a:pt x="1383" y="21635"/>
                      </a:lnTo>
                      <a:lnTo>
                        <a:pt x="1580" y="21556"/>
                      </a:lnTo>
                      <a:lnTo>
                        <a:pt x="2725" y="20727"/>
                      </a:lnTo>
                      <a:lnTo>
                        <a:pt x="3870" y="19858"/>
                      </a:lnTo>
                      <a:lnTo>
                        <a:pt x="4936" y="18950"/>
                      </a:lnTo>
                      <a:lnTo>
                        <a:pt x="6002" y="18003"/>
                      </a:lnTo>
                      <a:lnTo>
                        <a:pt x="6515" y="17450"/>
                      </a:lnTo>
                      <a:lnTo>
                        <a:pt x="7028" y="16897"/>
                      </a:lnTo>
                      <a:lnTo>
                        <a:pt x="7502" y="16305"/>
                      </a:lnTo>
                      <a:lnTo>
                        <a:pt x="7936" y="15673"/>
                      </a:lnTo>
                      <a:lnTo>
                        <a:pt x="8212" y="15278"/>
                      </a:lnTo>
                      <a:lnTo>
                        <a:pt x="8410" y="14844"/>
                      </a:lnTo>
                      <a:lnTo>
                        <a:pt x="8607" y="14410"/>
                      </a:lnTo>
                      <a:lnTo>
                        <a:pt x="8765" y="13976"/>
                      </a:lnTo>
                      <a:lnTo>
                        <a:pt x="8805" y="13660"/>
                      </a:lnTo>
                      <a:lnTo>
                        <a:pt x="8844" y="13344"/>
                      </a:lnTo>
                      <a:lnTo>
                        <a:pt x="8844" y="12989"/>
                      </a:lnTo>
                      <a:lnTo>
                        <a:pt x="8844" y="12752"/>
                      </a:lnTo>
                      <a:lnTo>
                        <a:pt x="8805" y="11962"/>
                      </a:lnTo>
                      <a:lnTo>
                        <a:pt x="8607" y="10541"/>
                      </a:lnTo>
                      <a:lnTo>
                        <a:pt x="8331" y="9080"/>
                      </a:lnTo>
                      <a:lnTo>
                        <a:pt x="7976" y="7659"/>
                      </a:lnTo>
                      <a:lnTo>
                        <a:pt x="7502" y="6277"/>
                      </a:lnTo>
                      <a:lnTo>
                        <a:pt x="7028" y="4935"/>
                      </a:lnTo>
                      <a:lnTo>
                        <a:pt x="6475" y="3593"/>
                      </a:lnTo>
                      <a:lnTo>
                        <a:pt x="5883" y="2329"/>
                      </a:lnTo>
                      <a:lnTo>
                        <a:pt x="5251" y="1026"/>
                      </a:lnTo>
                      <a:lnTo>
                        <a:pt x="5291" y="1026"/>
                      </a:lnTo>
                      <a:lnTo>
                        <a:pt x="5054" y="711"/>
                      </a:lnTo>
                      <a:lnTo>
                        <a:pt x="4778" y="434"/>
                      </a:lnTo>
                      <a:lnTo>
                        <a:pt x="4462" y="237"/>
                      </a:lnTo>
                      <a:lnTo>
                        <a:pt x="4146" y="79"/>
                      </a:lnTo>
                      <a:lnTo>
                        <a:pt x="3791"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6234000" y="2548575"/>
                  <a:ext cx="221125" cy="542850"/>
                </a:xfrm>
                <a:custGeom>
                  <a:rect b="b" l="l" r="r" t="t"/>
                  <a:pathLst>
                    <a:path extrusionOk="0" fill="none" h="21714" w="8845">
                      <a:moveTo>
                        <a:pt x="5251" y="1026"/>
                      </a:moveTo>
                      <a:lnTo>
                        <a:pt x="5251" y="1026"/>
                      </a:lnTo>
                      <a:lnTo>
                        <a:pt x="5883" y="2329"/>
                      </a:lnTo>
                      <a:lnTo>
                        <a:pt x="6475" y="3593"/>
                      </a:lnTo>
                      <a:lnTo>
                        <a:pt x="6475" y="3593"/>
                      </a:lnTo>
                      <a:lnTo>
                        <a:pt x="7028" y="4935"/>
                      </a:lnTo>
                      <a:lnTo>
                        <a:pt x="7502" y="6277"/>
                      </a:lnTo>
                      <a:lnTo>
                        <a:pt x="7502" y="6277"/>
                      </a:lnTo>
                      <a:lnTo>
                        <a:pt x="7976" y="7659"/>
                      </a:lnTo>
                      <a:lnTo>
                        <a:pt x="8331" y="9080"/>
                      </a:lnTo>
                      <a:lnTo>
                        <a:pt x="8607" y="10541"/>
                      </a:lnTo>
                      <a:lnTo>
                        <a:pt x="8805" y="11962"/>
                      </a:lnTo>
                      <a:lnTo>
                        <a:pt x="8805" y="11962"/>
                      </a:lnTo>
                      <a:lnTo>
                        <a:pt x="8844" y="12752"/>
                      </a:lnTo>
                      <a:lnTo>
                        <a:pt x="8844" y="12989"/>
                      </a:lnTo>
                      <a:lnTo>
                        <a:pt x="8844" y="12989"/>
                      </a:lnTo>
                      <a:lnTo>
                        <a:pt x="8844" y="13344"/>
                      </a:lnTo>
                      <a:lnTo>
                        <a:pt x="8844" y="13344"/>
                      </a:lnTo>
                      <a:lnTo>
                        <a:pt x="8805" y="13660"/>
                      </a:lnTo>
                      <a:lnTo>
                        <a:pt x="8765" y="13976"/>
                      </a:lnTo>
                      <a:lnTo>
                        <a:pt x="8765" y="13976"/>
                      </a:lnTo>
                      <a:lnTo>
                        <a:pt x="8607" y="14410"/>
                      </a:lnTo>
                      <a:lnTo>
                        <a:pt x="8410" y="14844"/>
                      </a:lnTo>
                      <a:lnTo>
                        <a:pt x="8212" y="15278"/>
                      </a:lnTo>
                      <a:lnTo>
                        <a:pt x="7936" y="15673"/>
                      </a:lnTo>
                      <a:lnTo>
                        <a:pt x="7936" y="15673"/>
                      </a:lnTo>
                      <a:lnTo>
                        <a:pt x="7502" y="16305"/>
                      </a:lnTo>
                      <a:lnTo>
                        <a:pt x="7028" y="16897"/>
                      </a:lnTo>
                      <a:lnTo>
                        <a:pt x="6515" y="17450"/>
                      </a:lnTo>
                      <a:lnTo>
                        <a:pt x="6002" y="18003"/>
                      </a:lnTo>
                      <a:lnTo>
                        <a:pt x="6002" y="18003"/>
                      </a:lnTo>
                      <a:lnTo>
                        <a:pt x="4936" y="18950"/>
                      </a:lnTo>
                      <a:lnTo>
                        <a:pt x="3870" y="19858"/>
                      </a:lnTo>
                      <a:lnTo>
                        <a:pt x="2725" y="20727"/>
                      </a:lnTo>
                      <a:lnTo>
                        <a:pt x="1580" y="21556"/>
                      </a:lnTo>
                      <a:lnTo>
                        <a:pt x="1580" y="21556"/>
                      </a:lnTo>
                      <a:lnTo>
                        <a:pt x="1383" y="21635"/>
                      </a:lnTo>
                      <a:lnTo>
                        <a:pt x="1185" y="21714"/>
                      </a:lnTo>
                      <a:lnTo>
                        <a:pt x="988" y="21714"/>
                      </a:lnTo>
                      <a:lnTo>
                        <a:pt x="790" y="21674"/>
                      </a:lnTo>
                      <a:lnTo>
                        <a:pt x="632" y="21635"/>
                      </a:lnTo>
                      <a:lnTo>
                        <a:pt x="435" y="21556"/>
                      </a:lnTo>
                      <a:lnTo>
                        <a:pt x="277" y="21437"/>
                      </a:lnTo>
                      <a:lnTo>
                        <a:pt x="159" y="21240"/>
                      </a:lnTo>
                      <a:lnTo>
                        <a:pt x="159" y="21240"/>
                      </a:lnTo>
                      <a:lnTo>
                        <a:pt x="80" y="21121"/>
                      </a:lnTo>
                      <a:lnTo>
                        <a:pt x="40" y="20963"/>
                      </a:lnTo>
                      <a:lnTo>
                        <a:pt x="1" y="20806"/>
                      </a:lnTo>
                      <a:lnTo>
                        <a:pt x="1" y="20608"/>
                      </a:lnTo>
                      <a:lnTo>
                        <a:pt x="1" y="20450"/>
                      </a:lnTo>
                      <a:lnTo>
                        <a:pt x="80" y="20292"/>
                      </a:lnTo>
                      <a:lnTo>
                        <a:pt x="159" y="20174"/>
                      </a:lnTo>
                      <a:lnTo>
                        <a:pt x="238" y="20016"/>
                      </a:lnTo>
                      <a:lnTo>
                        <a:pt x="277" y="19976"/>
                      </a:lnTo>
                      <a:lnTo>
                        <a:pt x="277" y="19976"/>
                      </a:lnTo>
                      <a:lnTo>
                        <a:pt x="1975" y="17963"/>
                      </a:lnTo>
                      <a:lnTo>
                        <a:pt x="2843" y="16976"/>
                      </a:lnTo>
                      <a:lnTo>
                        <a:pt x="3633" y="15950"/>
                      </a:lnTo>
                      <a:lnTo>
                        <a:pt x="3633" y="15950"/>
                      </a:lnTo>
                      <a:lnTo>
                        <a:pt x="3988" y="15476"/>
                      </a:lnTo>
                      <a:lnTo>
                        <a:pt x="4304" y="14963"/>
                      </a:lnTo>
                      <a:lnTo>
                        <a:pt x="4620" y="14449"/>
                      </a:lnTo>
                      <a:lnTo>
                        <a:pt x="4936" y="13936"/>
                      </a:lnTo>
                      <a:lnTo>
                        <a:pt x="4936" y="13936"/>
                      </a:lnTo>
                      <a:lnTo>
                        <a:pt x="5094" y="13541"/>
                      </a:lnTo>
                      <a:lnTo>
                        <a:pt x="5173" y="13147"/>
                      </a:lnTo>
                      <a:lnTo>
                        <a:pt x="5173" y="13147"/>
                      </a:lnTo>
                      <a:lnTo>
                        <a:pt x="5173" y="13107"/>
                      </a:lnTo>
                      <a:lnTo>
                        <a:pt x="5173" y="13147"/>
                      </a:lnTo>
                      <a:lnTo>
                        <a:pt x="5173" y="12989"/>
                      </a:lnTo>
                      <a:lnTo>
                        <a:pt x="5173" y="12989"/>
                      </a:lnTo>
                      <a:lnTo>
                        <a:pt x="5094" y="12436"/>
                      </a:lnTo>
                      <a:lnTo>
                        <a:pt x="5094" y="12436"/>
                      </a:lnTo>
                      <a:lnTo>
                        <a:pt x="4857" y="11212"/>
                      </a:lnTo>
                      <a:lnTo>
                        <a:pt x="4541" y="9988"/>
                      </a:lnTo>
                      <a:lnTo>
                        <a:pt x="4146" y="8804"/>
                      </a:lnTo>
                      <a:lnTo>
                        <a:pt x="3712" y="7659"/>
                      </a:lnTo>
                      <a:lnTo>
                        <a:pt x="3712" y="7659"/>
                      </a:lnTo>
                      <a:lnTo>
                        <a:pt x="3238" y="6435"/>
                      </a:lnTo>
                      <a:lnTo>
                        <a:pt x="2725" y="5251"/>
                      </a:lnTo>
                      <a:lnTo>
                        <a:pt x="2725" y="5251"/>
                      </a:lnTo>
                      <a:lnTo>
                        <a:pt x="2172" y="4066"/>
                      </a:lnTo>
                      <a:lnTo>
                        <a:pt x="1659" y="2921"/>
                      </a:lnTo>
                      <a:lnTo>
                        <a:pt x="1619" y="2882"/>
                      </a:lnTo>
                      <a:lnTo>
                        <a:pt x="1619" y="2882"/>
                      </a:lnTo>
                      <a:lnTo>
                        <a:pt x="1501" y="2487"/>
                      </a:lnTo>
                      <a:lnTo>
                        <a:pt x="1461" y="2092"/>
                      </a:lnTo>
                      <a:lnTo>
                        <a:pt x="1501" y="1698"/>
                      </a:lnTo>
                      <a:lnTo>
                        <a:pt x="1580" y="1303"/>
                      </a:lnTo>
                      <a:lnTo>
                        <a:pt x="1777" y="948"/>
                      </a:lnTo>
                      <a:lnTo>
                        <a:pt x="2014" y="632"/>
                      </a:lnTo>
                      <a:lnTo>
                        <a:pt x="2291" y="355"/>
                      </a:lnTo>
                      <a:lnTo>
                        <a:pt x="2646" y="158"/>
                      </a:lnTo>
                      <a:lnTo>
                        <a:pt x="2646" y="158"/>
                      </a:lnTo>
                      <a:lnTo>
                        <a:pt x="3041" y="40"/>
                      </a:lnTo>
                      <a:lnTo>
                        <a:pt x="3396" y="0"/>
                      </a:lnTo>
                      <a:lnTo>
                        <a:pt x="3791" y="0"/>
                      </a:lnTo>
                      <a:lnTo>
                        <a:pt x="4146" y="79"/>
                      </a:lnTo>
                      <a:lnTo>
                        <a:pt x="4462" y="237"/>
                      </a:lnTo>
                      <a:lnTo>
                        <a:pt x="4778" y="434"/>
                      </a:lnTo>
                      <a:lnTo>
                        <a:pt x="5054" y="711"/>
                      </a:lnTo>
                      <a:lnTo>
                        <a:pt x="5291" y="1026"/>
                      </a:lnTo>
                      <a:lnTo>
                        <a:pt x="5251" y="102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487850" y="3167400"/>
                  <a:ext cx="760000" cy="856725"/>
                </a:xfrm>
                <a:custGeom>
                  <a:rect b="b" l="l" r="r" t="t"/>
                  <a:pathLst>
                    <a:path extrusionOk="0" h="34269" w="30400">
                      <a:moveTo>
                        <a:pt x="23451" y="0"/>
                      </a:moveTo>
                      <a:lnTo>
                        <a:pt x="22701" y="79"/>
                      </a:lnTo>
                      <a:lnTo>
                        <a:pt x="21951" y="237"/>
                      </a:lnTo>
                      <a:lnTo>
                        <a:pt x="21201" y="435"/>
                      </a:lnTo>
                      <a:lnTo>
                        <a:pt x="20490" y="751"/>
                      </a:lnTo>
                      <a:lnTo>
                        <a:pt x="19780" y="1106"/>
                      </a:lnTo>
                      <a:lnTo>
                        <a:pt x="19108" y="1540"/>
                      </a:lnTo>
                      <a:lnTo>
                        <a:pt x="18516" y="2014"/>
                      </a:lnTo>
                      <a:lnTo>
                        <a:pt x="17924" y="2606"/>
                      </a:lnTo>
                      <a:lnTo>
                        <a:pt x="14253" y="6633"/>
                      </a:lnTo>
                      <a:lnTo>
                        <a:pt x="12239" y="8844"/>
                      </a:lnTo>
                      <a:lnTo>
                        <a:pt x="10186" y="11173"/>
                      </a:lnTo>
                      <a:lnTo>
                        <a:pt x="9791" y="11647"/>
                      </a:lnTo>
                      <a:lnTo>
                        <a:pt x="9397" y="12200"/>
                      </a:lnTo>
                      <a:lnTo>
                        <a:pt x="9002" y="12792"/>
                      </a:lnTo>
                      <a:lnTo>
                        <a:pt x="8607" y="13423"/>
                      </a:lnTo>
                      <a:lnTo>
                        <a:pt x="7778" y="14884"/>
                      </a:lnTo>
                      <a:lnTo>
                        <a:pt x="6909" y="16463"/>
                      </a:lnTo>
                      <a:lnTo>
                        <a:pt x="6080" y="18200"/>
                      </a:lnTo>
                      <a:lnTo>
                        <a:pt x="5251" y="19977"/>
                      </a:lnTo>
                      <a:lnTo>
                        <a:pt x="4462" y="21793"/>
                      </a:lnTo>
                      <a:lnTo>
                        <a:pt x="3712" y="23609"/>
                      </a:lnTo>
                      <a:lnTo>
                        <a:pt x="2330" y="27044"/>
                      </a:lnTo>
                      <a:lnTo>
                        <a:pt x="1185" y="29965"/>
                      </a:lnTo>
                      <a:lnTo>
                        <a:pt x="395" y="32018"/>
                      </a:lnTo>
                      <a:lnTo>
                        <a:pt x="1" y="32966"/>
                      </a:lnTo>
                      <a:lnTo>
                        <a:pt x="1856" y="34268"/>
                      </a:lnTo>
                      <a:lnTo>
                        <a:pt x="3593" y="32176"/>
                      </a:lnTo>
                      <a:lnTo>
                        <a:pt x="5291" y="30044"/>
                      </a:lnTo>
                      <a:lnTo>
                        <a:pt x="6909" y="27833"/>
                      </a:lnTo>
                      <a:lnTo>
                        <a:pt x="8489" y="25583"/>
                      </a:lnTo>
                      <a:lnTo>
                        <a:pt x="9989" y="23333"/>
                      </a:lnTo>
                      <a:lnTo>
                        <a:pt x="11410" y="21003"/>
                      </a:lnTo>
                      <a:lnTo>
                        <a:pt x="12792" y="18635"/>
                      </a:lnTo>
                      <a:lnTo>
                        <a:pt x="14095" y="16226"/>
                      </a:lnTo>
                      <a:lnTo>
                        <a:pt x="16937" y="14805"/>
                      </a:lnTo>
                      <a:lnTo>
                        <a:pt x="19424" y="13463"/>
                      </a:lnTo>
                      <a:lnTo>
                        <a:pt x="21635" y="12239"/>
                      </a:lnTo>
                      <a:lnTo>
                        <a:pt x="23609" y="11094"/>
                      </a:lnTo>
                      <a:lnTo>
                        <a:pt x="25307" y="9989"/>
                      </a:lnTo>
                      <a:lnTo>
                        <a:pt x="26807" y="8962"/>
                      </a:lnTo>
                      <a:lnTo>
                        <a:pt x="28149" y="7975"/>
                      </a:lnTo>
                      <a:lnTo>
                        <a:pt x="29294" y="6988"/>
                      </a:lnTo>
                      <a:lnTo>
                        <a:pt x="29531" y="6751"/>
                      </a:lnTo>
                      <a:lnTo>
                        <a:pt x="29768" y="6475"/>
                      </a:lnTo>
                      <a:lnTo>
                        <a:pt x="29926" y="6199"/>
                      </a:lnTo>
                      <a:lnTo>
                        <a:pt x="30084" y="5922"/>
                      </a:lnTo>
                      <a:lnTo>
                        <a:pt x="30202" y="5606"/>
                      </a:lnTo>
                      <a:lnTo>
                        <a:pt x="30321" y="5330"/>
                      </a:lnTo>
                      <a:lnTo>
                        <a:pt x="30360" y="5014"/>
                      </a:lnTo>
                      <a:lnTo>
                        <a:pt x="30399" y="4698"/>
                      </a:lnTo>
                      <a:lnTo>
                        <a:pt x="30399" y="4383"/>
                      </a:lnTo>
                      <a:lnTo>
                        <a:pt x="30399" y="4027"/>
                      </a:lnTo>
                      <a:lnTo>
                        <a:pt x="30321" y="3711"/>
                      </a:lnTo>
                      <a:lnTo>
                        <a:pt x="30242" y="3435"/>
                      </a:lnTo>
                      <a:lnTo>
                        <a:pt x="30123" y="3119"/>
                      </a:lnTo>
                      <a:lnTo>
                        <a:pt x="29965" y="2803"/>
                      </a:lnTo>
                      <a:lnTo>
                        <a:pt x="29768" y="2527"/>
                      </a:lnTo>
                      <a:lnTo>
                        <a:pt x="29570" y="2290"/>
                      </a:lnTo>
                      <a:lnTo>
                        <a:pt x="29255" y="1974"/>
                      </a:lnTo>
                      <a:lnTo>
                        <a:pt x="28623" y="1461"/>
                      </a:lnTo>
                      <a:lnTo>
                        <a:pt x="27952" y="1027"/>
                      </a:lnTo>
                      <a:lnTo>
                        <a:pt x="27241" y="672"/>
                      </a:lnTo>
                      <a:lnTo>
                        <a:pt x="26491" y="395"/>
                      </a:lnTo>
                      <a:lnTo>
                        <a:pt x="25741" y="198"/>
                      </a:lnTo>
                      <a:lnTo>
                        <a:pt x="24991" y="40"/>
                      </a:lnTo>
                      <a:lnTo>
                        <a:pt x="24241"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329925" y="3946125"/>
                  <a:ext cx="257625" cy="185575"/>
                </a:xfrm>
                <a:custGeom>
                  <a:rect b="b" l="l" r="r" t="t"/>
                  <a:pathLst>
                    <a:path extrusionOk="0" h="7423" w="10305">
                      <a:moveTo>
                        <a:pt x="7541" y="0"/>
                      </a:moveTo>
                      <a:lnTo>
                        <a:pt x="7305" y="40"/>
                      </a:lnTo>
                      <a:lnTo>
                        <a:pt x="7107" y="158"/>
                      </a:lnTo>
                      <a:lnTo>
                        <a:pt x="6949" y="277"/>
                      </a:lnTo>
                      <a:lnTo>
                        <a:pt x="6870" y="435"/>
                      </a:lnTo>
                      <a:lnTo>
                        <a:pt x="6712" y="790"/>
                      </a:lnTo>
                      <a:lnTo>
                        <a:pt x="6515" y="1224"/>
                      </a:lnTo>
                      <a:lnTo>
                        <a:pt x="6278" y="1619"/>
                      </a:lnTo>
                      <a:lnTo>
                        <a:pt x="6002" y="2093"/>
                      </a:lnTo>
                      <a:lnTo>
                        <a:pt x="5686" y="2527"/>
                      </a:lnTo>
                      <a:lnTo>
                        <a:pt x="5331" y="2961"/>
                      </a:lnTo>
                      <a:lnTo>
                        <a:pt x="4936" y="3435"/>
                      </a:lnTo>
                      <a:lnTo>
                        <a:pt x="4541" y="3830"/>
                      </a:lnTo>
                      <a:lnTo>
                        <a:pt x="4107" y="4264"/>
                      </a:lnTo>
                      <a:lnTo>
                        <a:pt x="3633" y="4620"/>
                      </a:lnTo>
                      <a:lnTo>
                        <a:pt x="3159" y="4975"/>
                      </a:lnTo>
                      <a:lnTo>
                        <a:pt x="2646" y="5291"/>
                      </a:lnTo>
                      <a:lnTo>
                        <a:pt x="2133" y="5528"/>
                      </a:lnTo>
                      <a:lnTo>
                        <a:pt x="1620" y="5725"/>
                      </a:lnTo>
                      <a:lnTo>
                        <a:pt x="1067" y="5843"/>
                      </a:lnTo>
                      <a:lnTo>
                        <a:pt x="514" y="5883"/>
                      </a:lnTo>
                      <a:lnTo>
                        <a:pt x="277" y="5883"/>
                      </a:lnTo>
                      <a:lnTo>
                        <a:pt x="159" y="5962"/>
                      </a:lnTo>
                      <a:lnTo>
                        <a:pt x="40" y="6001"/>
                      </a:lnTo>
                      <a:lnTo>
                        <a:pt x="1" y="6120"/>
                      </a:lnTo>
                      <a:lnTo>
                        <a:pt x="1" y="6238"/>
                      </a:lnTo>
                      <a:lnTo>
                        <a:pt x="80" y="6357"/>
                      </a:lnTo>
                      <a:lnTo>
                        <a:pt x="277" y="6633"/>
                      </a:lnTo>
                      <a:lnTo>
                        <a:pt x="593" y="6909"/>
                      </a:lnTo>
                      <a:lnTo>
                        <a:pt x="948" y="7146"/>
                      </a:lnTo>
                      <a:lnTo>
                        <a:pt x="1383" y="7344"/>
                      </a:lnTo>
                      <a:lnTo>
                        <a:pt x="1580" y="7383"/>
                      </a:lnTo>
                      <a:lnTo>
                        <a:pt x="1738" y="7423"/>
                      </a:lnTo>
                      <a:lnTo>
                        <a:pt x="3120" y="7423"/>
                      </a:lnTo>
                      <a:lnTo>
                        <a:pt x="3593" y="7344"/>
                      </a:lnTo>
                      <a:lnTo>
                        <a:pt x="3949" y="7265"/>
                      </a:lnTo>
                      <a:lnTo>
                        <a:pt x="4541" y="7067"/>
                      </a:lnTo>
                      <a:lnTo>
                        <a:pt x="4896" y="7028"/>
                      </a:lnTo>
                      <a:lnTo>
                        <a:pt x="5331" y="6988"/>
                      </a:lnTo>
                      <a:lnTo>
                        <a:pt x="6554" y="6988"/>
                      </a:lnTo>
                      <a:lnTo>
                        <a:pt x="7186" y="7028"/>
                      </a:lnTo>
                      <a:lnTo>
                        <a:pt x="7778" y="7107"/>
                      </a:lnTo>
                      <a:lnTo>
                        <a:pt x="7936" y="7146"/>
                      </a:lnTo>
                      <a:lnTo>
                        <a:pt x="8055" y="7146"/>
                      </a:lnTo>
                      <a:lnTo>
                        <a:pt x="8291" y="7028"/>
                      </a:lnTo>
                      <a:lnTo>
                        <a:pt x="8449" y="6870"/>
                      </a:lnTo>
                      <a:lnTo>
                        <a:pt x="8607" y="6672"/>
                      </a:lnTo>
                      <a:lnTo>
                        <a:pt x="8686" y="6396"/>
                      </a:lnTo>
                      <a:lnTo>
                        <a:pt x="8765" y="6080"/>
                      </a:lnTo>
                      <a:lnTo>
                        <a:pt x="8805" y="5764"/>
                      </a:lnTo>
                      <a:lnTo>
                        <a:pt x="8805" y="5409"/>
                      </a:lnTo>
                      <a:lnTo>
                        <a:pt x="8765" y="4659"/>
                      </a:lnTo>
                      <a:lnTo>
                        <a:pt x="8765" y="4225"/>
                      </a:lnTo>
                      <a:lnTo>
                        <a:pt x="8805" y="3751"/>
                      </a:lnTo>
                      <a:lnTo>
                        <a:pt x="8963" y="3119"/>
                      </a:lnTo>
                      <a:lnTo>
                        <a:pt x="9239" y="2409"/>
                      </a:lnTo>
                      <a:lnTo>
                        <a:pt x="9673" y="1540"/>
                      </a:lnTo>
                      <a:lnTo>
                        <a:pt x="10305" y="553"/>
                      </a:lnTo>
                      <a:lnTo>
                        <a:pt x="9831" y="395"/>
                      </a:lnTo>
                      <a:lnTo>
                        <a:pt x="9318" y="237"/>
                      </a:lnTo>
                      <a:lnTo>
                        <a:pt x="8726" y="119"/>
                      </a:lnTo>
                      <a:lnTo>
                        <a:pt x="8134"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6242900" y="2523900"/>
                  <a:ext cx="201350" cy="303025"/>
                </a:xfrm>
                <a:custGeom>
                  <a:rect b="b" l="l" r="r" t="t"/>
                  <a:pathLst>
                    <a:path extrusionOk="0" h="12121" w="8054">
                      <a:moveTo>
                        <a:pt x="2250" y="0"/>
                      </a:moveTo>
                      <a:lnTo>
                        <a:pt x="1816" y="40"/>
                      </a:lnTo>
                      <a:lnTo>
                        <a:pt x="1461" y="158"/>
                      </a:lnTo>
                      <a:lnTo>
                        <a:pt x="1184" y="355"/>
                      </a:lnTo>
                      <a:lnTo>
                        <a:pt x="908" y="592"/>
                      </a:lnTo>
                      <a:lnTo>
                        <a:pt x="671" y="908"/>
                      </a:lnTo>
                      <a:lnTo>
                        <a:pt x="474" y="1224"/>
                      </a:lnTo>
                      <a:lnTo>
                        <a:pt x="316" y="1579"/>
                      </a:lnTo>
                      <a:lnTo>
                        <a:pt x="197" y="1974"/>
                      </a:lnTo>
                      <a:lnTo>
                        <a:pt x="119" y="2369"/>
                      </a:lnTo>
                      <a:lnTo>
                        <a:pt x="40" y="2803"/>
                      </a:lnTo>
                      <a:lnTo>
                        <a:pt x="0" y="3237"/>
                      </a:lnTo>
                      <a:lnTo>
                        <a:pt x="0" y="4027"/>
                      </a:lnTo>
                      <a:lnTo>
                        <a:pt x="40" y="4738"/>
                      </a:lnTo>
                      <a:lnTo>
                        <a:pt x="158" y="5488"/>
                      </a:lnTo>
                      <a:lnTo>
                        <a:pt x="355" y="6317"/>
                      </a:lnTo>
                      <a:lnTo>
                        <a:pt x="671" y="7225"/>
                      </a:lnTo>
                      <a:lnTo>
                        <a:pt x="987" y="8212"/>
                      </a:lnTo>
                      <a:lnTo>
                        <a:pt x="1382" y="9199"/>
                      </a:lnTo>
                      <a:lnTo>
                        <a:pt x="1777" y="10186"/>
                      </a:lnTo>
                      <a:lnTo>
                        <a:pt x="2250" y="11173"/>
                      </a:lnTo>
                      <a:lnTo>
                        <a:pt x="2685" y="12120"/>
                      </a:lnTo>
                      <a:lnTo>
                        <a:pt x="3514" y="11686"/>
                      </a:lnTo>
                      <a:lnTo>
                        <a:pt x="4303" y="11173"/>
                      </a:lnTo>
                      <a:lnTo>
                        <a:pt x="5053" y="10620"/>
                      </a:lnTo>
                      <a:lnTo>
                        <a:pt x="5764" y="10028"/>
                      </a:lnTo>
                      <a:lnTo>
                        <a:pt x="6435" y="9357"/>
                      </a:lnTo>
                      <a:lnTo>
                        <a:pt x="7027" y="8646"/>
                      </a:lnTo>
                      <a:lnTo>
                        <a:pt x="7580" y="7896"/>
                      </a:lnTo>
                      <a:lnTo>
                        <a:pt x="8054" y="7067"/>
                      </a:lnTo>
                      <a:lnTo>
                        <a:pt x="7501" y="5606"/>
                      </a:lnTo>
                      <a:lnTo>
                        <a:pt x="6948" y="4264"/>
                      </a:lnTo>
                      <a:lnTo>
                        <a:pt x="6633" y="3672"/>
                      </a:lnTo>
                      <a:lnTo>
                        <a:pt x="6356" y="3119"/>
                      </a:lnTo>
                      <a:lnTo>
                        <a:pt x="6040" y="2566"/>
                      </a:lnTo>
                      <a:lnTo>
                        <a:pt x="5725" y="2092"/>
                      </a:lnTo>
                      <a:lnTo>
                        <a:pt x="5369" y="1658"/>
                      </a:lnTo>
                      <a:lnTo>
                        <a:pt x="5053" y="1303"/>
                      </a:lnTo>
                      <a:lnTo>
                        <a:pt x="4698" y="948"/>
                      </a:lnTo>
                      <a:lnTo>
                        <a:pt x="4303" y="671"/>
                      </a:lnTo>
                      <a:lnTo>
                        <a:pt x="3948" y="434"/>
                      </a:lnTo>
                      <a:lnTo>
                        <a:pt x="3553" y="237"/>
                      </a:lnTo>
                      <a:lnTo>
                        <a:pt x="3119" y="79"/>
                      </a:lnTo>
                      <a:lnTo>
                        <a:pt x="2685"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6242900" y="2523900"/>
                  <a:ext cx="201350" cy="303025"/>
                </a:xfrm>
                <a:custGeom>
                  <a:rect b="b" l="l" r="r" t="t"/>
                  <a:pathLst>
                    <a:path extrusionOk="0" fill="none" h="12121" w="8054">
                      <a:moveTo>
                        <a:pt x="2685" y="0"/>
                      </a:moveTo>
                      <a:lnTo>
                        <a:pt x="2685" y="0"/>
                      </a:lnTo>
                      <a:lnTo>
                        <a:pt x="3119" y="79"/>
                      </a:lnTo>
                      <a:lnTo>
                        <a:pt x="3553" y="237"/>
                      </a:lnTo>
                      <a:lnTo>
                        <a:pt x="3948" y="434"/>
                      </a:lnTo>
                      <a:lnTo>
                        <a:pt x="4303" y="671"/>
                      </a:lnTo>
                      <a:lnTo>
                        <a:pt x="4698" y="948"/>
                      </a:lnTo>
                      <a:lnTo>
                        <a:pt x="5053" y="1303"/>
                      </a:lnTo>
                      <a:lnTo>
                        <a:pt x="5369" y="1658"/>
                      </a:lnTo>
                      <a:lnTo>
                        <a:pt x="5725" y="2092"/>
                      </a:lnTo>
                      <a:lnTo>
                        <a:pt x="6040" y="2566"/>
                      </a:lnTo>
                      <a:lnTo>
                        <a:pt x="6356" y="3119"/>
                      </a:lnTo>
                      <a:lnTo>
                        <a:pt x="6633" y="3672"/>
                      </a:lnTo>
                      <a:lnTo>
                        <a:pt x="6948" y="4264"/>
                      </a:lnTo>
                      <a:lnTo>
                        <a:pt x="7501" y="5606"/>
                      </a:lnTo>
                      <a:lnTo>
                        <a:pt x="8054" y="7067"/>
                      </a:lnTo>
                      <a:lnTo>
                        <a:pt x="8054" y="7067"/>
                      </a:lnTo>
                      <a:lnTo>
                        <a:pt x="7580" y="7896"/>
                      </a:lnTo>
                      <a:lnTo>
                        <a:pt x="7027" y="8646"/>
                      </a:lnTo>
                      <a:lnTo>
                        <a:pt x="6435" y="9357"/>
                      </a:lnTo>
                      <a:lnTo>
                        <a:pt x="5764" y="10028"/>
                      </a:lnTo>
                      <a:lnTo>
                        <a:pt x="5053" y="10620"/>
                      </a:lnTo>
                      <a:lnTo>
                        <a:pt x="4303" y="11173"/>
                      </a:lnTo>
                      <a:lnTo>
                        <a:pt x="3514" y="11686"/>
                      </a:lnTo>
                      <a:lnTo>
                        <a:pt x="2685" y="12120"/>
                      </a:lnTo>
                      <a:lnTo>
                        <a:pt x="2685" y="12120"/>
                      </a:lnTo>
                      <a:lnTo>
                        <a:pt x="2250" y="11173"/>
                      </a:lnTo>
                      <a:lnTo>
                        <a:pt x="1777" y="10186"/>
                      </a:lnTo>
                      <a:lnTo>
                        <a:pt x="1382" y="9199"/>
                      </a:lnTo>
                      <a:lnTo>
                        <a:pt x="987" y="8212"/>
                      </a:lnTo>
                      <a:lnTo>
                        <a:pt x="671" y="7225"/>
                      </a:lnTo>
                      <a:lnTo>
                        <a:pt x="355" y="6317"/>
                      </a:lnTo>
                      <a:lnTo>
                        <a:pt x="158" y="5488"/>
                      </a:lnTo>
                      <a:lnTo>
                        <a:pt x="40" y="4738"/>
                      </a:lnTo>
                      <a:lnTo>
                        <a:pt x="40" y="4738"/>
                      </a:lnTo>
                      <a:lnTo>
                        <a:pt x="0" y="4027"/>
                      </a:lnTo>
                      <a:lnTo>
                        <a:pt x="0" y="3237"/>
                      </a:lnTo>
                      <a:lnTo>
                        <a:pt x="40" y="2803"/>
                      </a:lnTo>
                      <a:lnTo>
                        <a:pt x="119" y="2369"/>
                      </a:lnTo>
                      <a:lnTo>
                        <a:pt x="197" y="1974"/>
                      </a:lnTo>
                      <a:lnTo>
                        <a:pt x="316" y="1579"/>
                      </a:lnTo>
                      <a:lnTo>
                        <a:pt x="474" y="1224"/>
                      </a:lnTo>
                      <a:lnTo>
                        <a:pt x="671" y="908"/>
                      </a:lnTo>
                      <a:lnTo>
                        <a:pt x="908" y="592"/>
                      </a:lnTo>
                      <a:lnTo>
                        <a:pt x="1184" y="355"/>
                      </a:lnTo>
                      <a:lnTo>
                        <a:pt x="1461" y="158"/>
                      </a:lnTo>
                      <a:lnTo>
                        <a:pt x="1816" y="40"/>
                      </a:lnTo>
                      <a:lnTo>
                        <a:pt x="2250" y="0"/>
                      </a:lnTo>
                      <a:lnTo>
                        <a:pt x="268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6241900" y="2522900"/>
                  <a:ext cx="202350" cy="304025"/>
                </a:xfrm>
                <a:custGeom>
                  <a:rect b="b" l="l" r="r" t="t"/>
                  <a:pathLst>
                    <a:path extrusionOk="0" h="12161" w="8094">
                      <a:moveTo>
                        <a:pt x="2369" y="1"/>
                      </a:moveTo>
                      <a:lnTo>
                        <a:pt x="2054" y="40"/>
                      </a:lnTo>
                      <a:lnTo>
                        <a:pt x="1738" y="119"/>
                      </a:lnTo>
                      <a:lnTo>
                        <a:pt x="1461" y="237"/>
                      </a:lnTo>
                      <a:lnTo>
                        <a:pt x="1224" y="395"/>
                      </a:lnTo>
                      <a:lnTo>
                        <a:pt x="1027" y="553"/>
                      </a:lnTo>
                      <a:lnTo>
                        <a:pt x="830" y="790"/>
                      </a:lnTo>
                      <a:lnTo>
                        <a:pt x="632" y="1027"/>
                      </a:lnTo>
                      <a:lnTo>
                        <a:pt x="514" y="1303"/>
                      </a:lnTo>
                      <a:lnTo>
                        <a:pt x="395" y="1580"/>
                      </a:lnTo>
                      <a:lnTo>
                        <a:pt x="277" y="1896"/>
                      </a:lnTo>
                      <a:lnTo>
                        <a:pt x="119" y="2527"/>
                      </a:lnTo>
                      <a:lnTo>
                        <a:pt x="40" y="3198"/>
                      </a:lnTo>
                      <a:lnTo>
                        <a:pt x="1" y="3830"/>
                      </a:lnTo>
                      <a:lnTo>
                        <a:pt x="40" y="4343"/>
                      </a:lnTo>
                      <a:lnTo>
                        <a:pt x="80" y="4778"/>
                      </a:lnTo>
                      <a:lnTo>
                        <a:pt x="198" y="5528"/>
                      </a:lnTo>
                      <a:lnTo>
                        <a:pt x="395" y="6357"/>
                      </a:lnTo>
                      <a:lnTo>
                        <a:pt x="711" y="7265"/>
                      </a:lnTo>
                      <a:lnTo>
                        <a:pt x="1027" y="8252"/>
                      </a:lnTo>
                      <a:lnTo>
                        <a:pt x="1422" y="9239"/>
                      </a:lnTo>
                      <a:lnTo>
                        <a:pt x="1817" y="10226"/>
                      </a:lnTo>
                      <a:lnTo>
                        <a:pt x="2290" y="11213"/>
                      </a:lnTo>
                      <a:lnTo>
                        <a:pt x="2725" y="12160"/>
                      </a:lnTo>
                      <a:lnTo>
                        <a:pt x="3554" y="11726"/>
                      </a:lnTo>
                      <a:lnTo>
                        <a:pt x="4343" y="11213"/>
                      </a:lnTo>
                      <a:lnTo>
                        <a:pt x="5093" y="10660"/>
                      </a:lnTo>
                      <a:lnTo>
                        <a:pt x="5804" y="10068"/>
                      </a:lnTo>
                      <a:lnTo>
                        <a:pt x="6475" y="9397"/>
                      </a:lnTo>
                      <a:lnTo>
                        <a:pt x="7067" y="8686"/>
                      </a:lnTo>
                      <a:lnTo>
                        <a:pt x="7620" y="7936"/>
                      </a:lnTo>
                      <a:lnTo>
                        <a:pt x="8094" y="7107"/>
                      </a:lnTo>
                      <a:lnTo>
                        <a:pt x="7541" y="5646"/>
                      </a:lnTo>
                      <a:lnTo>
                        <a:pt x="6988" y="4304"/>
                      </a:lnTo>
                      <a:lnTo>
                        <a:pt x="6673" y="3712"/>
                      </a:lnTo>
                      <a:lnTo>
                        <a:pt x="6396" y="3159"/>
                      </a:lnTo>
                      <a:lnTo>
                        <a:pt x="6080" y="2606"/>
                      </a:lnTo>
                      <a:lnTo>
                        <a:pt x="5765" y="2132"/>
                      </a:lnTo>
                      <a:lnTo>
                        <a:pt x="5409" y="1698"/>
                      </a:lnTo>
                      <a:lnTo>
                        <a:pt x="5093" y="1343"/>
                      </a:lnTo>
                      <a:lnTo>
                        <a:pt x="4738" y="988"/>
                      </a:lnTo>
                      <a:lnTo>
                        <a:pt x="4343" y="711"/>
                      </a:lnTo>
                      <a:lnTo>
                        <a:pt x="3988" y="474"/>
                      </a:lnTo>
                      <a:lnTo>
                        <a:pt x="3593" y="277"/>
                      </a:lnTo>
                      <a:lnTo>
                        <a:pt x="3159" y="119"/>
                      </a:lnTo>
                      <a:lnTo>
                        <a:pt x="2725" y="40"/>
                      </a:lnTo>
                      <a:lnTo>
                        <a:pt x="2369" y="1"/>
                      </a:lnTo>
                      <a:close/>
                    </a:path>
                  </a:pathLst>
                </a:custGeom>
                <a:solidFill>
                  <a:srgbClr val="BDD6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6241900" y="2522900"/>
                  <a:ext cx="202350" cy="304025"/>
                </a:xfrm>
                <a:custGeom>
                  <a:rect b="b" l="l" r="r" t="t"/>
                  <a:pathLst>
                    <a:path extrusionOk="0" fill="none" h="12161" w="8094">
                      <a:moveTo>
                        <a:pt x="2369" y="1"/>
                      </a:moveTo>
                      <a:lnTo>
                        <a:pt x="2369" y="1"/>
                      </a:lnTo>
                      <a:lnTo>
                        <a:pt x="2054" y="40"/>
                      </a:lnTo>
                      <a:lnTo>
                        <a:pt x="1738" y="119"/>
                      </a:lnTo>
                      <a:lnTo>
                        <a:pt x="1461" y="237"/>
                      </a:lnTo>
                      <a:lnTo>
                        <a:pt x="1224" y="395"/>
                      </a:lnTo>
                      <a:lnTo>
                        <a:pt x="1027" y="553"/>
                      </a:lnTo>
                      <a:lnTo>
                        <a:pt x="830" y="790"/>
                      </a:lnTo>
                      <a:lnTo>
                        <a:pt x="632" y="1027"/>
                      </a:lnTo>
                      <a:lnTo>
                        <a:pt x="514" y="1303"/>
                      </a:lnTo>
                      <a:lnTo>
                        <a:pt x="395" y="1580"/>
                      </a:lnTo>
                      <a:lnTo>
                        <a:pt x="277" y="1896"/>
                      </a:lnTo>
                      <a:lnTo>
                        <a:pt x="119" y="2527"/>
                      </a:lnTo>
                      <a:lnTo>
                        <a:pt x="40" y="3198"/>
                      </a:lnTo>
                      <a:lnTo>
                        <a:pt x="1" y="3830"/>
                      </a:lnTo>
                      <a:lnTo>
                        <a:pt x="1" y="3830"/>
                      </a:lnTo>
                      <a:lnTo>
                        <a:pt x="40" y="4343"/>
                      </a:lnTo>
                      <a:lnTo>
                        <a:pt x="80" y="4778"/>
                      </a:lnTo>
                      <a:lnTo>
                        <a:pt x="80" y="4778"/>
                      </a:lnTo>
                      <a:lnTo>
                        <a:pt x="198" y="5528"/>
                      </a:lnTo>
                      <a:lnTo>
                        <a:pt x="395" y="6357"/>
                      </a:lnTo>
                      <a:lnTo>
                        <a:pt x="711" y="7265"/>
                      </a:lnTo>
                      <a:lnTo>
                        <a:pt x="1027" y="8252"/>
                      </a:lnTo>
                      <a:lnTo>
                        <a:pt x="1422" y="9239"/>
                      </a:lnTo>
                      <a:lnTo>
                        <a:pt x="1817" y="10226"/>
                      </a:lnTo>
                      <a:lnTo>
                        <a:pt x="2290" y="11213"/>
                      </a:lnTo>
                      <a:lnTo>
                        <a:pt x="2725" y="12160"/>
                      </a:lnTo>
                      <a:lnTo>
                        <a:pt x="2725" y="12160"/>
                      </a:lnTo>
                      <a:lnTo>
                        <a:pt x="3554" y="11726"/>
                      </a:lnTo>
                      <a:lnTo>
                        <a:pt x="4343" y="11213"/>
                      </a:lnTo>
                      <a:lnTo>
                        <a:pt x="5093" y="10660"/>
                      </a:lnTo>
                      <a:lnTo>
                        <a:pt x="5804" y="10068"/>
                      </a:lnTo>
                      <a:lnTo>
                        <a:pt x="6475" y="9397"/>
                      </a:lnTo>
                      <a:lnTo>
                        <a:pt x="7067" y="8686"/>
                      </a:lnTo>
                      <a:lnTo>
                        <a:pt x="7620" y="7936"/>
                      </a:lnTo>
                      <a:lnTo>
                        <a:pt x="8094" y="7107"/>
                      </a:lnTo>
                      <a:lnTo>
                        <a:pt x="8094" y="7107"/>
                      </a:lnTo>
                      <a:lnTo>
                        <a:pt x="7541" y="5646"/>
                      </a:lnTo>
                      <a:lnTo>
                        <a:pt x="6988" y="4304"/>
                      </a:lnTo>
                      <a:lnTo>
                        <a:pt x="6673" y="3712"/>
                      </a:lnTo>
                      <a:lnTo>
                        <a:pt x="6396" y="3159"/>
                      </a:lnTo>
                      <a:lnTo>
                        <a:pt x="6080" y="2606"/>
                      </a:lnTo>
                      <a:lnTo>
                        <a:pt x="5765" y="2132"/>
                      </a:lnTo>
                      <a:lnTo>
                        <a:pt x="5409" y="1698"/>
                      </a:lnTo>
                      <a:lnTo>
                        <a:pt x="5093" y="1343"/>
                      </a:lnTo>
                      <a:lnTo>
                        <a:pt x="4738" y="988"/>
                      </a:lnTo>
                      <a:lnTo>
                        <a:pt x="4343" y="711"/>
                      </a:lnTo>
                      <a:lnTo>
                        <a:pt x="3988" y="474"/>
                      </a:lnTo>
                      <a:lnTo>
                        <a:pt x="3593" y="277"/>
                      </a:lnTo>
                      <a:lnTo>
                        <a:pt x="3159" y="119"/>
                      </a:lnTo>
                      <a:lnTo>
                        <a:pt x="2725" y="40"/>
                      </a:lnTo>
                      <a:lnTo>
                        <a:pt x="2725" y="40"/>
                      </a:lnTo>
                      <a:lnTo>
                        <a:pt x="236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6351450" y="3319400"/>
                  <a:ext cx="158925" cy="841900"/>
                </a:xfrm>
                <a:custGeom>
                  <a:rect b="b" l="l" r="r" t="t"/>
                  <a:pathLst>
                    <a:path extrusionOk="0" h="33676" w="6357">
                      <a:moveTo>
                        <a:pt x="5962" y="0"/>
                      </a:moveTo>
                      <a:lnTo>
                        <a:pt x="5844" y="79"/>
                      </a:lnTo>
                      <a:lnTo>
                        <a:pt x="5765" y="158"/>
                      </a:lnTo>
                      <a:lnTo>
                        <a:pt x="5725" y="277"/>
                      </a:lnTo>
                      <a:lnTo>
                        <a:pt x="1" y="33321"/>
                      </a:lnTo>
                      <a:lnTo>
                        <a:pt x="1" y="33439"/>
                      </a:lnTo>
                      <a:lnTo>
                        <a:pt x="40" y="33558"/>
                      </a:lnTo>
                      <a:lnTo>
                        <a:pt x="119" y="33636"/>
                      </a:lnTo>
                      <a:lnTo>
                        <a:pt x="238" y="33676"/>
                      </a:lnTo>
                      <a:lnTo>
                        <a:pt x="396" y="33676"/>
                      </a:lnTo>
                      <a:lnTo>
                        <a:pt x="475" y="33636"/>
                      </a:lnTo>
                      <a:lnTo>
                        <a:pt x="553" y="33558"/>
                      </a:lnTo>
                      <a:lnTo>
                        <a:pt x="593" y="33439"/>
                      </a:lnTo>
                      <a:lnTo>
                        <a:pt x="6357" y="395"/>
                      </a:lnTo>
                      <a:lnTo>
                        <a:pt x="6357" y="356"/>
                      </a:lnTo>
                      <a:lnTo>
                        <a:pt x="6357" y="237"/>
                      </a:lnTo>
                      <a:lnTo>
                        <a:pt x="6317" y="119"/>
                      </a:lnTo>
                      <a:lnTo>
                        <a:pt x="6199" y="40"/>
                      </a:lnTo>
                      <a:lnTo>
                        <a:pt x="608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6394875" y="3319400"/>
                  <a:ext cx="115500" cy="14825"/>
                </a:xfrm>
                <a:custGeom>
                  <a:rect b="b" l="l" r="r" t="t"/>
                  <a:pathLst>
                    <a:path extrusionOk="0" h="593" w="4620">
                      <a:moveTo>
                        <a:pt x="159" y="0"/>
                      </a:moveTo>
                      <a:lnTo>
                        <a:pt x="80" y="79"/>
                      </a:lnTo>
                      <a:lnTo>
                        <a:pt x="1" y="198"/>
                      </a:lnTo>
                      <a:lnTo>
                        <a:pt x="1" y="316"/>
                      </a:lnTo>
                      <a:lnTo>
                        <a:pt x="1" y="435"/>
                      </a:lnTo>
                      <a:lnTo>
                        <a:pt x="80" y="513"/>
                      </a:lnTo>
                      <a:lnTo>
                        <a:pt x="159" y="592"/>
                      </a:lnTo>
                      <a:lnTo>
                        <a:pt x="4423" y="592"/>
                      </a:lnTo>
                      <a:lnTo>
                        <a:pt x="4541" y="513"/>
                      </a:lnTo>
                      <a:lnTo>
                        <a:pt x="4620" y="435"/>
                      </a:lnTo>
                      <a:lnTo>
                        <a:pt x="4620" y="316"/>
                      </a:lnTo>
                      <a:lnTo>
                        <a:pt x="4580" y="198"/>
                      </a:lnTo>
                      <a:lnTo>
                        <a:pt x="4541" y="79"/>
                      </a:lnTo>
                      <a:lnTo>
                        <a:pt x="4423"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6389950" y="3283850"/>
                  <a:ext cx="15825" cy="101700"/>
                </a:xfrm>
                <a:custGeom>
                  <a:rect b="b" l="l" r="r" t="t"/>
                  <a:pathLst>
                    <a:path extrusionOk="0" h="4068" w="633">
                      <a:moveTo>
                        <a:pt x="277" y="1"/>
                      </a:moveTo>
                      <a:lnTo>
                        <a:pt x="158" y="40"/>
                      </a:lnTo>
                      <a:lnTo>
                        <a:pt x="79" y="80"/>
                      </a:lnTo>
                      <a:lnTo>
                        <a:pt x="40" y="198"/>
                      </a:lnTo>
                      <a:lnTo>
                        <a:pt x="0" y="317"/>
                      </a:lnTo>
                      <a:lnTo>
                        <a:pt x="0" y="3791"/>
                      </a:lnTo>
                      <a:lnTo>
                        <a:pt x="40" y="3909"/>
                      </a:lnTo>
                      <a:lnTo>
                        <a:pt x="79" y="3988"/>
                      </a:lnTo>
                      <a:lnTo>
                        <a:pt x="158" y="4028"/>
                      </a:lnTo>
                      <a:lnTo>
                        <a:pt x="277" y="4067"/>
                      </a:lnTo>
                      <a:lnTo>
                        <a:pt x="316" y="4067"/>
                      </a:lnTo>
                      <a:lnTo>
                        <a:pt x="435" y="4028"/>
                      </a:lnTo>
                      <a:lnTo>
                        <a:pt x="514" y="3988"/>
                      </a:lnTo>
                      <a:lnTo>
                        <a:pt x="593" y="3909"/>
                      </a:lnTo>
                      <a:lnTo>
                        <a:pt x="632" y="3791"/>
                      </a:lnTo>
                      <a:lnTo>
                        <a:pt x="632" y="317"/>
                      </a:lnTo>
                      <a:lnTo>
                        <a:pt x="593" y="198"/>
                      </a:lnTo>
                      <a:lnTo>
                        <a:pt x="514" y="80"/>
                      </a:lnTo>
                      <a:lnTo>
                        <a:pt x="435" y="40"/>
                      </a:lnTo>
                      <a:lnTo>
                        <a:pt x="31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6365275" y="3849400"/>
                  <a:ext cx="78975" cy="78975"/>
                </a:xfrm>
                <a:custGeom>
                  <a:rect b="b" l="l" r="r" t="t"/>
                  <a:pathLst>
                    <a:path extrusionOk="0" h="3159" w="3159">
                      <a:moveTo>
                        <a:pt x="1580" y="1"/>
                      </a:moveTo>
                      <a:lnTo>
                        <a:pt x="1264" y="40"/>
                      </a:lnTo>
                      <a:lnTo>
                        <a:pt x="948" y="119"/>
                      </a:lnTo>
                      <a:lnTo>
                        <a:pt x="711" y="277"/>
                      </a:lnTo>
                      <a:lnTo>
                        <a:pt x="474" y="474"/>
                      </a:lnTo>
                      <a:lnTo>
                        <a:pt x="277" y="711"/>
                      </a:lnTo>
                      <a:lnTo>
                        <a:pt x="119" y="988"/>
                      </a:lnTo>
                      <a:lnTo>
                        <a:pt x="40" y="1264"/>
                      </a:lnTo>
                      <a:lnTo>
                        <a:pt x="0" y="1580"/>
                      </a:lnTo>
                      <a:lnTo>
                        <a:pt x="40" y="1896"/>
                      </a:lnTo>
                      <a:lnTo>
                        <a:pt x="119" y="2211"/>
                      </a:lnTo>
                      <a:lnTo>
                        <a:pt x="277" y="2488"/>
                      </a:lnTo>
                      <a:lnTo>
                        <a:pt x="474" y="2685"/>
                      </a:lnTo>
                      <a:lnTo>
                        <a:pt x="711" y="2883"/>
                      </a:lnTo>
                      <a:lnTo>
                        <a:pt x="948" y="3040"/>
                      </a:lnTo>
                      <a:lnTo>
                        <a:pt x="1264" y="3119"/>
                      </a:lnTo>
                      <a:lnTo>
                        <a:pt x="1580" y="3159"/>
                      </a:lnTo>
                      <a:lnTo>
                        <a:pt x="1895" y="3119"/>
                      </a:lnTo>
                      <a:lnTo>
                        <a:pt x="2211" y="3040"/>
                      </a:lnTo>
                      <a:lnTo>
                        <a:pt x="2448" y="2883"/>
                      </a:lnTo>
                      <a:lnTo>
                        <a:pt x="2685" y="2685"/>
                      </a:lnTo>
                      <a:lnTo>
                        <a:pt x="2882" y="2448"/>
                      </a:lnTo>
                      <a:lnTo>
                        <a:pt x="3040" y="2211"/>
                      </a:lnTo>
                      <a:lnTo>
                        <a:pt x="3119" y="1896"/>
                      </a:lnTo>
                      <a:lnTo>
                        <a:pt x="3159" y="1580"/>
                      </a:lnTo>
                      <a:lnTo>
                        <a:pt x="3119" y="1264"/>
                      </a:lnTo>
                      <a:lnTo>
                        <a:pt x="3040" y="988"/>
                      </a:lnTo>
                      <a:lnTo>
                        <a:pt x="2882" y="711"/>
                      </a:lnTo>
                      <a:lnTo>
                        <a:pt x="2685" y="474"/>
                      </a:lnTo>
                      <a:lnTo>
                        <a:pt x="2448" y="277"/>
                      </a:lnTo>
                      <a:lnTo>
                        <a:pt x="2211" y="119"/>
                      </a:lnTo>
                      <a:lnTo>
                        <a:pt x="1895" y="40"/>
                      </a:lnTo>
                      <a:lnTo>
                        <a:pt x="15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6379100" y="3307550"/>
                  <a:ext cx="37525" cy="38525"/>
                </a:xfrm>
                <a:custGeom>
                  <a:rect b="b" l="l" r="r" t="t"/>
                  <a:pathLst>
                    <a:path extrusionOk="0" h="1541" w="1501">
                      <a:moveTo>
                        <a:pt x="750" y="0"/>
                      </a:moveTo>
                      <a:lnTo>
                        <a:pt x="592" y="40"/>
                      </a:lnTo>
                      <a:lnTo>
                        <a:pt x="434" y="79"/>
                      </a:lnTo>
                      <a:lnTo>
                        <a:pt x="316" y="158"/>
                      </a:lnTo>
                      <a:lnTo>
                        <a:pt x="198" y="237"/>
                      </a:lnTo>
                      <a:lnTo>
                        <a:pt x="119" y="356"/>
                      </a:lnTo>
                      <a:lnTo>
                        <a:pt x="40" y="474"/>
                      </a:lnTo>
                      <a:lnTo>
                        <a:pt x="0" y="632"/>
                      </a:lnTo>
                      <a:lnTo>
                        <a:pt x="0" y="790"/>
                      </a:lnTo>
                      <a:lnTo>
                        <a:pt x="0" y="948"/>
                      </a:lnTo>
                      <a:lnTo>
                        <a:pt x="40" y="1066"/>
                      </a:lnTo>
                      <a:lnTo>
                        <a:pt x="119" y="1185"/>
                      </a:lnTo>
                      <a:lnTo>
                        <a:pt x="198" y="1303"/>
                      </a:lnTo>
                      <a:lnTo>
                        <a:pt x="316" y="1422"/>
                      </a:lnTo>
                      <a:lnTo>
                        <a:pt x="434" y="1461"/>
                      </a:lnTo>
                      <a:lnTo>
                        <a:pt x="592" y="1540"/>
                      </a:lnTo>
                      <a:lnTo>
                        <a:pt x="908" y="1540"/>
                      </a:lnTo>
                      <a:lnTo>
                        <a:pt x="1027" y="1461"/>
                      </a:lnTo>
                      <a:lnTo>
                        <a:pt x="1185" y="1422"/>
                      </a:lnTo>
                      <a:lnTo>
                        <a:pt x="1303" y="1303"/>
                      </a:lnTo>
                      <a:lnTo>
                        <a:pt x="1382" y="1185"/>
                      </a:lnTo>
                      <a:lnTo>
                        <a:pt x="1461" y="1066"/>
                      </a:lnTo>
                      <a:lnTo>
                        <a:pt x="1500" y="948"/>
                      </a:lnTo>
                      <a:lnTo>
                        <a:pt x="1500" y="790"/>
                      </a:lnTo>
                      <a:lnTo>
                        <a:pt x="1500" y="632"/>
                      </a:lnTo>
                      <a:lnTo>
                        <a:pt x="1461" y="474"/>
                      </a:lnTo>
                      <a:lnTo>
                        <a:pt x="1382" y="356"/>
                      </a:lnTo>
                      <a:lnTo>
                        <a:pt x="1303" y="237"/>
                      </a:lnTo>
                      <a:lnTo>
                        <a:pt x="1185" y="158"/>
                      </a:lnTo>
                      <a:lnTo>
                        <a:pt x="1027" y="79"/>
                      </a:lnTo>
                      <a:lnTo>
                        <a:pt x="908" y="40"/>
                      </a:lnTo>
                      <a:lnTo>
                        <a:pt x="7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6211300" y="3218725"/>
                  <a:ext cx="230000" cy="107600"/>
                </a:xfrm>
                <a:custGeom>
                  <a:rect b="b" l="l" r="r" t="t"/>
                  <a:pathLst>
                    <a:path extrusionOk="0" h="4304" w="9200">
                      <a:moveTo>
                        <a:pt x="9199" y="0"/>
                      </a:moveTo>
                      <a:lnTo>
                        <a:pt x="8410" y="277"/>
                      </a:lnTo>
                      <a:lnTo>
                        <a:pt x="7423" y="593"/>
                      </a:lnTo>
                      <a:lnTo>
                        <a:pt x="5094" y="1185"/>
                      </a:lnTo>
                      <a:lnTo>
                        <a:pt x="2725" y="1777"/>
                      </a:lnTo>
                      <a:lnTo>
                        <a:pt x="672" y="2211"/>
                      </a:lnTo>
                      <a:lnTo>
                        <a:pt x="514" y="2290"/>
                      </a:lnTo>
                      <a:lnTo>
                        <a:pt x="356" y="2369"/>
                      </a:lnTo>
                      <a:lnTo>
                        <a:pt x="198" y="2488"/>
                      </a:lnTo>
                      <a:lnTo>
                        <a:pt x="119" y="2645"/>
                      </a:lnTo>
                      <a:lnTo>
                        <a:pt x="40" y="2803"/>
                      </a:lnTo>
                      <a:lnTo>
                        <a:pt x="1" y="2961"/>
                      </a:lnTo>
                      <a:lnTo>
                        <a:pt x="1" y="3159"/>
                      </a:lnTo>
                      <a:lnTo>
                        <a:pt x="1" y="3317"/>
                      </a:lnTo>
                      <a:lnTo>
                        <a:pt x="80" y="3475"/>
                      </a:lnTo>
                      <a:lnTo>
                        <a:pt x="159" y="3632"/>
                      </a:lnTo>
                      <a:lnTo>
                        <a:pt x="277" y="3751"/>
                      </a:lnTo>
                      <a:lnTo>
                        <a:pt x="435" y="3869"/>
                      </a:lnTo>
                      <a:lnTo>
                        <a:pt x="672" y="3988"/>
                      </a:lnTo>
                      <a:lnTo>
                        <a:pt x="948" y="4106"/>
                      </a:lnTo>
                      <a:lnTo>
                        <a:pt x="1501" y="4225"/>
                      </a:lnTo>
                      <a:lnTo>
                        <a:pt x="2054" y="4304"/>
                      </a:lnTo>
                      <a:lnTo>
                        <a:pt x="2606" y="4304"/>
                      </a:lnTo>
                      <a:lnTo>
                        <a:pt x="3159" y="4185"/>
                      </a:lnTo>
                      <a:lnTo>
                        <a:pt x="3435" y="4146"/>
                      </a:lnTo>
                      <a:lnTo>
                        <a:pt x="3751" y="4027"/>
                      </a:lnTo>
                      <a:lnTo>
                        <a:pt x="4580" y="3672"/>
                      </a:lnTo>
                      <a:lnTo>
                        <a:pt x="5488" y="3238"/>
                      </a:lnTo>
                      <a:lnTo>
                        <a:pt x="6436" y="2645"/>
                      </a:lnTo>
                      <a:lnTo>
                        <a:pt x="7344" y="2014"/>
                      </a:lnTo>
                      <a:lnTo>
                        <a:pt x="7778" y="1698"/>
                      </a:lnTo>
                      <a:lnTo>
                        <a:pt x="8173" y="1343"/>
                      </a:lnTo>
                      <a:lnTo>
                        <a:pt x="8528" y="1027"/>
                      </a:lnTo>
                      <a:lnTo>
                        <a:pt x="8805" y="672"/>
                      </a:lnTo>
                      <a:lnTo>
                        <a:pt x="9041" y="356"/>
                      </a:lnTo>
                      <a:lnTo>
                        <a:pt x="919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6235000" y="3179250"/>
                  <a:ext cx="289200" cy="148075"/>
                </a:xfrm>
                <a:custGeom>
                  <a:rect b="b" l="l" r="r" t="t"/>
                  <a:pathLst>
                    <a:path extrusionOk="0" h="5923" w="11568">
                      <a:moveTo>
                        <a:pt x="10660" y="0"/>
                      </a:moveTo>
                      <a:lnTo>
                        <a:pt x="10462" y="40"/>
                      </a:lnTo>
                      <a:lnTo>
                        <a:pt x="8962" y="474"/>
                      </a:lnTo>
                      <a:lnTo>
                        <a:pt x="7106" y="1027"/>
                      </a:lnTo>
                      <a:lnTo>
                        <a:pt x="5290" y="1579"/>
                      </a:lnTo>
                      <a:lnTo>
                        <a:pt x="4461" y="1856"/>
                      </a:lnTo>
                      <a:lnTo>
                        <a:pt x="3790" y="2132"/>
                      </a:lnTo>
                      <a:lnTo>
                        <a:pt x="3553" y="2251"/>
                      </a:lnTo>
                      <a:lnTo>
                        <a:pt x="3316" y="2487"/>
                      </a:lnTo>
                      <a:lnTo>
                        <a:pt x="3198" y="2764"/>
                      </a:lnTo>
                      <a:lnTo>
                        <a:pt x="3159" y="3040"/>
                      </a:lnTo>
                      <a:lnTo>
                        <a:pt x="3119" y="3356"/>
                      </a:lnTo>
                      <a:lnTo>
                        <a:pt x="3080" y="3672"/>
                      </a:lnTo>
                      <a:lnTo>
                        <a:pt x="3001" y="3988"/>
                      </a:lnTo>
                      <a:lnTo>
                        <a:pt x="2882" y="4264"/>
                      </a:lnTo>
                      <a:lnTo>
                        <a:pt x="2724" y="4540"/>
                      </a:lnTo>
                      <a:lnTo>
                        <a:pt x="2566" y="4777"/>
                      </a:lnTo>
                      <a:lnTo>
                        <a:pt x="2369" y="5014"/>
                      </a:lnTo>
                      <a:lnTo>
                        <a:pt x="2172" y="5211"/>
                      </a:lnTo>
                      <a:lnTo>
                        <a:pt x="1935" y="5369"/>
                      </a:lnTo>
                      <a:lnTo>
                        <a:pt x="1698" y="5527"/>
                      </a:lnTo>
                      <a:lnTo>
                        <a:pt x="1421" y="5646"/>
                      </a:lnTo>
                      <a:lnTo>
                        <a:pt x="1185" y="5725"/>
                      </a:lnTo>
                      <a:lnTo>
                        <a:pt x="869" y="5764"/>
                      </a:lnTo>
                      <a:lnTo>
                        <a:pt x="316" y="5764"/>
                      </a:lnTo>
                      <a:lnTo>
                        <a:pt x="0" y="5685"/>
                      </a:lnTo>
                      <a:lnTo>
                        <a:pt x="0" y="5685"/>
                      </a:lnTo>
                      <a:lnTo>
                        <a:pt x="277" y="5764"/>
                      </a:lnTo>
                      <a:lnTo>
                        <a:pt x="553" y="5843"/>
                      </a:lnTo>
                      <a:lnTo>
                        <a:pt x="869" y="5883"/>
                      </a:lnTo>
                      <a:lnTo>
                        <a:pt x="1185" y="5922"/>
                      </a:lnTo>
                      <a:lnTo>
                        <a:pt x="1935" y="5883"/>
                      </a:lnTo>
                      <a:lnTo>
                        <a:pt x="2843" y="5725"/>
                      </a:lnTo>
                      <a:lnTo>
                        <a:pt x="3988" y="5488"/>
                      </a:lnTo>
                      <a:lnTo>
                        <a:pt x="5448" y="5132"/>
                      </a:lnTo>
                      <a:lnTo>
                        <a:pt x="9357" y="4067"/>
                      </a:lnTo>
                      <a:lnTo>
                        <a:pt x="9673" y="3948"/>
                      </a:lnTo>
                      <a:lnTo>
                        <a:pt x="9988" y="3830"/>
                      </a:lnTo>
                      <a:lnTo>
                        <a:pt x="10265" y="3672"/>
                      </a:lnTo>
                      <a:lnTo>
                        <a:pt x="10502" y="3474"/>
                      </a:lnTo>
                      <a:lnTo>
                        <a:pt x="10699" y="3316"/>
                      </a:lnTo>
                      <a:lnTo>
                        <a:pt x="10896" y="3080"/>
                      </a:lnTo>
                      <a:lnTo>
                        <a:pt x="11054" y="2882"/>
                      </a:lnTo>
                      <a:lnTo>
                        <a:pt x="11173" y="2645"/>
                      </a:lnTo>
                      <a:lnTo>
                        <a:pt x="11370" y="2211"/>
                      </a:lnTo>
                      <a:lnTo>
                        <a:pt x="11489" y="1737"/>
                      </a:lnTo>
                      <a:lnTo>
                        <a:pt x="11528" y="1264"/>
                      </a:lnTo>
                      <a:lnTo>
                        <a:pt x="11568" y="829"/>
                      </a:lnTo>
                      <a:lnTo>
                        <a:pt x="11528" y="592"/>
                      </a:lnTo>
                      <a:lnTo>
                        <a:pt x="11449" y="434"/>
                      </a:lnTo>
                      <a:lnTo>
                        <a:pt x="11370" y="316"/>
                      </a:lnTo>
                      <a:lnTo>
                        <a:pt x="11252" y="198"/>
                      </a:lnTo>
                      <a:lnTo>
                        <a:pt x="11133" y="119"/>
                      </a:lnTo>
                      <a:lnTo>
                        <a:pt x="10975" y="40"/>
                      </a:lnTo>
                      <a:lnTo>
                        <a:pt x="1081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1"/>
              <p:cNvGrpSpPr/>
              <p:nvPr/>
            </p:nvGrpSpPr>
            <p:grpSpPr>
              <a:xfrm>
                <a:off x="3155900" y="894400"/>
                <a:ext cx="975175" cy="851775"/>
                <a:chOff x="1096775" y="894400"/>
                <a:chExt cx="975175" cy="851775"/>
              </a:xfrm>
            </p:grpSpPr>
            <p:sp>
              <p:nvSpPr>
                <p:cNvPr id="382" name="Google Shape;382;p1"/>
                <p:cNvSpPr/>
                <p:nvPr/>
              </p:nvSpPr>
              <p:spPr>
                <a:xfrm>
                  <a:off x="1220150" y="894400"/>
                  <a:ext cx="851800" cy="851775"/>
                </a:xfrm>
                <a:custGeom>
                  <a:rect b="b" l="l" r="r" t="t"/>
                  <a:pathLst>
                    <a:path extrusionOk="0" h="34071" w="34072">
                      <a:moveTo>
                        <a:pt x="16661" y="0"/>
                      </a:moveTo>
                      <a:lnTo>
                        <a:pt x="15832" y="39"/>
                      </a:lnTo>
                      <a:lnTo>
                        <a:pt x="15003" y="118"/>
                      </a:lnTo>
                      <a:lnTo>
                        <a:pt x="14174" y="237"/>
                      </a:lnTo>
                      <a:lnTo>
                        <a:pt x="13384" y="395"/>
                      </a:lnTo>
                      <a:lnTo>
                        <a:pt x="12555" y="592"/>
                      </a:lnTo>
                      <a:lnTo>
                        <a:pt x="11766" y="829"/>
                      </a:lnTo>
                      <a:lnTo>
                        <a:pt x="11015" y="1105"/>
                      </a:lnTo>
                      <a:lnTo>
                        <a:pt x="10265" y="1421"/>
                      </a:lnTo>
                      <a:lnTo>
                        <a:pt x="9515" y="1737"/>
                      </a:lnTo>
                      <a:lnTo>
                        <a:pt x="8765" y="2132"/>
                      </a:lnTo>
                      <a:lnTo>
                        <a:pt x="8094" y="2566"/>
                      </a:lnTo>
                      <a:lnTo>
                        <a:pt x="7383" y="3000"/>
                      </a:lnTo>
                      <a:lnTo>
                        <a:pt x="6712" y="3474"/>
                      </a:lnTo>
                      <a:lnTo>
                        <a:pt x="6081" y="3987"/>
                      </a:lnTo>
                      <a:lnTo>
                        <a:pt x="5488" y="4540"/>
                      </a:lnTo>
                      <a:lnTo>
                        <a:pt x="4896" y="5093"/>
                      </a:lnTo>
                      <a:lnTo>
                        <a:pt x="4304" y="5685"/>
                      </a:lnTo>
                      <a:lnTo>
                        <a:pt x="3791" y="6317"/>
                      </a:lnTo>
                      <a:lnTo>
                        <a:pt x="3278" y="6988"/>
                      </a:lnTo>
                      <a:lnTo>
                        <a:pt x="2804" y="7659"/>
                      </a:lnTo>
                      <a:lnTo>
                        <a:pt x="2369" y="8370"/>
                      </a:lnTo>
                      <a:lnTo>
                        <a:pt x="1975" y="9080"/>
                      </a:lnTo>
                      <a:lnTo>
                        <a:pt x="1580" y="9870"/>
                      </a:lnTo>
                      <a:lnTo>
                        <a:pt x="1225" y="10620"/>
                      </a:lnTo>
                      <a:lnTo>
                        <a:pt x="948" y="11449"/>
                      </a:lnTo>
                      <a:lnTo>
                        <a:pt x="672" y="12278"/>
                      </a:lnTo>
                      <a:lnTo>
                        <a:pt x="474" y="13107"/>
                      </a:lnTo>
                      <a:lnTo>
                        <a:pt x="277" y="13976"/>
                      </a:lnTo>
                      <a:lnTo>
                        <a:pt x="159" y="14844"/>
                      </a:lnTo>
                      <a:lnTo>
                        <a:pt x="40" y="15673"/>
                      </a:lnTo>
                      <a:lnTo>
                        <a:pt x="1" y="16542"/>
                      </a:lnTo>
                      <a:lnTo>
                        <a:pt x="1" y="17371"/>
                      </a:lnTo>
                      <a:lnTo>
                        <a:pt x="40" y="18239"/>
                      </a:lnTo>
                      <a:lnTo>
                        <a:pt x="119" y="19068"/>
                      </a:lnTo>
                      <a:lnTo>
                        <a:pt x="238" y="19858"/>
                      </a:lnTo>
                      <a:lnTo>
                        <a:pt x="396" y="20687"/>
                      </a:lnTo>
                      <a:lnTo>
                        <a:pt x="593" y="21477"/>
                      </a:lnTo>
                      <a:lnTo>
                        <a:pt x="830" y="22266"/>
                      </a:lnTo>
                      <a:lnTo>
                        <a:pt x="1106" y="23056"/>
                      </a:lnTo>
                      <a:lnTo>
                        <a:pt x="1422" y="23806"/>
                      </a:lnTo>
                      <a:lnTo>
                        <a:pt x="1738" y="24556"/>
                      </a:lnTo>
                      <a:lnTo>
                        <a:pt x="2133" y="25267"/>
                      </a:lnTo>
                      <a:lnTo>
                        <a:pt x="2527" y="25977"/>
                      </a:lnTo>
                      <a:lnTo>
                        <a:pt x="3001" y="26648"/>
                      </a:lnTo>
                      <a:lnTo>
                        <a:pt x="3475" y="27320"/>
                      </a:lnTo>
                      <a:lnTo>
                        <a:pt x="3988" y="27951"/>
                      </a:lnTo>
                      <a:lnTo>
                        <a:pt x="4501" y="28583"/>
                      </a:lnTo>
                      <a:lnTo>
                        <a:pt x="5094" y="29175"/>
                      </a:lnTo>
                      <a:lnTo>
                        <a:pt x="5686" y="29728"/>
                      </a:lnTo>
                      <a:lnTo>
                        <a:pt x="6317" y="30281"/>
                      </a:lnTo>
                      <a:lnTo>
                        <a:pt x="6989" y="30754"/>
                      </a:lnTo>
                      <a:lnTo>
                        <a:pt x="7660" y="31228"/>
                      </a:lnTo>
                      <a:lnTo>
                        <a:pt x="8370" y="31702"/>
                      </a:lnTo>
                      <a:lnTo>
                        <a:pt x="9081" y="32097"/>
                      </a:lnTo>
                      <a:lnTo>
                        <a:pt x="9871" y="32491"/>
                      </a:lnTo>
                      <a:lnTo>
                        <a:pt x="10621" y="32807"/>
                      </a:lnTo>
                      <a:lnTo>
                        <a:pt x="11450" y="33123"/>
                      </a:lnTo>
                      <a:lnTo>
                        <a:pt x="12279" y="33360"/>
                      </a:lnTo>
                      <a:lnTo>
                        <a:pt x="13108" y="33597"/>
                      </a:lnTo>
                      <a:lnTo>
                        <a:pt x="13976" y="33794"/>
                      </a:lnTo>
                      <a:lnTo>
                        <a:pt x="14845" y="33913"/>
                      </a:lnTo>
                      <a:lnTo>
                        <a:pt x="15674" y="33992"/>
                      </a:lnTo>
                      <a:lnTo>
                        <a:pt x="16543" y="34031"/>
                      </a:lnTo>
                      <a:lnTo>
                        <a:pt x="17372" y="34070"/>
                      </a:lnTo>
                      <a:lnTo>
                        <a:pt x="18201" y="34031"/>
                      </a:lnTo>
                      <a:lnTo>
                        <a:pt x="19069" y="33952"/>
                      </a:lnTo>
                      <a:lnTo>
                        <a:pt x="19859" y="33834"/>
                      </a:lnTo>
                      <a:lnTo>
                        <a:pt x="20688" y="33676"/>
                      </a:lnTo>
                      <a:lnTo>
                        <a:pt x="21477" y="33478"/>
                      </a:lnTo>
                      <a:lnTo>
                        <a:pt x="22267" y="33241"/>
                      </a:lnTo>
                      <a:lnTo>
                        <a:pt x="23057" y="32965"/>
                      </a:lnTo>
                      <a:lnTo>
                        <a:pt x="23807" y="32649"/>
                      </a:lnTo>
                      <a:lnTo>
                        <a:pt x="24557" y="32294"/>
                      </a:lnTo>
                      <a:lnTo>
                        <a:pt x="25267" y="31939"/>
                      </a:lnTo>
                      <a:lnTo>
                        <a:pt x="25978" y="31504"/>
                      </a:lnTo>
                      <a:lnTo>
                        <a:pt x="26649" y="31070"/>
                      </a:lnTo>
                      <a:lnTo>
                        <a:pt x="27320" y="30596"/>
                      </a:lnTo>
                      <a:lnTo>
                        <a:pt x="27952" y="30083"/>
                      </a:lnTo>
                      <a:lnTo>
                        <a:pt x="28584" y="29530"/>
                      </a:lnTo>
                      <a:lnTo>
                        <a:pt x="29176" y="28978"/>
                      </a:lnTo>
                      <a:lnTo>
                        <a:pt x="29729" y="28346"/>
                      </a:lnTo>
                      <a:lnTo>
                        <a:pt x="30281" y="27754"/>
                      </a:lnTo>
                      <a:lnTo>
                        <a:pt x="30755" y="27083"/>
                      </a:lnTo>
                      <a:lnTo>
                        <a:pt x="31229" y="26412"/>
                      </a:lnTo>
                      <a:lnTo>
                        <a:pt x="31702" y="25701"/>
                      </a:lnTo>
                      <a:lnTo>
                        <a:pt x="32097" y="24951"/>
                      </a:lnTo>
                      <a:lnTo>
                        <a:pt x="32453" y="24201"/>
                      </a:lnTo>
                      <a:lnTo>
                        <a:pt x="32808" y="23411"/>
                      </a:lnTo>
                      <a:lnTo>
                        <a:pt x="33124" y="22622"/>
                      </a:lnTo>
                      <a:lnTo>
                        <a:pt x="33361" y="21792"/>
                      </a:lnTo>
                      <a:lnTo>
                        <a:pt x="33597" y="20924"/>
                      </a:lnTo>
                      <a:lnTo>
                        <a:pt x="33795" y="20095"/>
                      </a:lnTo>
                      <a:lnTo>
                        <a:pt x="33913" y="19226"/>
                      </a:lnTo>
                      <a:lnTo>
                        <a:pt x="33992" y="18358"/>
                      </a:lnTo>
                      <a:lnTo>
                        <a:pt x="34032" y="17529"/>
                      </a:lnTo>
                      <a:lnTo>
                        <a:pt x="34071" y="16660"/>
                      </a:lnTo>
                      <a:lnTo>
                        <a:pt x="34032" y="15831"/>
                      </a:lnTo>
                      <a:lnTo>
                        <a:pt x="33953" y="15002"/>
                      </a:lnTo>
                      <a:lnTo>
                        <a:pt x="33834" y="14173"/>
                      </a:lnTo>
                      <a:lnTo>
                        <a:pt x="33676" y="13383"/>
                      </a:lnTo>
                      <a:lnTo>
                        <a:pt x="33479" y="12554"/>
                      </a:lnTo>
                      <a:lnTo>
                        <a:pt x="33242" y="11765"/>
                      </a:lnTo>
                      <a:lnTo>
                        <a:pt x="32966" y="11015"/>
                      </a:lnTo>
                      <a:lnTo>
                        <a:pt x="32650" y="10265"/>
                      </a:lnTo>
                      <a:lnTo>
                        <a:pt x="32295" y="9514"/>
                      </a:lnTo>
                      <a:lnTo>
                        <a:pt x="31939" y="8764"/>
                      </a:lnTo>
                      <a:lnTo>
                        <a:pt x="31505" y="8093"/>
                      </a:lnTo>
                      <a:lnTo>
                        <a:pt x="31071" y="7383"/>
                      </a:lnTo>
                      <a:lnTo>
                        <a:pt x="30597" y="6711"/>
                      </a:lnTo>
                      <a:lnTo>
                        <a:pt x="30084" y="6080"/>
                      </a:lnTo>
                      <a:lnTo>
                        <a:pt x="29531" y="5488"/>
                      </a:lnTo>
                      <a:lnTo>
                        <a:pt x="28978" y="4895"/>
                      </a:lnTo>
                      <a:lnTo>
                        <a:pt x="28347" y="4343"/>
                      </a:lnTo>
                      <a:lnTo>
                        <a:pt x="27755" y="3790"/>
                      </a:lnTo>
                      <a:lnTo>
                        <a:pt x="27083" y="3277"/>
                      </a:lnTo>
                      <a:lnTo>
                        <a:pt x="26412" y="2803"/>
                      </a:lnTo>
                      <a:lnTo>
                        <a:pt x="25702" y="2369"/>
                      </a:lnTo>
                      <a:lnTo>
                        <a:pt x="24952" y="1974"/>
                      </a:lnTo>
                      <a:lnTo>
                        <a:pt x="24201" y="1579"/>
                      </a:lnTo>
                      <a:lnTo>
                        <a:pt x="23412" y="1263"/>
                      </a:lnTo>
                      <a:lnTo>
                        <a:pt x="22622" y="948"/>
                      </a:lnTo>
                      <a:lnTo>
                        <a:pt x="21793" y="671"/>
                      </a:lnTo>
                      <a:lnTo>
                        <a:pt x="20925" y="474"/>
                      </a:lnTo>
                      <a:lnTo>
                        <a:pt x="20096" y="276"/>
                      </a:lnTo>
                      <a:lnTo>
                        <a:pt x="19227" y="158"/>
                      </a:lnTo>
                      <a:lnTo>
                        <a:pt x="18359" y="39"/>
                      </a:lnTo>
                      <a:lnTo>
                        <a:pt x="17529"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1096775" y="1384925"/>
                  <a:ext cx="261575" cy="204325"/>
                </a:xfrm>
                <a:custGeom>
                  <a:rect b="b" l="l" r="r" t="t"/>
                  <a:pathLst>
                    <a:path extrusionOk="0" h="8173" w="10463">
                      <a:moveTo>
                        <a:pt x="7186" y="0"/>
                      </a:moveTo>
                      <a:lnTo>
                        <a:pt x="1" y="7659"/>
                      </a:lnTo>
                      <a:lnTo>
                        <a:pt x="10463" y="8172"/>
                      </a:lnTo>
                      <a:lnTo>
                        <a:pt x="7186"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1271475" y="945700"/>
                  <a:ext cx="749150" cy="749150"/>
                </a:xfrm>
                <a:custGeom>
                  <a:rect b="b" l="l" r="r" t="t"/>
                  <a:pathLst>
                    <a:path extrusionOk="0" h="29966" w="29966">
                      <a:moveTo>
                        <a:pt x="13937" y="1"/>
                      </a:moveTo>
                      <a:lnTo>
                        <a:pt x="13187" y="80"/>
                      </a:lnTo>
                      <a:lnTo>
                        <a:pt x="12476" y="198"/>
                      </a:lnTo>
                      <a:lnTo>
                        <a:pt x="11765" y="317"/>
                      </a:lnTo>
                      <a:lnTo>
                        <a:pt x="11055" y="514"/>
                      </a:lnTo>
                      <a:lnTo>
                        <a:pt x="10344" y="712"/>
                      </a:lnTo>
                      <a:lnTo>
                        <a:pt x="9673" y="948"/>
                      </a:lnTo>
                      <a:lnTo>
                        <a:pt x="9002" y="1225"/>
                      </a:lnTo>
                      <a:lnTo>
                        <a:pt x="8370" y="1541"/>
                      </a:lnTo>
                      <a:lnTo>
                        <a:pt x="7699" y="1856"/>
                      </a:lnTo>
                      <a:lnTo>
                        <a:pt x="7107" y="2212"/>
                      </a:lnTo>
                      <a:lnTo>
                        <a:pt x="6475" y="2607"/>
                      </a:lnTo>
                      <a:lnTo>
                        <a:pt x="5923" y="3041"/>
                      </a:lnTo>
                      <a:lnTo>
                        <a:pt x="5330" y="3475"/>
                      </a:lnTo>
                      <a:lnTo>
                        <a:pt x="4817" y="3949"/>
                      </a:lnTo>
                      <a:lnTo>
                        <a:pt x="4264" y="4462"/>
                      </a:lnTo>
                      <a:lnTo>
                        <a:pt x="3791" y="4975"/>
                      </a:lnTo>
                      <a:lnTo>
                        <a:pt x="3317" y="5567"/>
                      </a:lnTo>
                      <a:lnTo>
                        <a:pt x="2883" y="6120"/>
                      </a:lnTo>
                      <a:lnTo>
                        <a:pt x="2448" y="6712"/>
                      </a:lnTo>
                      <a:lnTo>
                        <a:pt x="2054" y="7344"/>
                      </a:lnTo>
                      <a:lnTo>
                        <a:pt x="1698" y="8015"/>
                      </a:lnTo>
                      <a:lnTo>
                        <a:pt x="1382" y="8647"/>
                      </a:lnTo>
                      <a:lnTo>
                        <a:pt x="1067" y="9357"/>
                      </a:lnTo>
                      <a:lnTo>
                        <a:pt x="830" y="10068"/>
                      </a:lnTo>
                      <a:lnTo>
                        <a:pt x="593" y="10779"/>
                      </a:lnTo>
                      <a:lnTo>
                        <a:pt x="395" y="11529"/>
                      </a:lnTo>
                      <a:lnTo>
                        <a:pt x="238" y="12279"/>
                      </a:lnTo>
                      <a:lnTo>
                        <a:pt x="119" y="13029"/>
                      </a:lnTo>
                      <a:lnTo>
                        <a:pt x="40" y="13779"/>
                      </a:lnTo>
                      <a:lnTo>
                        <a:pt x="1" y="14529"/>
                      </a:lnTo>
                      <a:lnTo>
                        <a:pt x="1" y="15279"/>
                      </a:lnTo>
                      <a:lnTo>
                        <a:pt x="1" y="16029"/>
                      </a:lnTo>
                      <a:lnTo>
                        <a:pt x="80" y="16740"/>
                      </a:lnTo>
                      <a:lnTo>
                        <a:pt x="198" y="17490"/>
                      </a:lnTo>
                      <a:lnTo>
                        <a:pt x="316" y="18201"/>
                      </a:lnTo>
                      <a:lnTo>
                        <a:pt x="514" y="18911"/>
                      </a:lnTo>
                      <a:lnTo>
                        <a:pt x="711" y="19583"/>
                      </a:lnTo>
                      <a:lnTo>
                        <a:pt x="948" y="20293"/>
                      </a:lnTo>
                      <a:lnTo>
                        <a:pt x="1225" y="20964"/>
                      </a:lnTo>
                      <a:lnTo>
                        <a:pt x="1540" y="21596"/>
                      </a:lnTo>
                      <a:lnTo>
                        <a:pt x="1856" y="22228"/>
                      </a:lnTo>
                      <a:lnTo>
                        <a:pt x="2211" y="22859"/>
                      </a:lnTo>
                      <a:lnTo>
                        <a:pt x="2606" y="23452"/>
                      </a:lnTo>
                      <a:lnTo>
                        <a:pt x="3041" y="24044"/>
                      </a:lnTo>
                      <a:lnTo>
                        <a:pt x="3475" y="24596"/>
                      </a:lnTo>
                      <a:lnTo>
                        <a:pt x="3949" y="25149"/>
                      </a:lnTo>
                      <a:lnTo>
                        <a:pt x="4462" y="25662"/>
                      </a:lnTo>
                      <a:lnTo>
                        <a:pt x="4975" y="26176"/>
                      </a:lnTo>
                      <a:lnTo>
                        <a:pt x="5528" y="26649"/>
                      </a:lnTo>
                      <a:lnTo>
                        <a:pt x="6120" y="27084"/>
                      </a:lnTo>
                      <a:lnTo>
                        <a:pt x="6712" y="27478"/>
                      </a:lnTo>
                      <a:lnTo>
                        <a:pt x="7344" y="27873"/>
                      </a:lnTo>
                      <a:lnTo>
                        <a:pt x="7975" y="28229"/>
                      </a:lnTo>
                      <a:lnTo>
                        <a:pt x="8647" y="28584"/>
                      </a:lnTo>
                      <a:lnTo>
                        <a:pt x="9357" y="28860"/>
                      </a:lnTo>
                      <a:lnTo>
                        <a:pt x="10068" y="29137"/>
                      </a:lnTo>
                      <a:lnTo>
                        <a:pt x="10778" y="29373"/>
                      </a:lnTo>
                      <a:lnTo>
                        <a:pt x="11529" y="29571"/>
                      </a:lnTo>
                      <a:lnTo>
                        <a:pt x="12279" y="29729"/>
                      </a:lnTo>
                      <a:lnTo>
                        <a:pt x="13029" y="29847"/>
                      </a:lnTo>
                      <a:lnTo>
                        <a:pt x="13779" y="29926"/>
                      </a:lnTo>
                      <a:lnTo>
                        <a:pt x="14529" y="29966"/>
                      </a:lnTo>
                      <a:lnTo>
                        <a:pt x="15279" y="29966"/>
                      </a:lnTo>
                      <a:lnTo>
                        <a:pt x="16029" y="29926"/>
                      </a:lnTo>
                      <a:lnTo>
                        <a:pt x="16740" y="29847"/>
                      </a:lnTo>
                      <a:lnTo>
                        <a:pt x="17490" y="29768"/>
                      </a:lnTo>
                      <a:lnTo>
                        <a:pt x="18201" y="29610"/>
                      </a:lnTo>
                      <a:lnTo>
                        <a:pt x="18911" y="29452"/>
                      </a:lnTo>
                      <a:lnTo>
                        <a:pt x="19582" y="29255"/>
                      </a:lnTo>
                      <a:lnTo>
                        <a:pt x="20293" y="29018"/>
                      </a:lnTo>
                      <a:lnTo>
                        <a:pt x="20925" y="28742"/>
                      </a:lnTo>
                      <a:lnTo>
                        <a:pt x="21596" y="28426"/>
                      </a:lnTo>
                      <a:lnTo>
                        <a:pt x="22227" y="28110"/>
                      </a:lnTo>
                      <a:lnTo>
                        <a:pt x="22859" y="27715"/>
                      </a:lnTo>
                      <a:lnTo>
                        <a:pt x="23451" y="27320"/>
                      </a:lnTo>
                      <a:lnTo>
                        <a:pt x="24043" y="26926"/>
                      </a:lnTo>
                      <a:lnTo>
                        <a:pt x="24596" y="26452"/>
                      </a:lnTo>
                      <a:lnTo>
                        <a:pt x="25149" y="25978"/>
                      </a:lnTo>
                      <a:lnTo>
                        <a:pt x="25662" y="25504"/>
                      </a:lnTo>
                      <a:lnTo>
                        <a:pt x="26175" y="24952"/>
                      </a:lnTo>
                      <a:lnTo>
                        <a:pt x="26649" y="24399"/>
                      </a:lnTo>
                      <a:lnTo>
                        <a:pt x="27083" y="23846"/>
                      </a:lnTo>
                      <a:lnTo>
                        <a:pt x="27478" y="23215"/>
                      </a:lnTo>
                      <a:lnTo>
                        <a:pt x="27873" y="22622"/>
                      </a:lnTo>
                      <a:lnTo>
                        <a:pt x="28228" y="21951"/>
                      </a:lnTo>
                      <a:lnTo>
                        <a:pt x="28584" y="21280"/>
                      </a:lnTo>
                      <a:lnTo>
                        <a:pt x="28860" y="20609"/>
                      </a:lnTo>
                      <a:lnTo>
                        <a:pt x="29136" y="19898"/>
                      </a:lnTo>
                      <a:lnTo>
                        <a:pt x="29373" y="19148"/>
                      </a:lnTo>
                      <a:lnTo>
                        <a:pt x="29571" y="18438"/>
                      </a:lnTo>
                      <a:lnTo>
                        <a:pt x="29728" y="17648"/>
                      </a:lnTo>
                      <a:lnTo>
                        <a:pt x="29847" y="16898"/>
                      </a:lnTo>
                      <a:lnTo>
                        <a:pt x="29926" y="16148"/>
                      </a:lnTo>
                      <a:lnTo>
                        <a:pt x="29965" y="15398"/>
                      </a:lnTo>
                      <a:lnTo>
                        <a:pt x="29965" y="14648"/>
                      </a:lnTo>
                      <a:lnTo>
                        <a:pt x="29926" y="13937"/>
                      </a:lnTo>
                      <a:lnTo>
                        <a:pt x="29847" y="13187"/>
                      </a:lnTo>
                      <a:lnTo>
                        <a:pt x="29768" y="12476"/>
                      </a:lnTo>
                      <a:lnTo>
                        <a:pt x="29610" y="11766"/>
                      </a:lnTo>
                      <a:lnTo>
                        <a:pt x="29452" y="11055"/>
                      </a:lnTo>
                      <a:lnTo>
                        <a:pt x="29255" y="10344"/>
                      </a:lnTo>
                      <a:lnTo>
                        <a:pt x="28978" y="9673"/>
                      </a:lnTo>
                      <a:lnTo>
                        <a:pt x="28741" y="9002"/>
                      </a:lnTo>
                      <a:lnTo>
                        <a:pt x="28426" y="8370"/>
                      </a:lnTo>
                      <a:lnTo>
                        <a:pt x="28070" y="7699"/>
                      </a:lnTo>
                      <a:lnTo>
                        <a:pt x="27715" y="7107"/>
                      </a:lnTo>
                      <a:lnTo>
                        <a:pt x="27320" y="6475"/>
                      </a:lnTo>
                      <a:lnTo>
                        <a:pt x="26925" y="5923"/>
                      </a:lnTo>
                      <a:lnTo>
                        <a:pt x="26452" y="5331"/>
                      </a:lnTo>
                      <a:lnTo>
                        <a:pt x="25978" y="4817"/>
                      </a:lnTo>
                      <a:lnTo>
                        <a:pt x="25465" y="4304"/>
                      </a:lnTo>
                      <a:lnTo>
                        <a:pt x="24951" y="3791"/>
                      </a:lnTo>
                      <a:lnTo>
                        <a:pt x="24399" y="3317"/>
                      </a:lnTo>
                      <a:lnTo>
                        <a:pt x="23807" y="2883"/>
                      </a:lnTo>
                      <a:lnTo>
                        <a:pt x="23214" y="2449"/>
                      </a:lnTo>
                      <a:lnTo>
                        <a:pt x="22583" y="2054"/>
                      </a:lnTo>
                      <a:lnTo>
                        <a:pt x="21951" y="1699"/>
                      </a:lnTo>
                      <a:lnTo>
                        <a:pt x="21280" y="1383"/>
                      </a:lnTo>
                      <a:lnTo>
                        <a:pt x="20609" y="1067"/>
                      </a:lnTo>
                      <a:lnTo>
                        <a:pt x="19898" y="830"/>
                      </a:lnTo>
                      <a:lnTo>
                        <a:pt x="19148" y="593"/>
                      </a:lnTo>
                      <a:lnTo>
                        <a:pt x="18398" y="396"/>
                      </a:lnTo>
                      <a:lnTo>
                        <a:pt x="17648" y="238"/>
                      </a:lnTo>
                      <a:lnTo>
                        <a:pt x="16898" y="119"/>
                      </a:lnTo>
                      <a:lnTo>
                        <a:pt x="16148" y="40"/>
                      </a:lnTo>
                      <a:lnTo>
                        <a:pt x="153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1389925" y="1132250"/>
                  <a:ext cx="511275" cy="392850"/>
                </a:xfrm>
                <a:custGeom>
                  <a:rect b="b" l="l" r="r" t="t"/>
                  <a:pathLst>
                    <a:path extrusionOk="0" h="15714" w="20451">
                      <a:moveTo>
                        <a:pt x="20450" y="0"/>
                      </a:moveTo>
                      <a:lnTo>
                        <a:pt x="19463" y="514"/>
                      </a:lnTo>
                      <a:lnTo>
                        <a:pt x="18516" y="1027"/>
                      </a:lnTo>
                      <a:lnTo>
                        <a:pt x="17568" y="1619"/>
                      </a:lnTo>
                      <a:lnTo>
                        <a:pt x="16660" y="2251"/>
                      </a:lnTo>
                      <a:lnTo>
                        <a:pt x="15792" y="2922"/>
                      </a:lnTo>
                      <a:lnTo>
                        <a:pt x="14923" y="3593"/>
                      </a:lnTo>
                      <a:lnTo>
                        <a:pt x="14094" y="4264"/>
                      </a:lnTo>
                      <a:lnTo>
                        <a:pt x="13265" y="4975"/>
                      </a:lnTo>
                      <a:lnTo>
                        <a:pt x="12436" y="5725"/>
                      </a:lnTo>
                      <a:lnTo>
                        <a:pt x="11686" y="6515"/>
                      </a:lnTo>
                      <a:lnTo>
                        <a:pt x="10936" y="7304"/>
                      </a:lnTo>
                      <a:lnTo>
                        <a:pt x="10186" y="8133"/>
                      </a:lnTo>
                      <a:lnTo>
                        <a:pt x="9475" y="9002"/>
                      </a:lnTo>
                      <a:lnTo>
                        <a:pt x="8765" y="9870"/>
                      </a:lnTo>
                      <a:lnTo>
                        <a:pt x="8734" y="9916"/>
                      </a:lnTo>
                      <a:lnTo>
                        <a:pt x="8734" y="9916"/>
                      </a:lnTo>
                      <a:lnTo>
                        <a:pt x="8686" y="9870"/>
                      </a:lnTo>
                      <a:lnTo>
                        <a:pt x="8093" y="9357"/>
                      </a:lnTo>
                      <a:lnTo>
                        <a:pt x="6830" y="8410"/>
                      </a:lnTo>
                      <a:lnTo>
                        <a:pt x="6198" y="7975"/>
                      </a:lnTo>
                      <a:lnTo>
                        <a:pt x="5567" y="7541"/>
                      </a:lnTo>
                      <a:lnTo>
                        <a:pt x="4224" y="6751"/>
                      </a:lnTo>
                      <a:lnTo>
                        <a:pt x="2882" y="6041"/>
                      </a:lnTo>
                      <a:lnTo>
                        <a:pt x="2172" y="5685"/>
                      </a:lnTo>
                      <a:lnTo>
                        <a:pt x="1461" y="5370"/>
                      </a:lnTo>
                      <a:lnTo>
                        <a:pt x="711" y="5093"/>
                      </a:lnTo>
                      <a:lnTo>
                        <a:pt x="0" y="4817"/>
                      </a:lnTo>
                      <a:lnTo>
                        <a:pt x="0" y="4817"/>
                      </a:lnTo>
                      <a:lnTo>
                        <a:pt x="908" y="6080"/>
                      </a:lnTo>
                      <a:lnTo>
                        <a:pt x="1856" y="7265"/>
                      </a:lnTo>
                      <a:lnTo>
                        <a:pt x="2843" y="8410"/>
                      </a:lnTo>
                      <a:lnTo>
                        <a:pt x="3830" y="9515"/>
                      </a:lnTo>
                      <a:lnTo>
                        <a:pt x="5804" y="11726"/>
                      </a:lnTo>
                      <a:lnTo>
                        <a:pt x="6751" y="12831"/>
                      </a:lnTo>
                      <a:lnTo>
                        <a:pt x="7659" y="13897"/>
                      </a:lnTo>
                      <a:lnTo>
                        <a:pt x="9120" y="15713"/>
                      </a:lnTo>
                      <a:lnTo>
                        <a:pt x="10541" y="13700"/>
                      </a:lnTo>
                      <a:lnTo>
                        <a:pt x="11725" y="12081"/>
                      </a:lnTo>
                      <a:lnTo>
                        <a:pt x="12989" y="10423"/>
                      </a:lnTo>
                      <a:lnTo>
                        <a:pt x="15555" y="7107"/>
                      </a:lnTo>
                      <a:lnTo>
                        <a:pt x="16818" y="5409"/>
                      </a:lnTo>
                      <a:lnTo>
                        <a:pt x="18082" y="3672"/>
                      </a:lnTo>
                      <a:lnTo>
                        <a:pt x="19305" y="1895"/>
                      </a:lnTo>
                      <a:lnTo>
                        <a:pt x="19898" y="948"/>
                      </a:lnTo>
                      <a:lnTo>
                        <a:pt x="20450" y="0"/>
                      </a:lnTo>
                      <a:close/>
                    </a:path>
                  </a:pathLst>
                </a:custGeom>
                <a:solidFill>
                  <a:srgbClr val="91BA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1"/>
              <p:cNvSpPr/>
              <p:nvPr/>
            </p:nvSpPr>
            <p:spPr>
              <a:xfrm>
                <a:off x="2194300" y="1202325"/>
                <a:ext cx="2959975" cy="3184025"/>
              </a:xfrm>
              <a:custGeom>
                <a:rect b="b" l="l" r="r" t="t"/>
                <a:pathLst>
                  <a:path extrusionOk="0" fill="none" h="127361" w="118399">
                    <a:moveTo>
                      <a:pt x="67628" y="124123"/>
                    </a:moveTo>
                    <a:lnTo>
                      <a:pt x="67628" y="124123"/>
                    </a:lnTo>
                    <a:lnTo>
                      <a:pt x="66562" y="124636"/>
                    </a:lnTo>
                    <a:lnTo>
                      <a:pt x="65536" y="125110"/>
                    </a:lnTo>
                    <a:lnTo>
                      <a:pt x="64510" y="125544"/>
                    </a:lnTo>
                    <a:lnTo>
                      <a:pt x="63523" y="125899"/>
                    </a:lnTo>
                    <a:lnTo>
                      <a:pt x="62536" y="126215"/>
                    </a:lnTo>
                    <a:lnTo>
                      <a:pt x="61588" y="126492"/>
                    </a:lnTo>
                    <a:lnTo>
                      <a:pt x="60680" y="126768"/>
                    </a:lnTo>
                    <a:lnTo>
                      <a:pt x="59733" y="126965"/>
                    </a:lnTo>
                    <a:lnTo>
                      <a:pt x="58864" y="127123"/>
                    </a:lnTo>
                    <a:lnTo>
                      <a:pt x="57956" y="127242"/>
                    </a:lnTo>
                    <a:lnTo>
                      <a:pt x="57127" y="127321"/>
                    </a:lnTo>
                    <a:lnTo>
                      <a:pt x="56258" y="127360"/>
                    </a:lnTo>
                    <a:lnTo>
                      <a:pt x="55469" y="127360"/>
                    </a:lnTo>
                    <a:lnTo>
                      <a:pt x="54640" y="127321"/>
                    </a:lnTo>
                    <a:lnTo>
                      <a:pt x="53850" y="127281"/>
                    </a:lnTo>
                    <a:lnTo>
                      <a:pt x="53100" y="127163"/>
                    </a:lnTo>
                    <a:lnTo>
                      <a:pt x="52350" y="127044"/>
                    </a:lnTo>
                    <a:lnTo>
                      <a:pt x="51600" y="126886"/>
                    </a:lnTo>
                    <a:lnTo>
                      <a:pt x="50889" y="126689"/>
                    </a:lnTo>
                    <a:lnTo>
                      <a:pt x="50179" y="126452"/>
                    </a:lnTo>
                    <a:lnTo>
                      <a:pt x="49507" y="126176"/>
                    </a:lnTo>
                    <a:lnTo>
                      <a:pt x="48836" y="125899"/>
                    </a:lnTo>
                    <a:lnTo>
                      <a:pt x="48165" y="125584"/>
                    </a:lnTo>
                    <a:lnTo>
                      <a:pt x="47534" y="125228"/>
                    </a:lnTo>
                    <a:lnTo>
                      <a:pt x="46902" y="124873"/>
                    </a:lnTo>
                    <a:lnTo>
                      <a:pt x="46310" y="124478"/>
                    </a:lnTo>
                    <a:lnTo>
                      <a:pt x="45718" y="124083"/>
                    </a:lnTo>
                    <a:lnTo>
                      <a:pt x="45165" y="123610"/>
                    </a:lnTo>
                    <a:lnTo>
                      <a:pt x="44612" y="123175"/>
                    </a:lnTo>
                    <a:lnTo>
                      <a:pt x="44059" y="122662"/>
                    </a:lnTo>
                    <a:lnTo>
                      <a:pt x="43546" y="122188"/>
                    </a:lnTo>
                    <a:lnTo>
                      <a:pt x="43033" y="121636"/>
                    </a:lnTo>
                    <a:lnTo>
                      <a:pt x="42046" y="120530"/>
                    </a:lnTo>
                    <a:lnTo>
                      <a:pt x="41138" y="119385"/>
                    </a:lnTo>
                    <a:lnTo>
                      <a:pt x="40269" y="118162"/>
                    </a:lnTo>
                    <a:lnTo>
                      <a:pt x="39440" y="116859"/>
                    </a:lnTo>
                    <a:lnTo>
                      <a:pt x="38690" y="115516"/>
                    </a:lnTo>
                    <a:lnTo>
                      <a:pt x="38019" y="114174"/>
                    </a:lnTo>
                    <a:lnTo>
                      <a:pt x="37348" y="112753"/>
                    </a:lnTo>
                    <a:lnTo>
                      <a:pt x="36756" y="111332"/>
                    </a:lnTo>
                    <a:lnTo>
                      <a:pt x="36203" y="109910"/>
                    </a:lnTo>
                    <a:lnTo>
                      <a:pt x="35690" y="108450"/>
                    </a:lnTo>
                    <a:lnTo>
                      <a:pt x="35256" y="106989"/>
                    </a:lnTo>
                    <a:lnTo>
                      <a:pt x="34821" y="105568"/>
                    </a:lnTo>
                    <a:lnTo>
                      <a:pt x="34466" y="104107"/>
                    </a:lnTo>
                    <a:lnTo>
                      <a:pt x="34150" y="102686"/>
                    </a:lnTo>
                    <a:lnTo>
                      <a:pt x="33874" y="101304"/>
                    </a:lnTo>
                    <a:lnTo>
                      <a:pt x="33637" y="99962"/>
                    </a:lnTo>
                    <a:lnTo>
                      <a:pt x="33637" y="99962"/>
                    </a:lnTo>
                    <a:lnTo>
                      <a:pt x="33084" y="96685"/>
                    </a:lnTo>
                    <a:lnTo>
                      <a:pt x="32610" y="93527"/>
                    </a:lnTo>
                    <a:lnTo>
                      <a:pt x="31702" y="87407"/>
                    </a:lnTo>
                    <a:lnTo>
                      <a:pt x="31189" y="84446"/>
                    </a:lnTo>
                    <a:lnTo>
                      <a:pt x="30676" y="81525"/>
                    </a:lnTo>
                    <a:lnTo>
                      <a:pt x="30044" y="78682"/>
                    </a:lnTo>
                    <a:lnTo>
                      <a:pt x="29728" y="77261"/>
                    </a:lnTo>
                    <a:lnTo>
                      <a:pt x="29373" y="75879"/>
                    </a:lnTo>
                    <a:lnTo>
                      <a:pt x="28978" y="74498"/>
                    </a:lnTo>
                    <a:lnTo>
                      <a:pt x="28584" y="73116"/>
                    </a:lnTo>
                    <a:lnTo>
                      <a:pt x="28110" y="71734"/>
                    </a:lnTo>
                    <a:lnTo>
                      <a:pt x="27636" y="70352"/>
                    </a:lnTo>
                    <a:lnTo>
                      <a:pt x="27123" y="69010"/>
                    </a:lnTo>
                    <a:lnTo>
                      <a:pt x="26570" y="67668"/>
                    </a:lnTo>
                    <a:lnTo>
                      <a:pt x="25938" y="66286"/>
                    </a:lnTo>
                    <a:lnTo>
                      <a:pt x="25307" y="64944"/>
                    </a:lnTo>
                    <a:lnTo>
                      <a:pt x="24596" y="63601"/>
                    </a:lnTo>
                    <a:lnTo>
                      <a:pt x="23846" y="62259"/>
                    </a:lnTo>
                    <a:lnTo>
                      <a:pt x="23017" y="60917"/>
                    </a:lnTo>
                    <a:lnTo>
                      <a:pt x="22188" y="59575"/>
                    </a:lnTo>
                    <a:lnTo>
                      <a:pt x="21240" y="58232"/>
                    </a:lnTo>
                    <a:lnTo>
                      <a:pt x="20253" y="56890"/>
                    </a:lnTo>
                    <a:lnTo>
                      <a:pt x="19227" y="55548"/>
                    </a:lnTo>
                    <a:lnTo>
                      <a:pt x="18082" y="54205"/>
                    </a:lnTo>
                    <a:lnTo>
                      <a:pt x="18082" y="54205"/>
                    </a:lnTo>
                    <a:lnTo>
                      <a:pt x="16187" y="52034"/>
                    </a:lnTo>
                    <a:lnTo>
                      <a:pt x="14213" y="49863"/>
                    </a:lnTo>
                    <a:lnTo>
                      <a:pt x="12200" y="47691"/>
                    </a:lnTo>
                    <a:lnTo>
                      <a:pt x="10226" y="45480"/>
                    </a:lnTo>
                    <a:lnTo>
                      <a:pt x="8291" y="43230"/>
                    </a:lnTo>
                    <a:lnTo>
                      <a:pt x="7383" y="42085"/>
                    </a:lnTo>
                    <a:lnTo>
                      <a:pt x="6475" y="40940"/>
                    </a:lnTo>
                    <a:lnTo>
                      <a:pt x="5607" y="39756"/>
                    </a:lnTo>
                    <a:lnTo>
                      <a:pt x="4778" y="38611"/>
                    </a:lnTo>
                    <a:lnTo>
                      <a:pt x="3988" y="37427"/>
                    </a:lnTo>
                    <a:lnTo>
                      <a:pt x="3277" y="36203"/>
                    </a:lnTo>
                    <a:lnTo>
                      <a:pt x="2606" y="34979"/>
                    </a:lnTo>
                    <a:lnTo>
                      <a:pt x="2014" y="33755"/>
                    </a:lnTo>
                    <a:lnTo>
                      <a:pt x="1461" y="32531"/>
                    </a:lnTo>
                    <a:lnTo>
                      <a:pt x="1027" y="31268"/>
                    </a:lnTo>
                    <a:lnTo>
                      <a:pt x="632" y="29965"/>
                    </a:lnTo>
                    <a:lnTo>
                      <a:pt x="316" y="28662"/>
                    </a:lnTo>
                    <a:lnTo>
                      <a:pt x="238" y="27991"/>
                    </a:lnTo>
                    <a:lnTo>
                      <a:pt x="119" y="27320"/>
                    </a:lnTo>
                    <a:lnTo>
                      <a:pt x="80" y="26649"/>
                    </a:lnTo>
                    <a:lnTo>
                      <a:pt x="1" y="25978"/>
                    </a:lnTo>
                    <a:lnTo>
                      <a:pt x="1" y="25307"/>
                    </a:lnTo>
                    <a:lnTo>
                      <a:pt x="1" y="24596"/>
                    </a:lnTo>
                    <a:lnTo>
                      <a:pt x="40" y="23925"/>
                    </a:lnTo>
                    <a:lnTo>
                      <a:pt x="119" y="23214"/>
                    </a:lnTo>
                    <a:lnTo>
                      <a:pt x="198" y="22504"/>
                    </a:lnTo>
                    <a:lnTo>
                      <a:pt x="316" y="21793"/>
                    </a:lnTo>
                    <a:lnTo>
                      <a:pt x="474" y="21082"/>
                    </a:lnTo>
                    <a:lnTo>
                      <a:pt x="632" y="20332"/>
                    </a:lnTo>
                    <a:lnTo>
                      <a:pt x="830" y="19622"/>
                    </a:lnTo>
                    <a:lnTo>
                      <a:pt x="1067" y="18872"/>
                    </a:lnTo>
                    <a:lnTo>
                      <a:pt x="1343" y="18121"/>
                    </a:lnTo>
                    <a:lnTo>
                      <a:pt x="1659" y="17371"/>
                    </a:lnTo>
                    <a:lnTo>
                      <a:pt x="1975" y="16621"/>
                    </a:lnTo>
                    <a:lnTo>
                      <a:pt x="2369" y="15832"/>
                    </a:lnTo>
                    <a:lnTo>
                      <a:pt x="2764" y="15042"/>
                    </a:lnTo>
                    <a:lnTo>
                      <a:pt x="3198" y="14292"/>
                    </a:lnTo>
                    <a:lnTo>
                      <a:pt x="3198" y="14292"/>
                    </a:lnTo>
                    <a:lnTo>
                      <a:pt x="3988" y="13029"/>
                    </a:lnTo>
                    <a:lnTo>
                      <a:pt x="4857" y="11805"/>
                    </a:lnTo>
                    <a:lnTo>
                      <a:pt x="5725" y="10699"/>
                    </a:lnTo>
                    <a:lnTo>
                      <a:pt x="6712" y="9594"/>
                    </a:lnTo>
                    <a:lnTo>
                      <a:pt x="7699" y="8607"/>
                    </a:lnTo>
                    <a:lnTo>
                      <a:pt x="8765" y="7659"/>
                    </a:lnTo>
                    <a:lnTo>
                      <a:pt x="9870" y="6751"/>
                    </a:lnTo>
                    <a:lnTo>
                      <a:pt x="11015" y="5922"/>
                    </a:lnTo>
                    <a:lnTo>
                      <a:pt x="12200" y="5133"/>
                    </a:lnTo>
                    <a:lnTo>
                      <a:pt x="13424" y="4422"/>
                    </a:lnTo>
                    <a:lnTo>
                      <a:pt x="14687" y="3751"/>
                    </a:lnTo>
                    <a:lnTo>
                      <a:pt x="15990" y="3119"/>
                    </a:lnTo>
                    <a:lnTo>
                      <a:pt x="17293" y="2567"/>
                    </a:lnTo>
                    <a:lnTo>
                      <a:pt x="18674" y="2093"/>
                    </a:lnTo>
                    <a:lnTo>
                      <a:pt x="20056" y="1659"/>
                    </a:lnTo>
                    <a:lnTo>
                      <a:pt x="21438" y="1264"/>
                    </a:lnTo>
                    <a:lnTo>
                      <a:pt x="22859" y="909"/>
                    </a:lnTo>
                    <a:lnTo>
                      <a:pt x="24320" y="632"/>
                    </a:lnTo>
                    <a:lnTo>
                      <a:pt x="25741" y="395"/>
                    </a:lnTo>
                    <a:lnTo>
                      <a:pt x="27202" y="237"/>
                    </a:lnTo>
                    <a:lnTo>
                      <a:pt x="28702" y="119"/>
                    </a:lnTo>
                    <a:lnTo>
                      <a:pt x="30163" y="40"/>
                    </a:lnTo>
                    <a:lnTo>
                      <a:pt x="31663" y="0"/>
                    </a:lnTo>
                    <a:lnTo>
                      <a:pt x="33124" y="40"/>
                    </a:lnTo>
                    <a:lnTo>
                      <a:pt x="34624" y="119"/>
                    </a:lnTo>
                    <a:lnTo>
                      <a:pt x="36085" y="237"/>
                    </a:lnTo>
                    <a:lnTo>
                      <a:pt x="37585" y="395"/>
                    </a:lnTo>
                    <a:lnTo>
                      <a:pt x="39046" y="632"/>
                    </a:lnTo>
                    <a:lnTo>
                      <a:pt x="40506" y="869"/>
                    </a:lnTo>
                    <a:lnTo>
                      <a:pt x="41927" y="1185"/>
                    </a:lnTo>
                    <a:lnTo>
                      <a:pt x="43349" y="1540"/>
                    </a:lnTo>
                    <a:lnTo>
                      <a:pt x="44731" y="1974"/>
                    </a:lnTo>
                    <a:lnTo>
                      <a:pt x="44731" y="1974"/>
                    </a:lnTo>
                    <a:lnTo>
                      <a:pt x="45954" y="2369"/>
                    </a:lnTo>
                    <a:lnTo>
                      <a:pt x="47139" y="2804"/>
                    </a:lnTo>
                    <a:lnTo>
                      <a:pt x="48323" y="3277"/>
                    </a:lnTo>
                    <a:lnTo>
                      <a:pt x="49468" y="3790"/>
                    </a:lnTo>
                    <a:lnTo>
                      <a:pt x="50573" y="4304"/>
                    </a:lnTo>
                    <a:lnTo>
                      <a:pt x="51679" y="4856"/>
                    </a:lnTo>
                    <a:lnTo>
                      <a:pt x="52745" y="5449"/>
                    </a:lnTo>
                    <a:lnTo>
                      <a:pt x="53811" y="6041"/>
                    </a:lnTo>
                    <a:lnTo>
                      <a:pt x="55864" y="7344"/>
                    </a:lnTo>
                    <a:lnTo>
                      <a:pt x="57917" y="8646"/>
                    </a:lnTo>
                    <a:lnTo>
                      <a:pt x="59930" y="10028"/>
                    </a:lnTo>
                    <a:lnTo>
                      <a:pt x="61943" y="11410"/>
                    </a:lnTo>
                    <a:lnTo>
                      <a:pt x="63917" y="12792"/>
                    </a:lnTo>
                    <a:lnTo>
                      <a:pt x="65970" y="14134"/>
                    </a:lnTo>
                    <a:lnTo>
                      <a:pt x="68023" y="15437"/>
                    </a:lnTo>
                    <a:lnTo>
                      <a:pt x="69050" y="16069"/>
                    </a:lnTo>
                    <a:lnTo>
                      <a:pt x="70116" y="16661"/>
                    </a:lnTo>
                    <a:lnTo>
                      <a:pt x="71221" y="17253"/>
                    </a:lnTo>
                    <a:lnTo>
                      <a:pt x="72326" y="17845"/>
                    </a:lnTo>
                    <a:lnTo>
                      <a:pt x="73432" y="18358"/>
                    </a:lnTo>
                    <a:lnTo>
                      <a:pt x="74577" y="18872"/>
                    </a:lnTo>
                    <a:lnTo>
                      <a:pt x="75761" y="19345"/>
                    </a:lnTo>
                    <a:lnTo>
                      <a:pt x="76945" y="19780"/>
                    </a:lnTo>
                    <a:lnTo>
                      <a:pt x="78169" y="20214"/>
                    </a:lnTo>
                    <a:lnTo>
                      <a:pt x="79433" y="20569"/>
                    </a:lnTo>
                    <a:lnTo>
                      <a:pt x="79433" y="20569"/>
                    </a:lnTo>
                    <a:lnTo>
                      <a:pt x="81091" y="21003"/>
                    </a:lnTo>
                    <a:lnTo>
                      <a:pt x="82749" y="21398"/>
                    </a:lnTo>
                    <a:lnTo>
                      <a:pt x="86105" y="22148"/>
                    </a:lnTo>
                    <a:lnTo>
                      <a:pt x="89460" y="22859"/>
                    </a:lnTo>
                    <a:lnTo>
                      <a:pt x="92816" y="23570"/>
                    </a:lnTo>
                    <a:lnTo>
                      <a:pt x="94474" y="23964"/>
                    </a:lnTo>
                    <a:lnTo>
                      <a:pt x="96132" y="24399"/>
                    </a:lnTo>
                    <a:lnTo>
                      <a:pt x="97790" y="24833"/>
                    </a:lnTo>
                    <a:lnTo>
                      <a:pt x="99409" y="25307"/>
                    </a:lnTo>
                    <a:lnTo>
                      <a:pt x="101028" y="25820"/>
                    </a:lnTo>
                    <a:lnTo>
                      <a:pt x="102607" y="26373"/>
                    </a:lnTo>
                    <a:lnTo>
                      <a:pt x="104147" y="27004"/>
                    </a:lnTo>
                    <a:lnTo>
                      <a:pt x="105686" y="27675"/>
                    </a:lnTo>
                    <a:lnTo>
                      <a:pt x="105686" y="27675"/>
                    </a:lnTo>
                    <a:lnTo>
                      <a:pt x="106476" y="28070"/>
                    </a:lnTo>
                    <a:lnTo>
                      <a:pt x="107265" y="28504"/>
                    </a:lnTo>
                    <a:lnTo>
                      <a:pt x="107976" y="28939"/>
                    </a:lnTo>
                    <a:lnTo>
                      <a:pt x="108726" y="29412"/>
                    </a:lnTo>
                    <a:lnTo>
                      <a:pt x="109397" y="29926"/>
                    </a:lnTo>
                    <a:lnTo>
                      <a:pt x="110068" y="30439"/>
                    </a:lnTo>
                    <a:lnTo>
                      <a:pt x="110740" y="30952"/>
                    </a:lnTo>
                    <a:lnTo>
                      <a:pt x="111332" y="31505"/>
                    </a:lnTo>
                    <a:lnTo>
                      <a:pt x="111924" y="32097"/>
                    </a:lnTo>
                    <a:lnTo>
                      <a:pt x="112477" y="32689"/>
                    </a:lnTo>
                    <a:lnTo>
                      <a:pt x="113029" y="33321"/>
                    </a:lnTo>
                    <a:lnTo>
                      <a:pt x="113543" y="33913"/>
                    </a:lnTo>
                    <a:lnTo>
                      <a:pt x="114016" y="34584"/>
                    </a:lnTo>
                    <a:lnTo>
                      <a:pt x="114490" y="35255"/>
                    </a:lnTo>
                    <a:lnTo>
                      <a:pt x="114924" y="35927"/>
                    </a:lnTo>
                    <a:lnTo>
                      <a:pt x="115319" y="36598"/>
                    </a:lnTo>
                    <a:lnTo>
                      <a:pt x="115714" y="37308"/>
                    </a:lnTo>
                    <a:lnTo>
                      <a:pt x="116069" y="38019"/>
                    </a:lnTo>
                    <a:lnTo>
                      <a:pt x="116385" y="38769"/>
                    </a:lnTo>
                    <a:lnTo>
                      <a:pt x="116701" y="39519"/>
                    </a:lnTo>
                    <a:lnTo>
                      <a:pt x="116977" y="40269"/>
                    </a:lnTo>
                    <a:lnTo>
                      <a:pt x="117254" y="41019"/>
                    </a:lnTo>
                    <a:lnTo>
                      <a:pt x="117491" y="41809"/>
                    </a:lnTo>
                    <a:lnTo>
                      <a:pt x="117688" y="42559"/>
                    </a:lnTo>
                    <a:lnTo>
                      <a:pt x="117846" y="43349"/>
                    </a:lnTo>
                    <a:lnTo>
                      <a:pt x="118004" y="44138"/>
                    </a:lnTo>
                    <a:lnTo>
                      <a:pt x="118122" y="44967"/>
                    </a:lnTo>
                    <a:lnTo>
                      <a:pt x="118241" y="45757"/>
                    </a:lnTo>
                    <a:lnTo>
                      <a:pt x="118320" y="46586"/>
                    </a:lnTo>
                    <a:lnTo>
                      <a:pt x="118359" y="47375"/>
                    </a:lnTo>
                    <a:lnTo>
                      <a:pt x="118399" y="48205"/>
                    </a:lnTo>
                    <a:lnTo>
                      <a:pt x="118399" y="49034"/>
                    </a:lnTo>
                    <a:lnTo>
                      <a:pt x="118399" y="49034"/>
                    </a:lnTo>
                    <a:lnTo>
                      <a:pt x="118320" y="50415"/>
                    </a:lnTo>
                    <a:lnTo>
                      <a:pt x="118201" y="51797"/>
                    </a:lnTo>
                    <a:lnTo>
                      <a:pt x="117964" y="53139"/>
                    </a:lnTo>
                    <a:lnTo>
                      <a:pt x="117688" y="54442"/>
                    </a:lnTo>
                    <a:lnTo>
                      <a:pt x="117333" y="55745"/>
                    </a:lnTo>
                    <a:lnTo>
                      <a:pt x="116898" y="57008"/>
                    </a:lnTo>
                    <a:lnTo>
                      <a:pt x="116425" y="58232"/>
                    </a:lnTo>
                    <a:lnTo>
                      <a:pt x="115911" y="59456"/>
                    </a:lnTo>
                    <a:lnTo>
                      <a:pt x="115319" y="60640"/>
                    </a:lnTo>
                    <a:lnTo>
                      <a:pt x="114648" y="61825"/>
                    </a:lnTo>
                    <a:lnTo>
                      <a:pt x="113977" y="62970"/>
                    </a:lnTo>
                    <a:lnTo>
                      <a:pt x="113227" y="64115"/>
                    </a:lnTo>
                    <a:lnTo>
                      <a:pt x="112477" y="65260"/>
                    </a:lnTo>
                    <a:lnTo>
                      <a:pt x="111648" y="66365"/>
                    </a:lnTo>
                    <a:lnTo>
                      <a:pt x="110819" y="67470"/>
                    </a:lnTo>
                    <a:lnTo>
                      <a:pt x="109950" y="68576"/>
                    </a:lnTo>
                    <a:lnTo>
                      <a:pt x="108134" y="70708"/>
                    </a:lnTo>
                    <a:lnTo>
                      <a:pt x="106239" y="72839"/>
                    </a:lnTo>
                    <a:lnTo>
                      <a:pt x="102331" y="77064"/>
                    </a:lnTo>
                    <a:lnTo>
                      <a:pt x="100396" y="79235"/>
                    </a:lnTo>
                    <a:lnTo>
                      <a:pt x="98501" y="81367"/>
                    </a:lnTo>
                    <a:lnTo>
                      <a:pt x="97554" y="82472"/>
                    </a:lnTo>
                    <a:lnTo>
                      <a:pt x="96646" y="83578"/>
                    </a:lnTo>
                    <a:lnTo>
                      <a:pt x="95777" y="84683"/>
                    </a:lnTo>
                    <a:lnTo>
                      <a:pt x="94909" y="85828"/>
                    </a:lnTo>
                    <a:lnTo>
                      <a:pt x="94909" y="85828"/>
                    </a:lnTo>
                    <a:lnTo>
                      <a:pt x="94119" y="86934"/>
                    </a:lnTo>
                    <a:lnTo>
                      <a:pt x="93329" y="88118"/>
                    </a:lnTo>
                    <a:lnTo>
                      <a:pt x="92579" y="89302"/>
                    </a:lnTo>
                    <a:lnTo>
                      <a:pt x="91869" y="90526"/>
                    </a:lnTo>
                    <a:lnTo>
                      <a:pt x="91158" y="91789"/>
                    </a:lnTo>
                    <a:lnTo>
                      <a:pt x="90447" y="93092"/>
                    </a:lnTo>
                    <a:lnTo>
                      <a:pt x="89066" y="95698"/>
                    </a:lnTo>
                    <a:lnTo>
                      <a:pt x="87723" y="98422"/>
                    </a:lnTo>
                    <a:lnTo>
                      <a:pt x="86381" y="101146"/>
                    </a:lnTo>
                    <a:lnTo>
                      <a:pt x="84999" y="103870"/>
                    </a:lnTo>
                    <a:lnTo>
                      <a:pt x="83578" y="106594"/>
                    </a:lnTo>
                    <a:lnTo>
                      <a:pt x="82828" y="107936"/>
                    </a:lnTo>
                    <a:lnTo>
                      <a:pt x="82078" y="109239"/>
                    </a:lnTo>
                    <a:lnTo>
                      <a:pt x="81288" y="110542"/>
                    </a:lnTo>
                    <a:lnTo>
                      <a:pt x="80459" y="111845"/>
                    </a:lnTo>
                    <a:lnTo>
                      <a:pt x="79630" y="113069"/>
                    </a:lnTo>
                    <a:lnTo>
                      <a:pt x="78762" y="114293"/>
                    </a:lnTo>
                    <a:lnTo>
                      <a:pt x="77854" y="115477"/>
                    </a:lnTo>
                    <a:lnTo>
                      <a:pt x="76906" y="116661"/>
                    </a:lnTo>
                    <a:lnTo>
                      <a:pt x="75919" y="117767"/>
                    </a:lnTo>
                    <a:lnTo>
                      <a:pt x="74893" y="118833"/>
                    </a:lnTo>
                    <a:lnTo>
                      <a:pt x="73827" y="119859"/>
                    </a:lnTo>
                    <a:lnTo>
                      <a:pt x="72682" y="120807"/>
                    </a:lnTo>
                    <a:lnTo>
                      <a:pt x="71497" y="121754"/>
                    </a:lnTo>
                    <a:lnTo>
                      <a:pt x="70274" y="122583"/>
                    </a:lnTo>
                    <a:lnTo>
                      <a:pt x="68971" y="123412"/>
                    </a:lnTo>
                    <a:lnTo>
                      <a:pt x="67628" y="12412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7a267513dc_0_14"/>
          <p:cNvSpPr txBox="1"/>
          <p:nvPr>
            <p:ph type="title"/>
          </p:nvPr>
        </p:nvSpPr>
        <p:spPr>
          <a:xfrm>
            <a:off x="1585725" y="148650"/>
            <a:ext cx="6300300" cy="104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400"/>
              <a:buFont typeface="Arial"/>
              <a:buNone/>
            </a:pPr>
            <a:r>
              <a:rPr lang="en-US" sz="4200"/>
              <a:t>Modules Description</a:t>
            </a:r>
            <a:endParaRPr sz="4200"/>
          </a:p>
        </p:txBody>
      </p:sp>
      <p:sp>
        <p:nvSpPr>
          <p:cNvPr id="450" name="Google Shape;450;g27a267513dc_0_14"/>
          <p:cNvSpPr txBox="1"/>
          <p:nvPr>
            <p:ph idx="1" type="body"/>
          </p:nvPr>
        </p:nvSpPr>
        <p:spPr>
          <a:xfrm>
            <a:off x="1907991" y="591671"/>
            <a:ext cx="5328000" cy="10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4. </a:t>
            </a:r>
            <a:r>
              <a:rPr lang="en-US">
                <a:latin typeface="Times New Roman"/>
                <a:ea typeface="Times New Roman"/>
                <a:cs typeface="Times New Roman"/>
                <a:sym typeface="Times New Roman"/>
              </a:rPr>
              <a:t>User Interface Libraries: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HTML, CSS, JavaScript: For building the user interface of the web application.</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5. Data Analytics Libraries: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Pandas: For data manipulation and analysis.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NumPy: For numerical computations.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6. Web Frameworks: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Flask: For creating the web application interface and managing user interactions.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7. Cloud Services: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Amazon Web Services (AWS) or Microsoft Azure: For hosting and deploying the chatbot application.</a:t>
            </a:r>
            <a:endParaRPr sz="1200">
              <a:solidFill>
                <a:srgbClr val="D1D5DB"/>
              </a:solidFill>
              <a:highlight>
                <a:srgbClr val="444654"/>
              </a:highlight>
              <a:latin typeface="Times New Roman"/>
              <a:ea typeface="Times New Roman"/>
              <a:cs typeface="Times New Roman"/>
              <a:sym typeface="Times New Roman"/>
            </a:endParaRPr>
          </a:p>
          <a:p>
            <a:pPr indent="0" lvl="0" marL="0" rtl="0" algn="l">
              <a:lnSpc>
                <a:spcPct val="100000"/>
              </a:lnSpc>
              <a:spcBef>
                <a:spcPts val="0"/>
              </a:spcBef>
              <a:spcAft>
                <a:spcPts val="1600"/>
              </a:spcAft>
              <a:buSzPts val="1200"/>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7a267513dc_0_34"/>
          <p:cNvSpPr txBox="1"/>
          <p:nvPr>
            <p:ph type="title"/>
          </p:nvPr>
        </p:nvSpPr>
        <p:spPr>
          <a:xfrm>
            <a:off x="311700" y="122184"/>
            <a:ext cx="8520600" cy="7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4200"/>
              <a:t>Intermediate Results</a:t>
            </a:r>
            <a:endParaRPr sz="4200"/>
          </a:p>
        </p:txBody>
      </p:sp>
      <p:pic>
        <p:nvPicPr>
          <p:cNvPr id="456" name="Google Shape;456;g27a267513dc_0_34"/>
          <p:cNvPicPr preferRelativeResize="0"/>
          <p:nvPr/>
        </p:nvPicPr>
        <p:blipFill rotWithShape="1">
          <a:blip r:embed="rId3">
            <a:alphaModFix/>
          </a:blip>
          <a:srcRect b="5081" l="0" r="0" t="3694"/>
          <a:stretch/>
        </p:blipFill>
        <p:spPr>
          <a:xfrm>
            <a:off x="1026450" y="1048925"/>
            <a:ext cx="7091102" cy="3638625"/>
          </a:xfrm>
          <a:prstGeom prst="rect">
            <a:avLst/>
          </a:prstGeom>
          <a:noFill/>
          <a:ln>
            <a:noFill/>
          </a:ln>
        </p:spPr>
      </p:pic>
      <p:sp>
        <p:nvSpPr>
          <p:cNvPr id="457" name="Google Shape;457;g27a267513dc_0_34"/>
          <p:cNvSpPr txBox="1"/>
          <p:nvPr/>
        </p:nvSpPr>
        <p:spPr>
          <a:xfrm>
            <a:off x="2439225" y="1700275"/>
            <a:ext cx="64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7a267513dc_0_41"/>
          <p:cNvSpPr txBox="1"/>
          <p:nvPr>
            <p:ph type="title"/>
          </p:nvPr>
        </p:nvSpPr>
        <p:spPr>
          <a:xfrm>
            <a:off x="311700" y="122184"/>
            <a:ext cx="8520600" cy="7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4200"/>
              <a:t>Intermediate Results</a:t>
            </a:r>
            <a:endParaRPr sz="4200"/>
          </a:p>
        </p:txBody>
      </p:sp>
      <p:sp>
        <p:nvSpPr>
          <p:cNvPr id="463" name="Google Shape;463;g27a267513dc_0_41"/>
          <p:cNvSpPr txBox="1"/>
          <p:nvPr/>
        </p:nvSpPr>
        <p:spPr>
          <a:xfrm>
            <a:off x="2439225" y="1700275"/>
            <a:ext cx="64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64" name="Google Shape;464;g27a267513dc_0_41"/>
          <p:cNvPicPr preferRelativeResize="0"/>
          <p:nvPr/>
        </p:nvPicPr>
        <p:blipFill rotWithShape="1">
          <a:blip r:embed="rId3">
            <a:alphaModFix/>
          </a:blip>
          <a:srcRect b="4586" l="0" r="0" t="4056"/>
          <a:stretch/>
        </p:blipFill>
        <p:spPr>
          <a:xfrm>
            <a:off x="1337700" y="1048925"/>
            <a:ext cx="6468600" cy="332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7a267513dc_0_48"/>
          <p:cNvSpPr txBox="1"/>
          <p:nvPr>
            <p:ph type="title"/>
          </p:nvPr>
        </p:nvSpPr>
        <p:spPr>
          <a:xfrm>
            <a:off x="311700" y="122184"/>
            <a:ext cx="8520600" cy="7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4200"/>
              <a:t>Intermediate Results</a:t>
            </a:r>
            <a:endParaRPr sz="4200"/>
          </a:p>
        </p:txBody>
      </p:sp>
      <p:sp>
        <p:nvSpPr>
          <p:cNvPr id="470" name="Google Shape;470;g27a267513dc_0_48"/>
          <p:cNvSpPr txBox="1"/>
          <p:nvPr/>
        </p:nvSpPr>
        <p:spPr>
          <a:xfrm>
            <a:off x="2439225" y="1700275"/>
            <a:ext cx="64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71" name="Google Shape;471;g27a267513dc_0_48"/>
          <p:cNvPicPr preferRelativeResize="0"/>
          <p:nvPr/>
        </p:nvPicPr>
        <p:blipFill rotWithShape="1">
          <a:blip r:embed="rId3">
            <a:alphaModFix/>
          </a:blip>
          <a:srcRect b="4321" l="0" r="0" t="4321"/>
          <a:stretch/>
        </p:blipFill>
        <p:spPr>
          <a:xfrm>
            <a:off x="1337700" y="1048925"/>
            <a:ext cx="6468600" cy="332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
          <p:cNvSpPr txBox="1"/>
          <p:nvPr>
            <p:ph type="title"/>
          </p:nvPr>
        </p:nvSpPr>
        <p:spPr>
          <a:xfrm>
            <a:off x="4572000" y="790275"/>
            <a:ext cx="3826800" cy="90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US" sz="4200">
                <a:solidFill>
                  <a:schemeClr val="accent2"/>
                </a:solidFill>
              </a:rPr>
              <a:t>References</a:t>
            </a:r>
            <a:endParaRPr sz="4200">
              <a:solidFill>
                <a:schemeClr val="accent2"/>
              </a:solidFill>
            </a:endParaRPr>
          </a:p>
        </p:txBody>
      </p:sp>
      <p:sp>
        <p:nvSpPr>
          <p:cNvPr id="477" name="Google Shape;477;p8"/>
          <p:cNvSpPr txBox="1"/>
          <p:nvPr>
            <p:ph idx="1" type="subTitle"/>
          </p:nvPr>
        </p:nvSpPr>
        <p:spPr>
          <a:xfrm>
            <a:off x="646750" y="3504669"/>
            <a:ext cx="2965800" cy="88303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400"/>
              <a:buNone/>
            </a:pPr>
            <a:r>
              <a:rPr lang="en-US"/>
              <a:t>by J. Jinu Sophia, D. Arun Kumar, M. Arutselvan and S. Barath Ram</a:t>
            </a:r>
            <a:endParaRPr/>
          </a:p>
        </p:txBody>
      </p:sp>
      <p:sp>
        <p:nvSpPr>
          <p:cNvPr id="478" name="Google Shape;478;p8"/>
          <p:cNvSpPr txBox="1"/>
          <p:nvPr>
            <p:ph idx="3" type="subTitle"/>
          </p:nvPr>
        </p:nvSpPr>
        <p:spPr>
          <a:xfrm>
            <a:off x="646750" y="2734228"/>
            <a:ext cx="2965800" cy="7704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u="sng">
                <a:solidFill>
                  <a:srgbClr val="0070C0"/>
                </a:solidFill>
                <a:hlinkClick r:id="rId3">
                  <a:extLst>
                    <a:ext uri="{A12FA001-AC4F-418D-AE19-62706E023703}">
                      <ahyp:hlinkClr val="tx"/>
                    </a:ext>
                  </a:extLst>
                </a:hlinkClick>
              </a:rPr>
              <a:t>A Survey on Chatbot Implementation in Health Care using NLTK</a:t>
            </a:r>
            <a:endParaRPr>
              <a:solidFill>
                <a:srgbClr val="0070C0"/>
              </a:solidFill>
            </a:endParaRPr>
          </a:p>
        </p:txBody>
      </p:sp>
      <p:sp>
        <p:nvSpPr>
          <p:cNvPr id="479" name="Google Shape;479;p8"/>
          <p:cNvSpPr txBox="1"/>
          <p:nvPr>
            <p:ph idx="5" type="subTitle"/>
          </p:nvPr>
        </p:nvSpPr>
        <p:spPr>
          <a:xfrm>
            <a:off x="5496700" y="3504669"/>
            <a:ext cx="2965800" cy="819238"/>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1200"/>
              </a:spcAft>
              <a:buSzPts val="1400"/>
              <a:buNone/>
            </a:pPr>
            <a:r>
              <a:rPr lang="en-US"/>
              <a:t>by Nur Azlina Mohamed Mokmin and Nurul Anwar Ibrahim</a:t>
            </a:r>
            <a:endParaRPr/>
          </a:p>
        </p:txBody>
      </p:sp>
      <p:sp>
        <p:nvSpPr>
          <p:cNvPr id="480" name="Google Shape;480;p8"/>
          <p:cNvSpPr txBox="1"/>
          <p:nvPr>
            <p:ph idx="6" type="subTitle"/>
          </p:nvPr>
        </p:nvSpPr>
        <p:spPr>
          <a:xfrm>
            <a:off x="5174512" y="2737242"/>
            <a:ext cx="3287988" cy="770441"/>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US" u="sng">
                <a:solidFill>
                  <a:srgbClr val="0070C0"/>
                </a:solidFill>
                <a:hlinkClick r:id="rId4">
                  <a:extLst>
                    <a:ext uri="{A12FA001-AC4F-418D-AE19-62706E023703}">
                      <ahyp:hlinkClr val="tx"/>
                    </a:ext>
                  </a:extLst>
                </a:hlinkClick>
              </a:rPr>
              <a:t>The evaluation of chatbot as a tool for health literacy education among undergraduate students</a:t>
            </a:r>
            <a:endParaRPr>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9"/>
          <p:cNvSpPr txBox="1"/>
          <p:nvPr>
            <p:ph type="title"/>
          </p:nvPr>
        </p:nvSpPr>
        <p:spPr>
          <a:xfrm>
            <a:off x="311700" y="2182159"/>
            <a:ext cx="8520600" cy="77918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4200"/>
              <a:t>Thank You</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
          <p:cNvSpPr txBox="1"/>
          <p:nvPr>
            <p:ph idx="1" type="subTitle"/>
          </p:nvPr>
        </p:nvSpPr>
        <p:spPr>
          <a:xfrm>
            <a:off x="3562735" y="1146503"/>
            <a:ext cx="4455900" cy="14934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This project aims to develop an innovative and intelligent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conversational agent to enhance healthcare services and improve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patient experiences.</a:t>
            </a:r>
            <a:endParaRPr sz="12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It is designed to provide a wide range of healthcare-related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services, including appointment scheduling, symptom assessment,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medication reminders, health education, and general medical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inquiries. </a:t>
            </a:r>
            <a:endParaRPr sz="12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Through its intuitive interface and empathetic conversational style,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the chatbot aims to bridge the gap between patients and healthcare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providers, promoting efficient communication and reducing the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burden on medical staff.</a:t>
            </a:r>
            <a:endParaRPr sz="12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The success of the Healthcare Chatbot project will be assessed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through user feedback, system performance evaluations, and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comparison with existing healthcare support systems. This project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aims to provide a scalable, accessible, and user-friendly solution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that can be integrated into existing healthcare platforms and mobile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applications, contributing to the overall improvement of healthcare </a:t>
            </a:r>
            <a:endParaRPr/>
          </a:p>
          <a:p>
            <a:pPr indent="-317500" lvl="0" marL="457200" rtl="0" algn="just">
              <a:lnSpc>
                <a:spcPct val="100000"/>
              </a:lnSpc>
              <a:spcBef>
                <a:spcPts val="0"/>
              </a:spcBef>
              <a:spcAft>
                <a:spcPts val="0"/>
              </a:spcAft>
              <a:buSzPts val="1400"/>
              <a:buNone/>
            </a:pPr>
            <a:r>
              <a:rPr i="0" lang="en-US" sz="1200" u="none" strike="noStrike">
                <a:latin typeface="Times New Roman"/>
                <a:ea typeface="Times New Roman"/>
                <a:cs typeface="Times New Roman"/>
                <a:sym typeface="Times New Roman"/>
              </a:rPr>
              <a:t>delivery and patient outcomes.</a:t>
            </a:r>
            <a:endParaRPr sz="1200">
              <a:latin typeface="Times New Roman"/>
              <a:ea typeface="Times New Roman"/>
              <a:cs typeface="Times New Roman"/>
              <a:sym typeface="Times New Roman"/>
            </a:endParaRPr>
          </a:p>
          <a:p>
            <a:pPr indent="-317500" lvl="0" marL="457200" rtl="0" algn="r">
              <a:lnSpc>
                <a:spcPct val="100000"/>
              </a:lnSpc>
              <a:spcBef>
                <a:spcPts val="0"/>
              </a:spcBef>
              <a:spcAft>
                <a:spcPts val="0"/>
              </a:spcAft>
              <a:buSzPts val="1400"/>
              <a:buNone/>
            </a:pPr>
            <a:br>
              <a:rPr lang="en-US"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
        <p:nvSpPr>
          <p:cNvPr id="392" name="Google Shape;392;p3"/>
          <p:cNvSpPr txBox="1"/>
          <p:nvPr/>
        </p:nvSpPr>
        <p:spPr>
          <a:xfrm>
            <a:off x="3562735" y="199703"/>
            <a:ext cx="4262100" cy="94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Poppins"/>
              <a:buNone/>
            </a:pPr>
            <a:r>
              <a:rPr b="1" i="0" lang="en-US" sz="4200" u="none" cap="none" strike="noStrike">
                <a:solidFill>
                  <a:schemeClr val="accent2"/>
                </a:solidFill>
                <a:latin typeface="Poppins"/>
                <a:ea typeface="Poppins"/>
                <a:cs typeface="Poppins"/>
                <a:sym typeface="Poppins"/>
              </a:rPr>
              <a:t>Abstract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
          <p:cNvSpPr txBox="1"/>
          <p:nvPr>
            <p:ph type="title"/>
          </p:nvPr>
        </p:nvSpPr>
        <p:spPr>
          <a:xfrm>
            <a:off x="2440950" y="199703"/>
            <a:ext cx="4262100" cy="946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Introduction</a:t>
            </a:r>
            <a:endParaRPr/>
          </a:p>
        </p:txBody>
      </p:sp>
      <p:sp>
        <p:nvSpPr>
          <p:cNvPr id="398" name="Google Shape;398;p2"/>
          <p:cNvSpPr txBox="1"/>
          <p:nvPr>
            <p:ph idx="1" type="subTitle"/>
          </p:nvPr>
        </p:nvSpPr>
        <p:spPr>
          <a:xfrm>
            <a:off x="2440950" y="1146503"/>
            <a:ext cx="4262100" cy="1284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In the rapidly evolving landscape of healthcare, technology has</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emerged as a transformative force, reshaping how medical</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services are delivered and experienced. Mediwise stands at the</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intersection of this transformation, aiming to harness the power</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of cutting-edge artificial intelligence and natural language</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processing to revolutionize patient interactions and healthcare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delivery. </a:t>
            </a:r>
            <a:endParaRPr b="0" sz="1200"/>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With the ubiquity of digital communication and the increasing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demand for personalized healthcare solutions, the development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of an intelligent conversational agent holds immense potential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to bridge gaps, enhance patient engagement, and streamline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medical processes. </a:t>
            </a:r>
            <a:endParaRPr b="0" sz="1200"/>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This project embarks on a journey to create a state-of-the-art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Healthcare Chatbot that not only offers a spectrum of tailored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services but also empowers patients to navigate their healthcare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journeys with informed decisions. By leveraging technology’s </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prowess, this endeavor aspires to cultivate a more patient-</a:t>
            </a:r>
            <a:endParaRPr/>
          </a:p>
          <a:p>
            <a:pPr indent="-317500" lvl="0" marL="457200" rtl="0" algn="l">
              <a:lnSpc>
                <a:spcPct val="100000"/>
              </a:lnSpc>
              <a:spcBef>
                <a:spcPts val="0"/>
              </a:spcBef>
              <a:spcAft>
                <a:spcPts val="0"/>
              </a:spcAft>
              <a:buSzPts val="1400"/>
              <a:buNone/>
            </a:pPr>
            <a:r>
              <a:rPr b="0" i="0" lang="en-US" sz="1200" u="none" strike="noStrike">
                <a:latin typeface="Times New Roman"/>
                <a:ea typeface="Times New Roman"/>
                <a:cs typeface="Times New Roman"/>
                <a:sym typeface="Times New Roman"/>
              </a:rPr>
              <a:t>centric, efficient, and responsive healthcare ecosystem.</a:t>
            </a:r>
            <a:endParaRPr b="0"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2" name="Shape 402"/>
        <p:cNvGrpSpPr/>
        <p:nvPr/>
      </p:nvGrpSpPr>
      <p:grpSpPr>
        <a:xfrm>
          <a:off x="0" y="0"/>
          <a:ext cx="0" cy="0"/>
          <a:chOff x="0" y="0"/>
          <a:chExt cx="0" cy="0"/>
        </a:xfrm>
      </p:grpSpPr>
      <p:cxnSp>
        <p:nvCxnSpPr>
          <p:cNvPr id="403" name="Google Shape;403;p7"/>
          <p:cNvCxnSpPr>
            <a:stCxn id="404" idx="4"/>
            <a:endCxn id="405" idx="0"/>
          </p:cNvCxnSpPr>
          <p:nvPr/>
        </p:nvCxnSpPr>
        <p:spPr>
          <a:xfrm>
            <a:off x="4561597" y="1886565"/>
            <a:ext cx="0" cy="2033700"/>
          </a:xfrm>
          <a:prstGeom prst="straightConnector1">
            <a:avLst/>
          </a:prstGeom>
          <a:noFill/>
          <a:ln cap="flat" cmpd="sng" w="28575">
            <a:solidFill>
              <a:schemeClr val="accent1"/>
            </a:solidFill>
            <a:prstDash val="solid"/>
            <a:round/>
            <a:headEnd len="sm" w="sm" type="none"/>
            <a:tailEnd len="sm" w="sm" type="none"/>
          </a:ln>
        </p:spPr>
      </p:cxnSp>
      <p:sp>
        <p:nvSpPr>
          <p:cNvPr id="406" name="Google Shape;406;p7"/>
          <p:cNvSpPr txBox="1"/>
          <p:nvPr>
            <p:ph type="title"/>
          </p:nvPr>
        </p:nvSpPr>
        <p:spPr>
          <a:xfrm>
            <a:off x="469747" y="314782"/>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4200"/>
              <a:t>Distinguishing Factors</a:t>
            </a:r>
            <a:endParaRPr sz="4200"/>
          </a:p>
        </p:txBody>
      </p:sp>
      <p:sp>
        <p:nvSpPr>
          <p:cNvPr id="407" name="Google Shape;407;p7"/>
          <p:cNvSpPr txBox="1"/>
          <p:nvPr/>
        </p:nvSpPr>
        <p:spPr>
          <a:xfrm>
            <a:off x="1791809" y="1294153"/>
            <a:ext cx="2507100" cy="801723"/>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Poppins"/>
                <a:ea typeface="Poppins"/>
                <a:cs typeface="Poppins"/>
                <a:sym typeface="Poppins"/>
              </a:rPr>
              <a:t>Conversational Empathy</a:t>
            </a:r>
            <a:endParaRPr/>
          </a:p>
        </p:txBody>
      </p:sp>
      <p:sp>
        <p:nvSpPr>
          <p:cNvPr id="408" name="Google Shape;408;p7"/>
          <p:cNvSpPr txBox="1"/>
          <p:nvPr/>
        </p:nvSpPr>
        <p:spPr>
          <a:xfrm>
            <a:off x="4845091" y="1761402"/>
            <a:ext cx="2507100" cy="10756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Poppins"/>
                <a:ea typeface="Poppins"/>
                <a:cs typeface="Poppins"/>
                <a:sym typeface="Poppins"/>
              </a:rPr>
              <a:t>Comprehensive Healthcare Services</a:t>
            </a:r>
            <a:endParaRPr b="1" i="0" sz="2100" u="none" cap="none" strike="noStrike">
              <a:solidFill>
                <a:schemeClr val="dk2"/>
              </a:solidFill>
              <a:latin typeface="Poppins"/>
              <a:ea typeface="Poppins"/>
              <a:cs typeface="Poppins"/>
              <a:sym typeface="Poppins"/>
            </a:endParaRPr>
          </a:p>
        </p:txBody>
      </p:sp>
      <p:sp>
        <p:nvSpPr>
          <p:cNvPr id="404" name="Google Shape;404;p7"/>
          <p:cNvSpPr/>
          <p:nvPr/>
        </p:nvSpPr>
        <p:spPr>
          <a:xfrm>
            <a:off x="4370347" y="1503465"/>
            <a:ext cx="382500" cy="3831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Poppins"/>
                <a:ea typeface="Poppins"/>
                <a:cs typeface="Poppins"/>
                <a:sym typeface="Poppins"/>
              </a:rPr>
              <a:t>1</a:t>
            </a:r>
            <a:endParaRPr b="1" i="0" sz="1000" u="none" cap="none" strike="noStrike">
              <a:solidFill>
                <a:srgbClr val="FFFFFF"/>
              </a:solidFill>
              <a:latin typeface="Poppins"/>
              <a:ea typeface="Poppins"/>
              <a:cs typeface="Poppins"/>
              <a:sym typeface="Poppins"/>
            </a:endParaRPr>
          </a:p>
        </p:txBody>
      </p:sp>
      <p:sp>
        <p:nvSpPr>
          <p:cNvPr id="409" name="Google Shape;409;p7"/>
          <p:cNvSpPr txBox="1"/>
          <p:nvPr/>
        </p:nvSpPr>
        <p:spPr>
          <a:xfrm>
            <a:off x="1791809" y="2502553"/>
            <a:ext cx="2507100" cy="801723"/>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Poppins"/>
                <a:ea typeface="Poppins"/>
                <a:cs typeface="Poppins"/>
                <a:sym typeface="Poppins"/>
              </a:rPr>
              <a:t>Diverse Data Integration</a:t>
            </a:r>
            <a:endParaRPr/>
          </a:p>
        </p:txBody>
      </p:sp>
      <p:sp>
        <p:nvSpPr>
          <p:cNvPr id="410" name="Google Shape;410;p7"/>
          <p:cNvSpPr txBox="1"/>
          <p:nvPr/>
        </p:nvSpPr>
        <p:spPr>
          <a:xfrm>
            <a:off x="4845091" y="3102357"/>
            <a:ext cx="2507100" cy="810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Poppins"/>
                <a:ea typeface="Poppins"/>
                <a:cs typeface="Poppins"/>
                <a:sym typeface="Poppins"/>
              </a:rPr>
              <a:t>Advanced Tech Enhancement</a:t>
            </a:r>
            <a:endParaRPr b="1" i="0" sz="2100" u="none" cap="none" strike="noStrike">
              <a:solidFill>
                <a:schemeClr val="dk2"/>
              </a:solidFill>
              <a:latin typeface="Poppins"/>
              <a:ea typeface="Poppins"/>
              <a:cs typeface="Poppins"/>
              <a:sym typeface="Poppins"/>
            </a:endParaRPr>
          </a:p>
        </p:txBody>
      </p:sp>
      <p:sp>
        <p:nvSpPr>
          <p:cNvPr id="411" name="Google Shape;411;p7"/>
          <p:cNvSpPr txBox="1"/>
          <p:nvPr/>
        </p:nvSpPr>
        <p:spPr>
          <a:xfrm>
            <a:off x="1791809" y="3711028"/>
            <a:ext cx="2507100" cy="801723"/>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Poppins"/>
                <a:ea typeface="Poppins"/>
                <a:cs typeface="Poppins"/>
                <a:sym typeface="Poppins"/>
              </a:rPr>
              <a:t>User-Centric Design</a:t>
            </a:r>
            <a:endParaRPr/>
          </a:p>
        </p:txBody>
      </p:sp>
      <p:sp>
        <p:nvSpPr>
          <p:cNvPr id="412" name="Google Shape;412;p7"/>
          <p:cNvSpPr/>
          <p:nvPr/>
        </p:nvSpPr>
        <p:spPr>
          <a:xfrm>
            <a:off x="4370347" y="2107677"/>
            <a:ext cx="382500" cy="383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Poppins"/>
                <a:ea typeface="Poppins"/>
                <a:cs typeface="Poppins"/>
                <a:sym typeface="Poppins"/>
              </a:rPr>
              <a:t>2</a:t>
            </a:r>
            <a:endParaRPr b="1" i="0" sz="1000" u="none" cap="none" strike="noStrike">
              <a:solidFill>
                <a:srgbClr val="FFFFFF"/>
              </a:solidFill>
              <a:latin typeface="Poppins"/>
              <a:ea typeface="Poppins"/>
              <a:cs typeface="Poppins"/>
              <a:sym typeface="Poppins"/>
            </a:endParaRPr>
          </a:p>
        </p:txBody>
      </p:sp>
      <p:sp>
        <p:nvSpPr>
          <p:cNvPr id="413" name="Google Shape;413;p7"/>
          <p:cNvSpPr/>
          <p:nvPr/>
        </p:nvSpPr>
        <p:spPr>
          <a:xfrm>
            <a:off x="4370347" y="2711890"/>
            <a:ext cx="382500" cy="3831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Poppins"/>
                <a:ea typeface="Poppins"/>
                <a:cs typeface="Poppins"/>
                <a:sym typeface="Poppins"/>
              </a:rPr>
              <a:t>3</a:t>
            </a:r>
            <a:endParaRPr b="1" i="0" sz="1000" u="none" cap="none" strike="noStrike">
              <a:solidFill>
                <a:srgbClr val="FFFFFF"/>
              </a:solidFill>
              <a:latin typeface="Poppins"/>
              <a:ea typeface="Poppins"/>
              <a:cs typeface="Poppins"/>
              <a:sym typeface="Poppins"/>
            </a:endParaRPr>
          </a:p>
        </p:txBody>
      </p:sp>
      <p:sp>
        <p:nvSpPr>
          <p:cNvPr id="414" name="Google Shape;414;p7"/>
          <p:cNvSpPr/>
          <p:nvPr/>
        </p:nvSpPr>
        <p:spPr>
          <a:xfrm>
            <a:off x="4370347" y="3316115"/>
            <a:ext cx="382500" cy="383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Poppins"/>
                <a:ea typeface="Poppins"/>
                <a:cs typeface="Poppins"/>
                <a:sym typeface="Poppins"/>
              </a:rPr>
              <a:t>4</a:t>
            </a:r>
            <a:endParaRPr b="1" i="0" sz="1000" u="none" cap="none" strike="noStrike">
              <a:solidFill>
                <a:srgbClr val="FFFFFF"/>
              </a:solidFill>
              <a:latin typeface="Poppins"/>
              <a:ea typeface="Poppins"/>
              <a:cs typeface="Poppins"/>
              <a:sym typeface="Poppins"/>
            </a:endParaRPr>
          </a:p>
        </p:txBody>
      </p:sp>
      <p:sp>
        <p:nvSpPr>
          <p:cNvPr id="405" name="Google Shape;405;p7"/>
          <p:cNvSpPr/>
          <p:nvPr/>
        </p:nvSpPr>
        <p:spPr>
          <a:xfrm>
            <a:off x="4370347" y="3920340"/>
            <a:ext cx="382500" cy="3831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Poppins"/>
                <a:ea typeface="Poppins"/>
                <a:cs typeface="Poppins"/>
                <a:sym typeface="Poppins"/>
              </a:rPr>
              <a:t>5</a:t>
            </a:r>
            <a:endParaRPr b="1" i="0" sz="1000" u="none" cap="none" strike="noStrike">
              <a:solidFill>
                <a:srgbClr val="FFFFF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
          <p:cNvSpPr txBox="1"/>
          <p:nvPr>
            <p:ph type="title"/>
          </p:nvPr>
        </p:nvSpPr>
        <p:spPr>
          <a:xfrm>
            <a:off x="3263974" y="305800"/>
            <a:ext cx="6026700" cy="621600"/>
          </a:xfrm>
          <a:prstGeom prst="rect">
            <a:avLst/>
          </a:prstGeom>
          <a:noFill/>
          <a:ln>
            <a:noFill/>
          </a:ln>
        </p:spPr>
        <p:txBody>
          <a:bodyPr anchorCtr="0" anchor="t" bIns="91425" lIns="91425" spcFirstLastPara="1" rIns="91425" wrap="square" tIns="91425">
            <a:noAutofit/>
          </a:bodyPr>
          <a:lstStyle/>
          <a:p>
            <a:pPr indent="0" lvl="0" marL="0" rtl="0" algn="l">
              <a:lnSpc>
                <a:spcPct val="97900"/>
              </a:lnSpc>
              <a:spcBef>
                <a:spcPts val="0"/>
              </a:spcBef>
              <a:spcAft>
                <a:spcPts val="0"/>
              </a:spcAft>
              <a:buClr>
                <a:schemeClr val="dk1"/>
              </a:buClr>
              <a:buSzPts val="1100"/>
              <a:buFont typeface="Arial"/>
              <a:buNone/>
            </a:pPr>
            <a:r>
              <a:rPr lang="en-US" sz="4200"/>
              <a:t>Problem Statement</a:t>
            </a:r>
            <a:endParaRPr/>
          </a:p>
        </p:txBody>
      </p:sp>
      <p:sp>
        <p:nvSpPr>
          <p:cNvPr id="420" name="Google Shape;420;p6"/>
          <p:cNvSpPr txBox="1"/>
          <p:nvPr>
            <p:ph idx="1" type="subTitle"/>
          </p:nvPr>
        </p:nvSpPr>
        <p:spPr>
          <a:xfrm>
            <a:off x="3830678" y="1252907"/>
            <a:ext cx="4893300" cy="1122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1400"/>
              <a:buNone/>
            </a:pPr>
            <a:r>
              <a:rPr lang="en-US" sz="1400">
                <a:latin typeface="Times New Roman"/>
                <a:ea typeface="Times New Roman"/>
                <a:cs typeface="Times New Roman"/>
                <a:sym typeface="Times New Roman"/>
              </a:rPr>
              <a:t>This project creates a healthcare chatbot using AI and language technology to enhance patient experiences. Named "Mediwise," it connects patients and healthcare providers, aiding tasks like scheduling, symptom assessment, medication reminders, and medical queries. The chatbot aims to empower patients, improve communication, and advance healthcare technology with NLP algorithms and data insights. The goal is efficient, patient-centric care, revolutionizing healthcare delivery for improved outcomes and seamless tech integration.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
          <p:cNvSpPr txBox="1"/>
          <p:nvPr>
            <p:ph type="title"/>
          </p:nvPr>
        </p:nvSpPr>
        <p:spPr>
          <a:xfrm>
            <a:off x="2425714" y="350807"/>
            <a:ext cx="4292571" cy="104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400"/>
              <a:buFont typeface="Arial"/>
              <a:buNone/>
            </a:pPr>
            <a:r>
              <a:rPr lang="en-US" sz="4200"/>
              <a:t>Objective</a:t>
            </a:r>
            <a:endParaRPr sz="4200"/>
          </a:p>
        </p:txBody>
      </p:sp>
      <p:sp>
        <p:nvSpPr>
          <p:cNvPr id="426" name="Google Shape;426;p4"/>
          <p:cNvSpPr txBox="1"/>
          <p:nvPr>
            <p:ph idx="1" type="body"/>
          </p:nvPr>
        </p:nvSpPr>
        <p:spPr>
          <a:xfrm>
            <a:off x="1908016" y="1310421"/>
            <a:ext cx="5327966" cy="104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200"/>
              <a:buNone/>
            </a:pPr>
            <a:r>
              <a:rPr lang="en-US">
                <a:latin typeface="Times New Roman"/>
                <a:ea typeface="Times New Roman"/>
                <a:cs typeface="Times New Roman"/>
                <a:sym typeface="Times New Roman"/>
              </a:rPr>
              <a:t>This project aims to use AI and natural language processing to create a smart conversational agent that overcomes limitations in traditional patient-provider communication. By offering personalized and immediate assistance, individuals can access medical information, schedule appointments, manage medications, and understand health conditions. This technology bridges gaps between patients and healthcare providers, leading to better outcomes and a more efficient healthcare system. Additionally, it lightens the load on medical staff, allowing for improved resource allocation and focused patient care. The goal is to modernize healthcare, empower patients, and contribute to better well-being for everyone.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
          <p:cNvSpPr txBox="1"/>
          <p:nvPr>
            <p:ph type="title"/>
          </p:nvPr>
        </p:nvSpPr>
        <p:spPr>
          <a:xfrm>
            <a:off x="855250" y="253675"/>
            <a:ext cx="5402400" cy="6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4200"/>
              <a:t>Proposed</a:t>
            </a:r>
            <a:r>
              <a:rPr lang="en-US" sz="4200"/>
              <a:t> System</a:t>
            </a:r>
            <a:endParaRPr sz="4200"/>
          </a:p>
        </p:txBody>
      </p:sp>
      <p:sp>
        <p:nvSpPr>
          <p:cNvPr id="432" name="Google Shape;432;p5"/>
          <p:cNvSpPr txBox="1"/>
          <p:nvPr>
            <p:ph idx="1" type="subTitle"/>
          </p:nvPr>
        </p:nvSpPr>
        <p:spPr>
          <a:xfrm>
            <a:off x="855249" y="1214620"/>
            <a:ext cx="4893279" cy="112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400">
                <a:latin typeface="Times New Roman"/>
                <a:ea typeface="Times New Roman"/>
                <a:cs typeface="Times New Roman"/>
                <a:sym typeface="Times New Roman"/>
              </a:rPr>
              <a:t>The Healthcare Chatbot project introduces a revolutionary conversational agent with innovations including:</a:t>
            </a:r>
            <a:endParaRPr/>
          </a:p>
          <a:p>
            <a:pPr indent="0" lvl="0" marL="0" rtl="0" algn="l">
              <a:lnSpc>
                <a:spcPct val="100000"/>
              </a:lnSpc>
              <a:spcBef>
                <a:spcPts val="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1400">
                <a:latin typeface="Times New Roman"/>
                <a:ea typeface="Times New Roman"/>
                <a:cs typeface="Times New Roman"/>
                <a:sym typeface="Times New Roman"/>
              </a:rPr>
              <a:t>1. Advanced NLU: Understands context for precise responses.</a:t>
            </a:r>
            <a:endParaRPr/>
          </a:p>
          <a:p>
            <a:pPr indent="0" lvl="0" marL="0" rtl="0" algn="l">
              <a:lnSpc>
                <a:spcPct val="100000"/>
              </a:lnSpc>
              <a:spcBef>
                <a:spcPts val="0"/>
              </a:spcBef>
              <a:spcAft>
                <a:spcPts val="0"/>
              </a:spcAft>
              <a:buSzPts val="1400"/>
              <a:buNone/>
            </a:pPr>
            <a:r>
              <a:rPr lang="en-US" sz="1400">
                <a:latin typeface="Times New Roman"/>
                <a:ea typeface="Times New Roman"/>
                <a:cs typeface="Times New Roman"/>
                <a:sym typeface="Times New Roman"/>
              </a:rPr>
              <a:t>2. Emotionally Aware: Responds empathetically, adapting to users' emotions.</a:t>
            </a:r>
            <a:endParaRPr/>
          </a:p>
          <a:p>
            <a:pPr indent="0" lvl="0" marL="0" rtl="0" algn="l">
              <a:lnSpc>
                <a:spcPct val="100000"/>
              </a:lnSpc>
              <a:spcBef>
                <a:spcPts val="0"/>
              </a:spcBef>
              <a:spcAft>
                <a:spcPts val="0"/>
              </a:spcAft>
              <a:buSzPts val="1400"/>
              <a:buNone/>
            </a:pPr>
            <a:r>
              <a:rPr lang="en-US" sz="1400">
                <a:latin typeface="Times New Roman"/>
                <a:ea typeface="Times New Roman"/>
                <a:cs typeface="Times New Roman"/>
                <a:sym typeface="Times New Roman"/>
              </a:rPr>
              <a:t>3. Dynamic Learning: Improves over time with continuous learning.</a:t>
            </a:r>
            <a:endParaRPr/>
          </a:p>
          <a:p>
            <a:pPr indent="0" lvl="0" marL="0" rtl="0" algn="l">
              <a:lnSpc>
                <a:spcPct val="100000"/>
              </a:lnSpc>
              <a:spcBef>
                <a:spcPts val="0"/>
              </a:spcBef>
              <a:spcAft>
                <a:spcPts val="0"/>
              </a:spcAft>
              <a:buSzPts val="1400"/>
              <a:buNone/>
            </a:pPr>
            <a:r>
              <a:rPr lang="en-US" sz="1400">
                <a:latin typeface="Times New Roman"/>
                <a:ea typeface="Times New Roman"/>
                <a:cs typeface="Times New Roman"/>
                <a:sym typeface="Times New Roman"/>
              </a:rPr>
              <a:t>4. Comprehensive Services: Offers various healthcare services. </a:t>
            </a:r>
            <a:endParaRPr/>
          </a:p>
          <a:p>
            <a:pPr indent="0" lvl="0" marL="0" rtl="0" algn="l">
              <a:lnSpc>
                <a:spcPct val="100000"/>
              </a:lnSpc>
              <a:spcBef>
                <a:spcPts val="0"/>
              </a:spcBef>
              <a:spcAft>
                <a:spcPts val="0"/>
              </a:spcAft>
              <a:buSzPts val="1400"/>
              <a:buNone/>
            </a:pPr>
            <a:r>
              <a:rPr lang="en-US" sz="1400">
                <a:latin typeface="Times New Roman"/>
                <a:ea typeface="Times New Roman"/>
                <a:cs typeface="Times New Roman"/>
                <a:sym typeface="Times New Roman"/>
              </a:rPr>
              <a:t>5. Integration: Seamlessly fits into existing healthcare platforms.  </a:t>
            </a:r>
            <a:endParaRPr/>
          </a:p>
          <a:p>
            <a:pPr indent="0" lvl="0" marL="0" rtl="0" algn="l">
              <a:lnSpc>
                <a:spcPct val="100000"/>
              </a:lnSpc>
              <a:spcBef>
                <a:spcPts val="0"/>
              </a:spcBef>
              <a:spcAft>
                <a:spcPts val="0"/>
              </a:spcAft>
              <a:buSzPts val="1400"/>
              <a:buNone/>
            </a:pPr>
            <a:r>
              <a:rPr lang="en-US" sz="1400">
                <a:latin typeface="Times New Roman"/>
                <a:ea typeface="Times New Roman"/>
                <a:cs typeface="Times New Roman"/>
                <a:sym typeface="Times New Roman"/>
              </a:rPr>
              <a:t>6. Real-time Analytics: Provides insights into patient needs and trends.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7a267513dc_0_5"/>
          <p:cNvSpPr txBox="1"/>
          <p:nvPr>
            <p:ph type="title"/>
          </p:nvPr>
        </p:nvSpPr>
        <p:spPr>
          <a:xfrm>
            <a:off x="311700" y="70859"/>
            <a:ext cx="8520600" cy="7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4200"/>
              <a:t>Architecture Diagram</a:t>
            </a:r>
            <a:endParaRPr sz="4200"/>
          </a:p>
        </p:txBody>
      </p:sp>
      <p:pic>
        <p:nvPicPr>
          <p:cNvPr id="438" name="Google Shape;438;g27a267513dc_0_5"/>
          <p:cNvPicPr preferRelativeResize="0"/>
          <p:nvPr/>
        </p:nvPicPr>
        <p:blipFill>
          <a:blip r:embed="rId3">
            <a:alphaModFix/>
          </a:blip>
          <a:stretch>
            <a:fillRect/>
          </a:stretch>
        </p:blipFill>
        <p:spPr>
          <a:xfrm>
            <a:off x="2405550" y="849950"/>
            <a:ext cx="4549376" cy="4196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7a267513dc_0_0"/>
          <p:cNvSpPr txBox="1"/>
          <p:nvPr>
            <p:ph type="title"/>
          </p:nvPr>
        </p:nvSpPr>
        <p:spPr>
          <a:xfrm>
            <a:off x="1585725" y="148650"/>
            <a:ext cx="6300300" cy="104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400"/>
              <a:buFont typeface="Arial"/>
              <a:buNone/>
            </a:pPr>
            <a:r>
              <a:rPr lang="en-US" sz="4200"/>
              <a:t>Modules Description</a:t>
            </a:r>
            <a:endParaRPr sz="4200"/>
          </a:p>
        </p:txBody>
      </p:sp>
      <p:sp>
        <p:nvSpPr>
          <p:cNvPr id="444" name="Google Shape;444;g27a267513dc_0_0"/>
          <p:cNvSpPr txBox="1"/>
          <p:nvPr>
            <p:ph idx="1" type="body"/>
          </p:nvPr>
        </p:nvSpPr>
        <p:spPr>
          <a:xfrm>
            <a:off x="1907991" y="1040896"/>
            <a:ext cx="5328000" cy="10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rPr lang="en-US">
                <a:latin typeface="Times New Roman"/>
                <a:ea typeface="Times New Roman"/>
                <a:cs typeface="Times New Roman"/>
                <a:sym typeface="Times New Roman"/>
              </a:rPr>
              <a:t>The Healthcare Chatbot project utilizes a combination of programming languages and libraries to achieve its goals:</a:t>
            </a:r>
            <a:endParaRPr>
              <a:latin typeface="Times New Roman"/>
              <a:ea typeface="Times New Roman"/>
              <a:cs typeface="Times New Roman"/>
              <a:sym typeface="Times New Roman"/>
            </a:endParaRPr>
          </a:p>
          <a:p>
            <a:pPr indent="0" lvl="0" marL="0" rtl="0" algn="l">
              <a:spcBef>
                <a:spcPts val="0"/>
              </a:spcBef>
              <a:spcAft>
                <a:spcPts val="0"/>
              </a:spcAft>
              <a:buSzPts val="1200"/>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Python is used as its primary language</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Natural Language Processing (NLP) Libraries: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NLTK (Natural Language Toolkit): Used for various NLP tasks like tokenization, stemming, and sentiment analysis.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spaCy- Offers advanced NLP capabilities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Machine Learning and AI Libraries:</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Scikit-learn: For data preprocessing.</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US">
                <a:latin typeface="Times New Roman"/>
                <a:ea typeface="Times New Roman"/>
                <a:cs typeface="Times New Roman"/>
                <a:sym typeface="Times New Roman"/>
              </a:rPr>
              <a:t>TensorFlow or PyTorch: For developing and training</a:t>
            </a:r>
            <a:endParaRPr sz="1200">
              <a:solidFill>
                <a:srgbClr val="D1D5DB"/>
              </a:solidFill>
              <a:highlight>
                <a:srgbClr val="444654"/>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1600"/>
              </a:spcAft>
              <a:buSzPts val="1200"/>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iver Patient Care Breakthrough by Slidesgo">
  <a:themeElements>
    <a:clrScheme name="Simple Light">
      <a:dk1>
        <a:srgbClr val="91BA4F"/>
      </a:dk1>
      <a:lt1>
        <a:srgbClr val="F0F0F0"/>
      </a:lt1>
      <a:dk2>
        <a:srgbClr val="396336"/>
      </a:dk2>
      <a:lt2>
        <a:srgbClr val="6A8F2E"/>
      </a:lt2>
      <a:accent1>
        <a:srgbClr val="283730"/>
      </a:accent1>
      <a:accent2>
        <a:srgbClr val="FFFFFF"/>
      </a:accent2>
      <a:accent3>
        <a:srgbClr val="F4F8EE"/>
      </a:accent3>
      <a:accent4>
        <a:srgbClr val="D9EAD3"/>
      </a:accent4>
      <a:accent5>
        <a:srgbClr val="93C47D"/>
      </a:accent5>
      <a:accent6>
        <a:srgbClr val="74953F"/>
      </a:accent6>
      <a:hlink>
        <a:srgbClr val="2832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